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504" r:id="rId3"/>
    <p:sldId id="506" r:id="rId4"/>
    <p:sldId id="1269" r:id="rId5"/>
    <p:sldId id="262" r:id="rId6"/>
    <p:sldId id="492" r:id="rId7"/>
    <p:sldId id="493" r:id="rId8"/>
    <p:sldId id="494" r:id="rId9"/>
    <p:sldId id="1264" r:id="rId10"/>
    <p:sldId id="497" r:id="rId11"/>
    <p:sldId id="503" r:id="rId12"/>
    <p:sldId id="1268" r:id="rId13"/>
    <p:sldId id="498" r:id="rId14"/>
    <p:sldId id="1267" r:id="rId15"/>
    <p:sldId id="654" r:id="rId16"/>
    <p:sldId id="518" r:id="rId17"/>
    <p:sldId id="519" r:id="rId18"/>
    <p:sldId id="520" r:id="rId19"/>
    <p:sldId id="264" r:id="rId20"/>
    <p:sldId id="650" r:id="rId21"/>
    <p:sldId id="1266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208B8-E8AF-254F-BB94-ED0ADAC8394A}" v="49" dt="2019-04-03T07:30:53.206"/>
    <p1510:client id="{EB7A3337-298B-F543-83DF-6147808EA34D}" v="6" dt="2019-04-03T11:56:10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538"/>
    <p:restoredTop sz="93118"/>
  </p:normalViewPr>
  <p:slideViewPr>
    <p:cSldViewPr snapToObjects="1" showGuides="1">
      <p:cViewPr varScale="1">
        <p:scale>
          <a:sx n="106" d="100"/>
          <a:sy n="106" d="100"/>
        </p:scale>
        <p:origin x="184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合田 憲人" userId="ca60dce05b7676c2" providerId="LiveId" clId="{EB7A3337-298B-F543-83DF-6147808EA34D}"/>
    <pc:docChg chg="undo addSld delSld modSld">
      <pc:chgData name="合田 憲人" userId="ca60dce05b7676c2" providerId="LiveId" clId="{EB7A3337-298B-F543-83DF-6147808EA34D}" dt="2019-04-04T04:25:09.571" v="117" actId="2696"/>
      <pc:docMkLst>
        <pc:docMk/>
      </pc:docMkLst>
      <pc:sldChg chg="del">
        <pc:chgData name="合田 憲人" userId="ca60dce05b7676c2" providerId="LiveId" clId="{EB7A3337-298B-F543-83DF-6147808EA34D}" dt="2019-04-03T11:51:32.778" v="65" actId="2696"/>
        <pc:sldMkLst>
          <pc:docMk/>
          <pc:sldMk cId="955356359" sldId="261"/>
        </pc:sldMkLst>
      </pc:sldChg>
      <pc:sldChg chg="del">
        <pc:chgData name="合田 憲人" userId="ca60dce05b7676c2" providerId="LiveId" clId="{EB7A3337-298B-F543-83DF-6147808EA34D}" dt="2019-04-03T11:57:49.724" v="104" actId="2696"/>
        <pc:sldMkLst>
          <pc:docMk/>
          <pc:sldMk cId="2628569577" sldId="267"/>
        </pc:sldMkLst>
      </pc:sldChg>
      <pc:sldChg chg="del">
        <pc:chgData name="合田 憲人" userId="ca60dce05b7676c2" providerId="LiveId" clId="{EB7A3337-298B-F543-83DF-6147808EA34D}" dt="2019-04-03T11:57:49.729" v="105" actId="2696"/>
        <pc:sldMkLst>
          <pc:docMk/>
          <pc:sldMk cId="96730119" sldId="268"/>
        </pc:sldMkLst>
      </pc:sldChg>
      <pc:sldChg chg="del">
        <pc:chgData name="合田 憲人" userId="ca60dce05b7676c2" providerId="LiveId" clId="{EB7A3337-298B-F543-83DF-6147808EA34D}" dt="2019-04-03T11:57:49.892" v="106" actId="2696"/>
        <pc:sldMkLst>
          <pc:docMk/>
          <pc:sldMk cId="3101161997" sldId="270"/>
        </pc:sldMkLst>
      </pc:sldChg>
      <pc:sldChg chg="del">
        <pc:chgData name="合田 憲人" userId="ca60dce05b7676c2" providerId="LiveId" clId="{EB7A3337-298B-F543-83DF-6147808EA34D}" dt="2019-04-03T11:57:49.899" v="107" actId="2696"/>
        <pc:sldMkLst>
          <pc:docMk/>
          <pc:sldMk cId="1423238689" sldId="271"/>
        </pc:sldMkLst>
      </pc:sldChg>
      <pc:sldChg chg="del">
        <pc:chgData name="合田 憲人" userId="ca60dce05b7676c2" providerId="LiveId" clId="{EB7A3337-298B-F543-83DF-6147808EA34D}" dt="2019-04-03T11:57:49.904" v="108" actId="2696"/>
        <pc:sldMkLst>
          <pc:docMk/>
          <pc:sldMk cId="917569367" sldId="272"/>
        </pc:sldMkLst>
      </pc:sldChg>
      <pc:sldChg chg="del">
        <pc:chgData name="合田 憲人" userId="ca60dce05b7676c2" providerId="LiveId" clId="{EB7A3337-298B-F543-83DF-6147808EA34D}" dt="2019-04-03T11:57:49.918" v="109" actId="2696"/>
        <pc:sldMkLst>
          <pc:docMk/>
          <pc:sldMk cId="85162959" sldId="273"/>
        </pc:sldMkLst>
      </pc:sldChg>
      <pc:sldChg chg="del">
        <pc:chgData name="合田 憲人" userId="ca60dce05b7676c2" providerId="LiveId" clId="{EB7A3337-298B-F543-83DF-6147808EA34D}" dt="2019-04-04T04:25:09.531" v="111" actId="2696"/>
        <pc:sldMkLst>
          <pc:docMk/>
          <pc:sldMk cId="1144188020" sldId="275"/>
        </pc:sldMkLst>
      </pc:sldChg>
      <pc:sldChg chg="del">
        <pc:chgData name="合田 憲人" userId="ca60dce05b7676c2" providerId="LiveId" clId="{EB7A3337-298B-F543-83DF-6147808EA34D}" dt="2019-04-03T11:57:28.452" v="101" actId="2696"/>
        <pc:sldMkLst>
          <pc:docMk/>
          <pc:sldMk cId="943848875" sldId="276"/>
        </pc:sldMkLst>
      </pc:sldChg>
      <pc:sldChg chg="del">
        <pc:chgData name="合田 憲人" userId="ca60dce05b7676c2" providerId="LiveId" clId="{EB7A3337-298B-F543-83DF-6147808EA34D}" dt="2019-04-03T11:57:26.897" v="100" actId="2696"/>
        <pc:sldMkLst>
          <pc:docMk/>
          <pc:sldMk cId="3660150089" sldId="278"/>
        </pc:sldMkLst>
      </pc:sldChg>
      <pc:sldChg chg="del">
        <pc:chgData name="合田 憲人" userId="ca60dce05b7676c2" providerId="LiveId" clId="{EB7A3337-298B-F543-83DF-6147808EA34D}" dt="2019-04-04T04:25:09.544" v="112" actId="2696"/>
        <pc:sldMkLst>
          <pc:docMk/>
          <pc:sldMk cId="1156330521" sldId="279"/>
        </pc:sldMkLst>
      </pc:sldChg>
      <pc:sldChg chg="del">
        <pc:chgData name="合田 憲人" userId="ca60dce05b7676c2" providerId="LiveId" clId="{EB7A3337-298B-F543-83DF-6147808EA34D}" dt="2019-04-03T11:57:24.330" v="99" actId="2696"/>
        <pc:sldMkLst>
          <pc:docMk/>
          <pc:sldMk cId="3491011867" sldId="300"/>
        </pc:sldMkLst>
      </pc:sldChg>
      <pc:sldChg chg="del">
        <pc:chgData name="合田 憲人" userId="ca60dce05b7676c2" providerId="LiveId" clId="{EB7A3337-298B-F543-83DF-6147808EA34D}" dt="2019-04-03T11:57:18.954" v="96" actId="2696"/>
        <pc:sldMkLst>
          <pc:docMk/>
          <pc:sldMk cId="30888695" sldId="496"/>
        </pc:sldMkLst>
      </pc:sldChg>
      <pc:sldChg chg="modSp">
        <pc:chgData name="合田 憲人" userId="ca60dce05b7676c2" providerId="LiveId" clId="{EB7A3337-298B-F543-83DF-6147808EA34D}" dt="2019-04-03T11:31:22.709" v="56" actId="113"/>
        <pc:sldMkLst>
          <pc:docMk/>
          <pc:sldMk cId="3272241420" sldId="497"/>
        </pc:sldMkLst>
        <pc:spChg chg="mod">
          <ac:chgData name="合田 憲人" userId="ca60dce05b7676c2" providerId="LiveId" clId="{EB7A3337-298B-F543-83DF-6147808EA34D}" dt="2019-04-03T11:31:22.709" v="56" actId="113"/>
          <ac:spMkLst>
            <pc:docMk/>
            <pc:sldMk cId="3272241420" sldId="497"/>
            <ac:spMk id="4" creationId="{00000000-0000-0000-0000-000000000000}"/>
          </ac:spMkLst>
        </pc:spChg>
      </pc:sldChg>
      <pc:sldChg chg="modSp">
        <pc:chgData name="合田 憲人" userId="ca60dce05b7676c2" providerId="LiveId" clId="{EB7A3337-298B-F543-83DF-6147808EA34D}" dt="2019-04-03T10:09:06.309" v="9" actId="20577"/>
        <pc:sldMkLst>
          <pc:docMk/>
          <pc:sldMk cId="1436037563" sldId="498"/>
        </pc:sldMkLst>
        <pc:spChg chg="mod">
          <ac:chgData name="合田 憲人" userId="ca60dce05b7676c2" providerId="LiveId" clId="{EB7A3337-298B-F543-83DF-6147808EA34D}" dt="2019-04-03T10:09:06.309" v="9" actId="20577"/>
          <ac:spMkLst>
            <pc:docMk/>
            <pc:sldMk cId="1436037563" sldId="498"/>
            <ac:spMk id="6" creationId="{00000000-0000-0000-0000-000000000000}"/>
          </ac:spMkLst>
        </pc:spChg>
      </pc:sldChg>
      <pc:sldChg chg="del">
        <pc:chgData name="合田 憲人" userId="ca60dce05b7676c2" providerId="LiveId" clId="{EB7A3337-298B-F543-83DF-6147808EA34D}" dt="2019-04-03T11:57:29.847" v="102" actId="2696"/>
        <pc:sldMkLst>
          <pc:docMk/>
          <pc:sldMk cId="610998469" sldId="513"/>
        </pc:sldMkLst>
      </pc:sldChg>
      <pc:sldChg chg="del">
        <pc:chgData name="合田 憲人" userId="ca60dce05b7676c2" providerId="LiveId" clId="{EB7A3337-298B-F543-83DF-6147808EA34D}" dt="2019-04-03T11:57:31.322" v="103" actId="2696"/>
        <pc:sldMkLst>
          <pc:docMk/>
          <pc:sldMk cId="3476600877" sldId="514"/>
        </pc:sldMkLst>
      </pc:sldChg>
      <pc:sldChg chg="del">
        <pc:chgData name="合田 憲人" userId="ca60dce05b7676c2" providerId="LiveId" clId="{EB7A3337-298B-F543-83DF-6147808EA34D}" dt="2019-04-04T04:25:09.556" v="113" actId="2696"/>
        <pc:sldMkLst>
          <pc:docMk/>
          <pc:sldMk cId="157474996" sldId="516"/>
        </pc:sldMkLst>
      </pc:sldChg>
      <pc:sldChg chg="del">
        <pc:chgData name="合田 憲人" userId="ca60dce05b7676c2" providerId="LiveId" clId="{EB7A3337-298B-F543-83DF-6147808EA34D}" dt="2019-04-03T11:57:21.788" v="98" actId="2696"/>
        <pc:sldMkLst>
          <pc:docMk/>
          <pc:sldMk cId="373398978" sldId="517"/>
        </pc:sldMkLst>
      </pc:sldChg>
      <pc:sldChg chg="del">
        <pc:chgData name="合田 憲人" userId="ca60dce05b7676c2" providerId="LiveId" clId="{EB7A3337-298B-F543-83DF-6147808EA34D}" dt="2019-04-04T04:25:09.571" v="117" actId="2696"/>
        <pc:sldMkLst>
          <pc:docMk/>
          <pc:sldMk cId="490779383" sldId="562"/>
        </pc:sldMkLst>
      </pc:sldChg>
      <pc:sldChg chg="del">
        <pc:chgData name="合田 憲人" userId="ca60dce05b7676c2" providerId="LiveId" clId="{EB7A3337-298B-F543-83DF-6147808EA34D}" dt="2019-04-04T04:25:09.560" v="114" actId="2696"/>
        <pc:sldMkLst>
          <pc:docMk/>
          <pc:sldMk cId="65571924" sldId="655"/>
        </pc:sldMkLst>
      </pc:sldChg>
      <pc:sldChg chg="del">
        <pc:chgData name="合田 憲人" userId="ca60dce05b7676c2" providerId="LiveId" clId="{EB7A3337-298B-F543-83DF-6147808EA34D}" dt="2019-04-04T04:25:09.564" v="115" actId="2696"/>
        <pc:sldMkLst>
          <pc:docMk/>
          <pc:sldMk cId="4258565052" sldId="656"/>
        </pc:sldMkLst>
      </pc:sldChg>
      <pc:sldChg chg="del">
        <pc:chgData name="合田 憲人" userId="ca60dce05b7676c2" providerId="LiveId" clId="{EB7A3337-298B-F543-83DF-6147808EA34D}" dt="2019-04-04T04:25:09.568" v="116" actId="2696"/>
        <pc:sldMkLst>
          <pc:docMk/>
          <pc:sldMk cId="1792766626" sldId="657"/>
        </pc:sldMkLst>
      </pc:sldChg>
      <pc:sldChg chg="del">
        <pc:chgData name="合田 憲人" userId="ca60dce05b7676c2" providerId="LiveId" clId="{EB7A3337-298B-F543-83DF-6147808EA34D}" dt="2019-04-03T11:57:18.958" v="97" actId="2696"/>
        <pc:sldMkLst>
          <pc:docMk/>
          <pc:sldMk cId="3172777430" sldId="1263"/>
        </pc:sldMkLst>
      </pc:sldChg>
      <pc:sldChg chg="del">
        <pc:chgData name="合田 憲人" userId="ca60dce05b7676c2" providerId="LiveId" clId="{EB7A3337-298B-F543-83DF-6147808EA34D}" dt="2019-04-04T04:25:09.490" v="110" actId="2696"/>
        <pc:sldMkLst>
          <pc:docMk/>
          <pc:sldMk cId="1697354614" sldId="1265"/>
        </pc:sldMkLst>
      </pc:sldChg>
      <pc:sldChg chg="modSp">
        <pc:chgData name="合田 憲人" userId="ca60dce05b7676c2" providerId="LiveId" clId="{EB7A3337-298B-F543-83DF-6147808EA34D}" dt="2019-04-03T11:50:52.786" v="63" actId="20577"/>
        <pc:sldMkLst>
          <pc:docMk/>
          <pc:sldMk cId="2597990782" sldId="1266"/>
        </pc:sldMkLst>
        <pc:spChg chg="mod">
          <ac:chgData name="合田 憲人" userId="ca60dce05b7676c2" providerId="LiveId" clId="{EB7A3337-298B-F543-83DF-6147808EA34D}" dt="2019-04-03T11:50:52.786" v="63" actId="20577"/>
          <ac:spMkLst>
            <pc:docMk/>
            <pc:sldMk cId="2597990782" sldId="1266"/>
            <ac:spMk id="3" creationId="{767AC379-2233-EE4E-BE74-71B7947FC88C}"/>
          </ac:spMkLst>
        </pc:spChg>
      </pc:sldChg>
      <pc:sldChg chg="modSp">
        <pc:chgData name="合田 憲人" userId="ca60dce05b7676c2" providerId="LiveId" clId="{EB7A3337-298B-F543-83DF-6147808EA34D}" dt="2019-04-03T11:56:40.700" v="95" actId="14100"/>
        <pc:sldMkLst>
          <pc:docMk/>
          <pc:sldMk cId="1097893881" sldId="1267"/>
        </pc:sldMkLst>
        <pc:spChg chg="mod">
          <ac:chgData name="合田 憲人" userId="ca60dce05b7676c2" providerId="LiveId" clId="{EB7A3337-298B-F543-83DF-6147808EA34D}" dt="2019-04-03T11:56:40.700" v="95" actId="14100"/>
          <ac:spMkLst>
            <pc:docMk/>
            <pc:sldMk cId="1097893881" sldId="1267"/>
            <ac:spMk id="10" creationId="{00000000-0000-0000-0000-000000000000}"/>
          </ac:spMkLst>
        </pc:spChg>
      </pc:sldChg>
      <pc:sldChg chg="addSp delSp modSp add">
        <pc:chgData name="合田 憲人" userId="ca60dce05b7676c2" providerId="LiveId" clId="{EB7A3337-298B-F543-83DF-6147808EA34D}" dt="2019-04-03T10:14:09.816" v="52" actId="113"/>
        <pc:sldMkLst>
          <pc:docMk/>
          <pc:sldMk cId="1416794759" sldId="1268"/>
        </pc:sldMkLst>
        <pc:spChg chg="del">
          <ac:chgData name="合田 憲人" userId="ca60dce05b7676c2" providerId="LiveId" clId="{EB7A3337-298B-F543-83DF-6147808EA34D}" dt="2019-04-03T10:13:45.092" v="11"/>
          <ac:spMkLst>
            <pc:docMk/>
            <pc:sldMk cId="1416794759" sldId="1268"/>
            <ac:spMk id="2" creationId="{6F32EC6E-D824-DE49-8FE9-7D7B5120BFFC}"/>
          </ac:spMkLst>
        </pc:spChg>
        <pc:spChg chg="del">
          <ac:chgData name="合田 憲人" userId="ca60dce05b7676c2" providerId="LiveId" clId="{EB7A3337-298B-F543-83DF-6147808EA34D}" dt="2019-04-03T10:13:45.092" v="11"/>
          <ac:spMkLst>
            <pc:docMk/>
            <pc:sldMk cId="1416794759" sldId="1268"/>
            <ac:spMk id="3" creationId="{7CAAA55C-9F12-2E47-B51B-32149311D39D}"/>
          </ac:spMkLst>
        </pc:spChg>
        <pc:spChg chg="add mod">
          <ac:chgData name="合田 憲人" userId="ca60dce05b7676c2" providerId="LiveId" clId="{EB7A3337-298B-F543-83DF-6147808EA34D}" dt="2019-04-03T10:14:09.816" v="52" actId="113"/>
          <ac:spMkLst>
            <pc:docMk/>
            <pc:sldMk cId="1416794759" sldId="1268"/>
            <ac:spMk id="6" creationId="{CA407D62-F564-884A-BA38-B96B04F26A3D}"/>
          </ac:spMkLst>
        </pc:spChg>
        <pc:spChg chg="add mod">
          <ac:chgData name="合田 憲人" userId="ca60dce05b7676c2" providerId="LiveId" clId="{EB7A3337-298B-F543-83DF-6147808EA34D}" dt="2019-04-03T10:13:45.092" v="11"/>
          <ac:spMkLst>
            <pc:docMk/>
            <pc:sldMk cId="1416794759" sldId="1268"/>
            <ac:spMk id="7" creationId="{5B2CC3E4-72E1-3043-AB2E-14BB53ABA6C9}"/>
          </ac:spMkLst>
        </pc:spChg>
      </pc:sldChg>
      <pc:sldChg chg="add">
        <pc:chgData name="合田 憲人" userId="ca60dce05b7676c2" providerId="LiveId" clId="{EB7A3337-298B-F543-83DF-6147808EA34D}" dt="2019-04-03T11:51:30.712" v="64"/>
        <pc:sldMkLst>
          <pc:docMk/>
          <pc:sldMk cId="2235151128" sldId="1269"/>
        </pc:sldMkLst>
      </pc:sldChg>
    </pc:docChg>
  </pc:docChgLst>
  <pc:docChgLst>
    <pc:chgData name="合田 憲人" userId="ca60dce05b7676c2" providerId="LiveId" clId="{FE1208B8-E8AF-254F-BB94-ED0ADAC8394A}"/>
    <pc:docChg chg="undo custSel addSld delSld modSld sldOrd">
      <pc:chgData name="合田 憲人" userId="ca60dce05b7676c2" providerId="LiveId" clId="{FE1208B8-E8AF-254F-BB94-ED0ADAC8394A}" dt="2019-04-03T07:30:53.206" v="1981" actId="2711"/>
      <pc:docMkLst>
        <pc:docMk/>
      </pc:docMkLst>
      <pc:sldChg chg="addSp modSp">
        <pc:chgData name="合田 憲人" userId="ca60dce05b7676c2" providerId="LiveId" clId="{FE1208B8-E8AF-254F-BB94-ED0ADAC8394A}" dt="2019-04-03T03:13:17.718" v="300"/>
        <pc:sldMkLst>
          <pc:docMk/>
          <pc:sldMk cId="98222445" sldId="256"/>
        </pc:sldMkLst>
        <pc:spChg chg="mod">
          <ac:chgData name="合田 憲人" userId="ca60dce05b7676c2" providerId="LiveId" clId="{FE1208B8-E8AF-254F-BB94-ED0ADAC8394A}" dt="2019-04-03T03:12:13.506" v="294" actId="20577"/>
          <ac:spMkLst>
            <pc:docMk/>
            <pc:sldMk cId="98222445" sldId="256"/>
            <ac:spMk id="2" creationId="{00000000-0000-0000-0000-000000000000}"/>
          </ac:spMkLst>
        </pc:spChg>
        <pc:spChg chg="add mod">
          <ac:chgData name="合田 憲人" userId="ca60dce05b7676c2" providerId="LiveId" clId="{FE1208B8-E8AF-254F-BB94-ED0ADAC8394A}" dt="2019-04-03T03:13:17.718" v="300"/>
          <ac:spMkLst>
            <pc:docMk/>
            <pc:sldMk cId="98222445" sldId="256"/>
            <ac:spMk id="4" creationId="{BE2D8BBF-7ECC-F541-8815-5285200EEF0B}"/>
          </ac:spMkLst>
        </pc:spChg>
        <pc:spChg chg="mod">
          <ac:chgData name="合田 憲人" userId="ca60dce05b7676c2" providerId="LiveId" clId="{FE1208B8-E8AF-254F-BB94-ED0ADAC8394A}" dt="2019-04-03T03:11:37.685" v="220" actId="20577"/>
          <ac:spMkLst>
            <pc:docMk/>
            <pc:sldMk cId="98222445" sldId="256"/>
            <ac:spMk id="5" creationId="{50A68D1A-94B9-264A-9766-83A3B193594E}"/>
          </ac:spMkLst>
        </pc:spChg>
      </pc:sldChg>
      <pc:sldChg chg="add">
        <pc:chgData name="合田 憲人" userId="ca60dce05b7676c2" providerId="LiveId" clId="{FE1208B8-E8AF-254F-BB94-ED0ADAC8394A}" dt="2019-04-01T01:42:41.631" v="0"/>
        <pc:sldMkLst>
          <pc:docMk/>
          <pc:sldMk cId="2133678516" sldId="262"/>
        </pc:sldMkLst>
      </pc:sldChg>
      <pc:sldChg chg="ord">
        <pc:chgData name="合田 憲人" userId="ca60dce05b7676c2" providerId="LiveId" clId="{FE1208B8-E8AF-254F-BB94-ED0ADAC8394A}" dt="2019-04-01T02:20:36.417" v="10"/>
        <pc:sldMkLst>
          <pc:docMk/>
          <pc:sldMk cId="1655010596" sldId="264"/>
        </pc:sldMkLst>
      </pc:sldChg>
      <pc:sldChg chg="add ord">
        <pc:chgData name="合田 憲人" userId="ca60dce05b7676c2" providerId="LiveId" clId="{FE1208B8-E8AF-254F-BB94-ED0ADAC8394A}" dt="2019-04-01T01:44:06.391" v="2"/>
        <pc:sldMkLst>
          <pc:docMk/>
          <pc:sldMk cId="2841198585" sldId="492"/>
        </pc:sldMkLst>
      </pc:sldChg>
      <pc:sldChg chg="add ord">
        <pc:chgData name="合田 憲人" userId="ca60dce05b7676c2" providerId="LiveId" clId="{FE1208B8-E8AF-254F-BB94-ED0ADAC8394A}" dt="2019-04-01T02:20:10.143" v="9"/>
        <pc:sldMkLst>
          <pc:docMk/>
          <pc:sldMk cId="1437983355" sldId="493"/>
        </pc:sldMkLst>
      </pc:sldChg>
      <pc:sldChg chg="add ord">
        <pc:chgData name="合田 憲人" userId="ca60dce05b7676c2" providerId="LiveId" clId="{FE1208B8-E8AF-254F-BB94-ED0ADAC8394A}" dt="2019-04-01T02:20:10.143" v="9"/>
        <pc:sldMkLst>
          <pc:docMk/>
          <pc:sldMk cId="3484664008" sldId="494"/>
        </pc:sldMkLst>
      </pc:sldChg>
      <pc:sldChg chg="modSp add ord">
        <pc:chgData name="合田 憲人" userId="ca60dce05b7676c2" providerId="LiveId" clId="{FE1208B8-E8AF-254F-BB94-ED0ADAC8394A}" dt="2019-04-03T07:29:49.294" v="1970" actId="1076"/>
        <pc:sldMkLst>
          <pc:docMk/>
          <pc:sldMk cId="3272241420" sldId="497"/>
        </pc:sldMkLst>
        <pc:spChg chg="mod">
          <ac:chgData name="合田 憲人" userId="ca60dce05b7676c2" providerId="LiveId" clId="{FE1208B8-E8AF-254F-BB94-ED0ADAC8394A}" dt="2019-04-03T07:29:49.294" v="1970" actId="1076"/>
          <ac:spMkLst>
            <pc:docMk/>
            <pc:sldMk cId="3272241420" sldId="497"/>
            <ac:spMk id="4" creationId="{00000000-0000-0000-0000-000000000000}"/>
          </ac:spMkLst>
        </pc:spChg>
        <pc:spChg chg="mod">
          <ac:chgData name="合田 憲人" userId="ca60dce05b7676c2" providerId="LiveId" clId="{FE1208B8-E8AF-254F-BB94-ED0ADAC8394A}" dt="2019-04-03T07:28:22.151" v="1929" actId="1035"/>
          <ac:spMkLst>
            <pc:docMk/>
            <pc:sldMk cId="3272241420" sldId="497"/>
            <ac:spMk id="7" creationId="{00000000-0000-0000-0000-000000000000}"/>
          </ac:spMkLst>
        </pc:spChg>
        <pc:spChg chg="mod">
          <ac:chgData name="合田 憲人" userId="ca60dce05b7676c2" providerId="LiveId" clId="{FE1208B8-E8AF-254F-BB94-ED0ADAC8394A}" dt="2019-04-03T07:28:32.276" v="1932" actId="1076"/>
          <ac:spMkLst>
            <pc:docMk/>
            <pc:sldMk cId="3272241420" sldId="497"/>
            <ac:spMk id="10" creationId="{00000000-0000-0000-0000-000000000000}"/>
          </ac:spMkLst>
        </pc:spChg>
      </pc:sldChg>
      <pc:sldChg chg="ord">
        <pc:chgData name="合田 憲人" userId="ca60dce05b7676c2" providerId="LiveId" clId="{FE1208B8-E8AF-254F-BB94-ED0ADAC8394A}" dt="2019-04-01T02:19:03.740" v="5"/>
        <pc:sldMkLst>
          <pc:docMk/>
          <pc:sldMk cId="1436037563" sldId="498"/>
        </pc:sldMkLst>
      </pc:sldChg>
      <pc:sldChg chg="add ord">
        <pc:chgData name="合田 憲人" userId="ca60dce05b7676c2" providerId="LiveId" clId="{FE1208B8-E8AF-254F-BB94-ED0ADAC8394A}" dt="2019-04-01T01:44:06.391" v="2"/>
        <pc:sldMkLst>
          <pc:docMk/>
          <pc:sldMk cId="588933114" sldId="503"/>
        </pc:sldMkLst>
      </pc:sldChg>
      <pc:sldChg chg="addSp modSp">
        <pc:chgData name="合田 憲人" userId="ca60dce05b7676c2" providerId="LiveId" clId="{FE1208B8-E8AF-254F-BB94-ED0ADAC8394A}" dt="2019-04-03T03:13:17.718" v="300"/>
        <pc:sldMkLst>
          <pc:docMk/>
          <pc:sldMk cId="157474996" sldId="516"/>
        </pc:sldMkLst>
        <pc:spChg chg="add mod">
          <ac:chgData name="合田 憲人" userId="ca60dce05b7676c2" providerId="LiveId" clId="{FE1208B8-E8AF-254F-BB94-ED0ADAC8394A}" dt="2019-04-03T03:13:17.718" v="300"/>
          <ac:spMkLst>
            <pc:docMk/>
            <pc:sldMk cId="157474996" sldId="516"/>
            <ac:spMk id="2" creationId="{D8C024A9-EE65-BD49-BE18-30EC961096F9}"/>
          </ac:spMkLst>
        </pc:spChg>
      </pc:sldChg>
      <pc:sldChg chg="addSp modSp">
        <pc:chgData name="合田 憲人" userId="ca60dce05b7676c2" providerId="LiveId" clId="{FE1208B8-E8AF-254F-BB94-ED0ADAC8394A}" dt="2019-04-03T03:13:17.718" v="300"/>
        <pc:sldMkLst>
          <pc:docMk/>
          <pc:sldMk cId="373398978" sldId="517"/>
        </pc:sldMkLst>
        <pc:spChg chg="add mod">
          <ac:chgData name="合田 憲人" userId="ca60dce05b7676c2" providerId="LiveId" clId="{FE1208B8-E8AF-254F-BB94-ED0ADAC8394A}" dt="2019-04-03T03:13:17.718" v="300"/>
          <ac:spMkLst>
            <pc:docMk/>
            <pc:sldMk cId="373398978" sldId="517"/>
            <ac:spMk id="19" creationId="{B9938723-76F0-4348-A12F-4AEFF02F0516}"/>
          </ac:spMkLst>
        </pc:spChg>
      </pc:sldChg>
      <pc:sldChg chg="addSp delSp modSp ord">
        <pc:chgData name="合田 憲人" userId="ca60dce05b7676c2" providerId="LiveId" clId="{FE1208B8-E8AF-254F-BB94-ED0ADAC8394A}" dt="2019-04-03T07:26:51.630" v="1921" actId="20577"/>
        <pc:sldMkLst>
          <pc:docMk/>
          <pc:sldMk cId="3712202775" sldId="518"/>
        </pc:sldMkLst>
        <pc:spChg chg="mod">
          <ac:chgData name="合田 憲人" userId="ca60dce05b7676c2" providerId="LiveId" clId="{FE1208B8-E8AF-254F-BB94-ED0ADAC8394A}" dt="2019-04-03T07:26:51.630" v="1921" actId="20577"/>
          <ac:spMkLst>
            <pc:docMk/>
            <pc:sldMk cId="3712202775" sldId="518"/>
            <ac:spMk id="2" creationId="{5F88FACD-EBF6-6C4A-A489-7564C2ADA18D}"/>
          </ac:spMkLst>
        </pc:spChg>
        <pc:spChg chg="mod">
          <ac:chgData name="合田 憲人" userId="ca60dce05b7676c2" providerId="LiveId" clId="{FE1208B8-E8AF-254F-BB94-ED0ADAC8394A}" dt="2019-04-03T07:25:42.299" v="1856" actId="20577"/>
          <ac:spMkLst>
            <pc:docMk/>
            <pc:sldMk cId="3712202775" sldId="518"/>
            <ac:spMk id="3" creationId="{7C01DCEE-7946-B945-BD56-34A3EA77756B}"/>
          </ac:spMkLst>
        </pc:spChg>
        <pc:spChg chg="mod">
          <ac:chgData name="合田 憲人" userId="ca60dce05b7676c2" providerId="LiveId" clId="{FE1208B8-E8AF-254F-BB94-ED0ADAC8394A}" dt="2019-04-03T03:14:44.464" v="454" actId="1076"/>
          <ac:spMkLst>
            <pc:docMk/>
            <pc:sldMk cId="3712202775" sldId="518"/>
            <ac:spMk id="6" creationId="{72E826A0-F820-DD49-A6CE-18A080656BF6}"/>
          </ac:spMkLst>
        </pc:spChg>
        <pc:spChg chg="add del mod">
          <ac:chgData name="合田 憲人" userId="ca60dce05b7676c2" providerId="LiveId" clId="{FE1208B8-E8AF-254F-BB94-ED0ADAC8394A}" dt="2019-04-03T03:12:46.976" v="296"/>
          <ac:spMkLst>
            <pc:docMk/>
            <pc:sldMk cId="3712202775" sldId="518"/>
            <ac:spMk id="8" creationId="{63A7CBB4-2693-CF48-BDCC-DDF4A75E4BCC}"/>
          </ac:spMkLst>
        </pc:spChg>
        <pc:spChg chg="add del mod">
          <ac:chgData name="合田 憲人" userId="ca60dce05b7676c2" providerId="LiveId" clId="{FE1208B8-E8AF-254F-BB94-ED0ADAC8394A}" dt="2019-04-03T03:12:46.976" v="296"/>
          <ac:spMkLst>
            <pc:docMk/>
            <pc:sldMk cId="3712202775" sldId="518"/>
            <ac:spMk id="9" creationId="{0EC3BE5C-E4A1-3344-BE7E-2F06945E3F48}"/>
          </ac:spMkLst>
        </pc:spChg>
        <pc:spChg chg="add del mod">
          <ac:chgData name="合田 憲人" userId="ca60dce05b7676c2" providerId="LiveId" clId="{FE1208B8-E8AF-254F-BB94-ED0ADAC8394A}" dt="2019-04-03T03:12:46.976" v="296"/>
          <ac:spMkLst>
            <pc:docMk/>
            <pc:sldMk cId="3712202775" sldId="518"/>
            <ac:spMk id="10" creationId="{9275BBED-FFDF-9249-972B-C814FDE3BD0E}"/>
          </ac:spMkLst>
        </pc:spChg>
        <pc:spChg chg="add del mod">
          <ac:chgData name="合田 憲人" userId="ca60dce05b7676c2" providerId="LiveId" clId="{FE1208B8-E8AF-254F-BB94-ED0ADAC8394A}" dt="2019-04-03T03:12:56.487" v="297"/>
          <ac:spMkLst>
            <pc:docMk/>
            <pc:sldMk cId="3712202775" sldId="518"/>
            <ac:spMk id="11" creationId="{E974CEF9-601F-304D-B9FF-2895F38859A9}"/>
          </ac:spMkLst>
        </pc:spChg>
        <pc:spChg chg="add del mod">
          <ac:chgData name="合田 憲人" userId="ca60dce05b7676c2" providerId="LiveId" clId="{FE1208B8-E8AF-254F-BB94-ED0ADAC8394A}" dt="2019-04-03T03:12:56.487" v="297"/>
          <ac:spMkLst>
            <pc:docMk/>
            <pc:sldMk cId="3712202775" sldId="518"/>
            <ac:spMk id="12" creationId="{5BE72C58-D719-AB49-A391-52F4DCEBA820}"/>
          </ac:spMkLst>
        </pc:spChg>
        <pc:spChg chg="add del mod">
          <ac:chgData name="合田 憲人" userId="ca60dce05b7676c2" providerId="LiveId" clId="{FE1208B8-E8AF-254F-BB94-ED0ADAC8394A}" dt="2019-04-03T03:12:56.487" v="297"/>
          <ac:spMkLst>
            <pc:docMk/>
            <pc:sldMk cId="3712202775" sldId="518"/>
            <ac:spMk id="13" creationId="{FEFBD40E-D3E6-3C43-9BB8-E3D940353598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3712202775" sldId="518"/>
            <ac:spMk id="14" creationId="{69D4DB53-67BD-A949-B7D9-5483A9D35223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3712202775" sldId="518"/>
            <ac:spMk id="15" creationId="{2D1BE76D-92B0-E943-AF61-3CDD71FE9D8B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3712202775" sldId="518"/>
            <ac:spMk id="16" creationId="{37165BCF-6A0A-4747-B315-EBF251FF085E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3712202775" sldId="518"/>
            <ac:spMk id="17" creationId="{033D885A-2557-9445-87F5-5AF3C9ACBB24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3712202775" sldId="518"/>
            <ac:spMk id="18" creationId="{171C7B1A-994D-194C-97A3-57EC1F84589F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3712202775" sldId="518"/>
            <ac:spMk id="19" creationId="{76C0B32D-E27D-9548-9C40-EDFDB8C73B7C}"/>
          </ac:spMkLst>
        </pc:spChg>
        <pc:spChg chg="add mod">
          <ac:chgData name="合田 憲人" userId="ca60dce05b7676c2" providerId="LiveId" clId="{FE1208B8-E8AF-254F-BB94-ED0ADAC8394A}" dt="2019-04-03T03:13:17.718" v="300"/>
          <ac:spMkLst>
            <pc:docMk/>
            <pc:sldMk cId="3712202775" sldId="518"/>
            <ac:spMk id="20" creationId="{E2B38509-935E-324C-92A0-E99F8C93337F}"/>
          </ac:spMkLst>
        </pc:spChg>
        <pc:spChg chg="add del mod">
          <ac:chgData name="合田 憲人" userId="ca60dce05b7676c2" providerId="LiveId" clId="{FE1208B8-E8AF-254F-BB94-ED0ADAC8394A}" dt="2019-04-03T03:13:22.737" v="301"/>
          <ac:spMkLst>
            <pc:docMk/>
            <pc:sldMk cId="3712202775" sldId="518"/>
            <ac:spMk id="21" creationId="{68323614-FB49-3F47-BBF1-4438D52A7727}"/>
          </ac:spMkLst>
        </pc:spChg>
        <pc:spChg chg="add del mod">
          <ac:chgData name="合田 憲人" userId="ca60dce05b7676c2" providerId="LiveId" clId="{FE1208B8-E8AF-254F-BB94-ED0ADAC8394A}" dt="2019-04-03T03:13:22.737" v="301"/>
          <ac:spMkLst>
            <pc:docMk/>
            <pc:sldMk cId="3712202775" sldId="518"/>
            <ac:spMk id="22" creationId="{91D1C6AE-43BB-D04B-A962-EDC051F16D11}"/>
          </ac:spMkLst>
        </pc:spChg>
        <pc:spChg chg="add del mod">
          <ac:chgData name="合田 憲人" userId="ca60dce05b7676c2" providerId="LiveId" clId="{FE1208B8-E8AF-254F-BB94-ED0ADAC8394A}" dt="2019-04-03T03:13:22.737" v="301"/>
          <ac:spMkLst>
            <pc:docMk/>
            <pc:sldMk cId="3712202775" sldId="518"/>
            <ac:spMk id="23" creationId="{A65E5727-E4A8-084F-BD72-8EF7C1D3FBB5}"/>
          </ac:spMkLst>
        </pc:spChg>
        <pc:spChg chg="add del mod">
          <ac:chgData name="合田 憲人" userId="ca60dce05b7676c2" providerId="LiveId" clId="{FE1208B8-E8AF-254F-BB94-ED0ADAC8394A}" dt="2019-04-03T03:13:22.737" v="301"/>
          <ac:spMkLst>
            <pc:docMk/>
            <pc:sldMk cId="3712202775" sldId="518"/>
            <ac:spMk id="24" creationId="{CB0C4330-6E1F-5249-8FCB-B5E17AAC5FC6}"/>
          </ac:spMkLst>
        </pc:spChg>
        <pc:picChg chg="mod">
          <ac:chgData name="合田 憲人" userId="ca60dce05b7676c2" providerId="LiveId" clId="{FE1208B8-E8AF-254F-BB94-ED0ADAC8394A}" dt="2019-04-03T03:14:47.478" v="455" actId="14100"/>
          <ac:picMkLst>
            <pc:docMk/>
            <pc:sldMk cId="3712202775" sldId="518"/>
            <ac:picMk id="5" creationId="{4FAD344C-3C55-B142-9F54-F4F3CBE42E0C}"/>
          </ac:picMkLst>
        </pc:picChg>
        <pc:picChg chg="mod">
          <ac:chgData name="合田 憲人" userId="ca60dce05b7676c2" providerId="LiveId" clId="{FE1208B8-E8AF-254F-BB94-ED0ADAC8394A}" dt="2019-04-03T07:13:52.262" v="1066" actId="1076"/>
          <ac:picMkLst>
            <pc:docMk/>
            <pc:sldMk cId="3712202775" sldId="518"/>
            <ac:picMk id="7" creationId="{A05A11E7-6B53-2445-BAB8-052105B30A3F}"/>
          </ac:picMkLst>
        </pc:picChg>
      </pc:sldChg>
      <pc:sldChg chg="addSp delSp modSp ord">
        <pc:chgData name="合田 憲人" userId="ca60dce05b7676c2" providerId="LiveId" clId="{FE1208B8-E8AF-254F-BB94-ED0ADAC8394A}" dt="2019-04-03T07:24:58.739" v="1788" actId="14"/>
        <pc:sldMkLst>
          <pc:docMk/>
          <pc:sldMk cId="637454392" sldId="519"/>
        </pc:sldMkLst>
        <pc:spChg chg="mod">
          <ac:chgData name="合田 憲人" userId="ca60dce05b7676c2" providerId="LiveId" clId="{FE1208B8-E8AF-254F-BB94-ED0ADAC8394A}" dt="2019-04-03T07:03:38.701" v="571" actId="20577"/>
          <ac:spMkLst>
            <pc:docMk/>
            <pc:sldMk cId="637454392" sldId="519"/>
            <ac:spMk id="2" creationId="{26AE223A-45E9-E642-BDE9-91FE4D7AA2B9}"/>
          </ac:spMkLst>
        </pc:spChg>
        <pc:spChg chg="mod">
          <ac:chgData name="合田 憲人" userId="ca60dce05b7676c2" providerId="LiveId" clId="{FE1208B8-E8AF-254F-BB94-ED0ADAC8394A}" dt="2019-04-03T07:24:58.739" v="1788" actId="14"/>
          <ac:spMkLst>
            <pc:docMk/>
            <pc:sldMk cId="637454392" sldId="519"/>
            <ac:spMk id="3" creationId="{997483BB-610A-BC48-9738-07B774585927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637454392" sldId="519"/>
            <ac:spMk id="8" creationId="{1E08C9C1-4BC0-A94A-B468-6C1E5134897E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637454392" sldId="519"/>
            <ac:spMk id="9" creationId="{65AA90C0-D1F4-2547-BCCD-45804BF7125A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637454392" sldId="519"/>
            <ac:spMk id="10" creationId="{B943A73B-826C-D249-AABE-27B35061460C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637454392" sldId="519"/>
            <ac:spMk id="11" creationId="{F4E734F6-F485-9344-8EAA-7E82141C5059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637454392" sldId="519"/>
            <ac:spMk id="12" creationId="{ACE9DD32-DA3C-5B43-B5B6-11B205F36C3A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637454392" sldId="519"/>
            <ac:spMk id="13" creationId="{9343649A-1C8C-1049-BD28-A3EE1A421777}"/>
          </ac:spMkLst>
        </pc:spChg>
        <pc:spChg chg="add mod">
          <ac:chgData name="合田 憲人" userId="ca60dce05b7676c2" providerId="LiveId" clId="{FE1208B8-E8AF-254F-BB94-ED0ADAC8394A}" dt="2019-04-03T03:13:17.718" v="300"/>
          <ac:spMkLst>
            <pc:docMk/>
            <pc:sldMk cId="637454392" sldId="519"/>
            <ac:spMk id="14" creationId="{506CE8DF-69D9-3741-9C56-E223EF5AA3EC}"/>
          </ac:spMkLst>
        </pc:spChg>
        <pc:picChg chg="mod">
          <ac:chgData name="合田 憲人" userId="ca60dce05b7676c2" providerId="LiveId" clId="{FE1208B8-E8AF-254F-BB94-ED0ADAC8394A}" dt="2019-04-03T07:07:48.334" v="833" actId="1076"/>
          <ac:picMkLst>
            <pc:docMk/>
            <pc:sldMk cId="637454392" sldId="519"/>
            <ac:picMk id="5" creationId="{EC7702FA-0094-A747-9016-7F046DFA5A19}"/>
          </ac:picMkLst>
        </pc:picChg>
        <pc:picChg chg="mod">
          <ac:chgData name="合田 憲人" userId="ca60dce05b7676c2" providerId="LiveId" clId="{FE1208B8-E8AF-254F-BB94-ED0ADAC8394A}" dt="2019-04-03T07:17:46.316" v="1450" actId="14100"/>
          <ac:picMkLst>
            <pc:docMk/>
            <pc:sldMk cId="637454392" sldId="519"/>
            <ac:picMk id="6" creationId="{7271EA0F-0357-DB4F-8E4A-CB017ED57F3A}"/>
          </ac:picMkLst>
        </pc:picChg>
        <pc:picChg chg="mod">
          <ac:chgData name="合田 憲人" userId="ca60dce05b7676c2" providerId="LiveId" clId="{FE1208B8-E8AF-254F-BB94-ED0ADAC8394A}" dt="2019-04-03T07:07:51.903" v="834" actId="14100"/>
          <ac:picMkLst>
            <pc:docMk/>
            <pc:sldMk cId="637454392" sldId="519"/>
            <ac:picMk id="7" creationId="{2C4DFCEE-08D6-EB47-8304-CACAFDF23E7D}"/>
          </ac:picMkLst>
        </pc:picChg>
      </pc:sldChg>
      <pc:sldChg chg="addSp delSp modSp ord">
        <pc:chgData name="合田 憲人" userId="ca60dce05b7676c2" providerId="LiveId" clId="{FE1208B8-E8AF-254F-BB94-ED0ADAC8394A}" dt="2019-04-03T07:24:34.802" v="1727" actId="20577"/>
        <pc:sldMkLst>
          <pc:docMk/>
          <pc:sldMk cId="3818182732" sldId="520"/>
        </pc:sldMkLst>
        <pc:spChg chg="mod">
          <ac:chgData name="合田 憲人" userId="ca60dce05b7676c2" providerId="LiveId" clId="{FE1208B8-E8AF-254F-BB94-ED0ADAC8394A}" dt="2019-04-03T07:17:05.135" v="1427" actId="20577"/>
          <ac:spMkLst>
            <pc:docMk/>
            <pc:sldMk cId="3818182732" sldId="520"/>
            <ac:spMk id="2" creationId="{E1C3F855-D98E-934E-B74A-A1C84DE8099A}"/>
          </ac:spMkLst>
        </pc:spChg>
        <pc:spChg chg="mod">
          <ac:chgData name="合田 憲人" userId="ca60dce05b7676c2" providerId="LiveId" clId="{FE1208B8-E8AF-254F-BB94-ED0ADAC8394A}" dt="2019-04-03T07:24:34.802" v="1727" actId="20577"/>
          <ac:spMkLst>
            <pc:docMk/>
            <pc:sldMk cId="3818182732" sldId="520"/>
            <ac:spMk id="3" creationId="{4C7C3629-A3DD-974F-8348-FF30EA8EC58A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3818182732" sldId="520"/>
            <ac:spMk id="10" creationId="{C5337FA3-DEEF-354F-9C05-222729B20A63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3818182732" sldId="520"/>
            <ac:spMk id="11" creationId="{1B41B19F-A595-4B4A-88BA-425B07998E01}"/>
          </ac:spMkLst>
        </pc:spChg>
        <pc:spChg chg="add del mod">
          <ac:chgData name="合田 憲人" userId="ca60dce05b7676c2" providerId="LiveId" clId="{FE1208B8-E8AF-254F-BB94-ED0ADAC8394A}" dt="2019-04-03T03:13:08.284" v="298"/>
          <ac:spMkLst>
            <pc:docMk/>
            <pc:sldMk cId="3818182732" sldId="520"/>
            <ac:spMk id="12" creationId="{BAD6A13F-B4F6-394A-B6CF-7FB8196422F3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3818182732" sldId="520"/>
            <ac:spMk id="13" creationId="{B4E8F331-72D4-AF4C-BDBA-5ECC82F8A5D8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3818182732" sldId="520"/>
            <ac:spMk id="14" creationId="{246DD43D-BC30-784D-B7FC-03C9B6A20DB1}"/>
          </ac:spMkLst>
        </pc:spChg>
        <pc:spChg chg="add del mod">
          <ac:chgData name="合田 憲人" userId="ca60dce05b7676c2" providerId="LiveId" clId="{FE1208B8-E8AF-254F-BB94-ED0ADAC8394A}" dt="2019-04-03T03:13:09.160" v="299"/>
          <ac:spMkLst>
            <pc:docMk/>
            <pc:sldMk cId="3818182732" sldId="520"/>
            <ac:spMk id="15" creationId="{948F0757-C495-2644-AC97-7FF24D61DE81}"/>
          </ac:spMkLst>
        </pc:spChg>
        <pc:spChg chg="add mod">
          <ac:chgData name="合田 憲人" userId="ca60dce05b7676c2" providerId="LiveId" clId="{FE1208B8-E8AF-254F-BB94-ED0ADAC8394A}" dt="2019-04-03T03:13:17.718" v="300"/>
          <ac:spMkLst>
            <pc:docMk/>
            <pc:sldMk cId="3818182732" sldId="520"/>
            <ac:spMk id="16" creationId="{E7FFBA0F-B5F7-3348-9627-C9D29F567F83}"/>
          </ac:spMkLst>
        </pc:spChg>
        <pc:spChg chg="add del mod">
          <ac:chgData name="合田 憲人" userId="ca60dce05b7676c2" providerId="LiveId" clId="{FE1208B8-E8AF-254F-BB94-ED0ADAC8394A}" dt="2019-04-03T07:08:10.656" v="837"/>
          <ac:spMkLst>
            <pc:docMk/>
            <pc:sldMk cId="3818182732" sldId="520"/>
            <ac:spMk id="17" creationId="{A03B3375-4B41-9C43-A3E8-14899C112942}"/>
          </ac:spMkLst>
        </pc:spChg>
        <pc:spChg chg="add del mod">
          <ac:chgData name="合田 憲人" userId="ca60dce05b7676c2" providerId="LiveId" clId="{FE1208B8-E8AF-254F-BB94-ED0ADAC8394A}" dt="2019-04-03T07:08:10.656" v="837"/>
          <ac:spMkLst>
            <pc:docMk/>
            <pc:sldMk cId="3818182732" sldId="520"/>
            <ac:spMk id="18" creationId="{1B4BCE56-7548-9247-89F8-4D8634886992}"/>
          </ac:spMkLst>
        </pc:spChg>
        <pc:spChg chg="add del mod">
          <ac:chgData name="合田 憲人" userId="ca60dce05b7676c2" providerId="LiveId" clId="{FE1208B8-E8AF-254F-BB94-ED0ADAC8394A}" dt="2019-04-03T07:08:10.656" v="837"/>
          <ac:spMkLst>
            <pc:docMk/>
            <pc:sldMk cId="3818182732" sldId="520"/>
            <ac:spMk id="19" creationId="{0312876E-18DE-9C47-97C6-EE4D3CD6E0B3}"/>
          </ac:spMkLst>
        </pc:spChg>
        <pc:spChg chg="add del mod">
          <ac:chgData name="合田 憲人" userId="ca60dce05b7676c2" providerId="LiveId" clId="{FE1208B8-E8AF-254F-BB94-ED0ADAC8394A}" dt="2019-04-03T07:08:12.059" v="838"/>
          <ac:spMkLst>
            <pc:docMk/>
            <pc:sldMk cId="3818182732" sldId="520"/>
            <ac:spMk id="20" creationId="{97C4FD88-05CF-0F4C-AA47-DBA6A3B8DF45}"/>
          </ac:spMkLst>
        </pc:spChg>
        <pc:spChg chg="add del mod">
          <ac:chgData name="合田 憲人" userId="ca60dce05b7676c2" providerId="LiveId" clId="{FE1208B8-E8AF-254F-BB94-ED0ADAC8394A}" dt="2019-04-03T07:08:12.059" v="838"/>
          <ac:spMkLst>
            <pc:docMk/>
            <pc:sldMk cId="3818182732" sldId="520"/>
            <ac:spMk id="21" creationId="{42A8E119-DF66-954A-969F-34F65B50CD20}"/>
          </ac:spMkLst>
        </pc:spChg>
        <pc:spChg chg="add del mod">
          <ac:chgData name="合田 憲人" userId="ca60dce05b7676c2" providerId="LiveId" clId="{FE1208B8-E8AF-254F-BB94-ED0ADAC8394A}" dt="2019-04-03T07:08:12.059" v="838"/>
          <ac:spMkLst>
            <pc:docMk/>
            <pc:sldMk cId="3818182732" sldId="520"/>
            <ac:spMk id="22" creationId="{EFBF1854-320D-6841-BC18-454C26A73021}"/>
          </ac:spMkLst>
        </pc:spChg>
        <pc:spChg chg="add del mod">
          <ac:chgData name="合田 憲人" userId="ca60dce05b7676c2" providerId="LiveId" clId="{FE1208B8-E8AF-254F-BB94-ED0ADAC8394A}" dt="2019-04-03T07:11:04.680" v="954"/>
          <ac:spMkLst>
            <pc:docMk/>
            <pc:sldMk cId="3818182732" sldId="520"/>
            <ac:spMk id="23" creationId="{53514FCB-4ED5-6F48-955E-40D9E0D2992A}"/>
          </ac:spMkLst>
        </pc:spChg>
        <pc:spChg chg="add del mod">
          <ac:chgData name="合田 憲人" userId="ca60dce05b7676c2" providerId="LiveId" clId="{FE1208B8-E8AF-254F-BB94-ED0ADAC8394A}" dt="2019-04-03T07:11:04.680" v="954"/>
          <ac:spMkLst>
            <pc:docMk/>
            <pc:sldMk cId="3818182732" sldId="520"/>
            <ac:spMk id="24" creationId="{C94010A5-B6C6-9144-A31C-081A1DF00BCD}"/>
          </ac:spMkLst>
        </pc:spChg>
        <pc:spChg chg="add del mod">
          <ac:chgData name="合田 憲人" userId="ca60dce05b7676c2" providerId="LiveId" clId="{FE1208B8-E8AF-254F-BB94-ED0ADAC8394A}" dt="2019-04-03T07:11:04.680" v="954"/>
          <ac:spMkLst>
            <pc:docMk/>
            <pc:sldMk cId="3818182732" sldId="520"/>
            <ac:spMk id="25" creationId="{C688A7E6-7629-EC40-A66E-4D16A69B9F26}"/>
          </ac:spMkLst>
        </pc:spChg>
        <pc:spChg chg="add del mod">
          <ac:chgData name="合田 憲人" userId="ca60dce05b7676c2" providerId="LiveId" clId="{FE1208B8-E8AF-254F-BB94-ED0ADAC8394A}" dt="2019-04-03T07:11:06.960" v="955"/>
          <ac:spMkLst>
            <pc:docMk/>
            <pc:sldMk cId="3818182732" sldId="520"/>
            <ac:spMk id="26" creationId="{22F40C6A-08FF-904D-90FC-1BABDDDEB6AF}"/>
          </ac:spMkLst>
        </pc:spChg>
        <pc:spChg chg="add del mod">
          <ac:chgData name="合田 憲人" userId="ca60dce05b7676c2" providerId="LiveId" clId="{FE1208B8-E8AF-254F-BB94-ED0ADAC8394A}" dt="2019-04-03T07:11:06.960" v="955"/>
          <ac:spMkLst>
            <pc:docMk/>
            <pc:sldMk cId="3818182732" sldId="520"/>
            <ac:spMk id="27" creationId="{E8FDFA9B-2C17-6645-BEBB-4DD70996DDC9}"/>
          </ac:spMkLst>
        </pc:spChg>
        <pc:spChg chg="add del mod">
          <ac:chgData name="合田 憲人" userId="ca60dce05b7676c2" providerId="LiveId" clId="{FE1208B8-E8AF-254F-BB94-ED0ADAC8394A}" dt="2019-04-03T07:11:06.960" v="955"/>
          <ac:spMkLst>
            <pc:docMk/>
            <pc:sldMk cId="3818182732" sldId="520"/>
            <ac:spMk id="28" creationId="{6CAF8FFA-7B79-1245-8612-0601EFB8D45D}"/>
          </ac:spMkLst>
        </pc:spChg>
        <pc:spChg chg="add del mod">
          <ac:chgData name="合田 憲人" userId="ca60dce05b7676c2" providerId="LiveId" clId="{FE1208B8-E8AF-254F-BB94-ED0ADAC8394A}" dt="2019-04-03T07:11:06.960" v="955"/>
          <ac:spMkLst>
            <pc:docMk/>
            <pc:sldMk cId="3818182732" sldId="520"/>
            <ac:spMk id="29" creationId="{E8C85589-7762-EF48-91DB-5A9AB740BCFA}"/>
          </ac:spMkLst>
        </pc:spChg>
        <pc:spChg chg="add del mod">
          <ac:chgData name="合田 憲人" userId="ca60dce05b7676c2" providerId="LiveId" clId="{FE1208B8-E8AF-254F-BB94-ED0ADAC8394A}" dt="2019-04-03T07:11:07.729" v="956"/>
          <ac:spMkLst>
            <pc:docMk/>
            <pc:sldMk cId="3818182732" sldId="520"/>
            <ac:spMk id="30" creationId="{7F5C4ADD-5792-F948-8E85-773EB95E7609}"/>
          </ac:spMkLst>
        </pc:spChg>
        <pc:spChg chg="add del mod">
          <ac:chgData name="合田 憲人" userId="ca60dce05b7676c2" providerId="LiveId" clId="{FE1208B8-E8AF-254F-BB94-ED0ADAC8394A}" dt="2019-04-03T07:11:07.729" v="956"/>
          <ac:spMkLst>
            <pc:docMk/>
            <pc:sldMk cId="3818182732" sldId="520"/>
            <ac:spMk id="31" creationId="{232077F6-6086-BB4D-8D67-AC28CE0E0BA1}"/>
          </ac:spMkLst>
        </pc:spChg>
        <pc:spChg chg="add del mod">
          <ac:chgData name="合田 憲人" userId="ca60dce05b7676c2" providerId="LiveId" clId="{FE1208B8-E8AF-254F-BB94-ED0ADAC8394A}" dt="2019-04-03T07:11:07.729" v="956"/>
          <ac:spMkLst>
            <pc:docMk/>
            <pc:sldMk cId="3818182732" sldId="520"/>
            <ac:spMk id="32" creationId="{6FBD784A-E53D-BA43-ABA7-E9710CB27222}"/>
          </ac:spMkLst>
        </pc:spChg>
        <pc:spChg chg="add del mod">
          <ac:chgData name="合田 憲人" userId="ca60dce05b7676c2" providerId="LiveId" clId="{FE1208B8-E8AF-254F-BB94-ED0ADAC8394A}" dt="2019-04-03T07:11:07.729" v="956"/>
          <ac:spMkLst>
            <pc:docMk/>
            <pc:sldMk cId="3818182732" sldId="520"/>
            <ac:spMk id="33" creationId="{CE6FA37E-0DA5-214F-B214-1BF8D4769CB8}"/>
          </ac:spMkLst>
        </pc:spChg>
        <pc:spChg chg="add mod">
          <ac:chgData name="合田 憲人" userId="ca60dce05b7676c2" providerId="LiveId" clId="{FE1208B8-E8AF-254F-BB94-ED0ADAC8394A}" dt="2019-04-03T07:20:02.829" v="1506" actId="1037"/>
          <ac:spMkLst>
            <pc:docMk/>
            <pc:sldMk cId="3818182732" sldId="520"/>
            <ac:spMk id="34" creationId="{FA589B7F-AD55-AA4A-88F6-6340DA98A85D}"/>
          </ac:spMkLst>
        </pc:spChg>
        <pc:spChg chg="add del mod">
          <ac:chgData name="合田 憲人" userId="ca60dce05b7676c2" providerId="LiveId" clId="{FE1208B8-E8AF-254F-BB94-ED0ADAC8394A}" dt="2019-04-03T07:21:39.590" v="1603"/>
          <ac:spMkLst>
            <pc:docMk/>
            <pc:sldMk cId="3818182732" sldId="520"/>
            <ac:spMk id="35" creationId="{130CEB28-B6C9-7A46-8C83-5849830D4672}"/>
          </ac:spMkLst>
        </pc:spChg>
        <pc:spChg chg="add del mod">
          <ac:chgData name="合田 憲人" userId="ca60dce05b7676c2" providerId="LiveId" clId="{FE1208B8-E8AF-254F-BB94-ED0ADAC8394A}" dt="2019-04-03T07:21:39.590" v="1603"/>
          <ac:spMkLst>
            <pc:docMk/>
            <pc:sldMk cId="3818182732" sldId="520"/>
            <ac:spMk id="36" creationId="{B5B33128-70B9-5345-BE9C-CEAA165A9D56}"/>
          </ac:spMkLst>
        </pc:spChg>
        <pc:spChg chg="add del mod">
          <ac:chgData name="合田 憲人" userId="ca60dce05b7676c2" providerId="LiveId" clId="{FE1208B8-E8AF-254F-BB94-ED0ADAC8394A}" dt="2019-04-03T07:21:39.590" v="1603"/>
          <ac:spMkLst>
            <pc:docMk/>
            <pc:sldMk cId="3818182732" sldId="520"/>
            <ac:spMk id="37" creationId="{17E372CB-534B-2849-ACEE-FF362348733B}"/>
          </ac:spMkLst>
        </pc:spChg>
        <pc:spChg chg="add del mod">
          <ac:chgData name="合田 憲人" userId="ca60dce05b7676c2" providerId="LiveId" clId="{FE1208B8-E8AF-254F-BB94-ED0ADAC8394A}" dt="2019-04-03T07:21:39.590" v="1603"/>
          <ac:spMkLst>
            <pc:docMk/>
            <pc:sldMk cId="3818182732" sldId="520"/>
            <ac:spMk id="38" creationId="{642ECF59-5C55-FB47-8FA0-A22A8238B792}"/>
          </ac:spMkLst>
        </pc:spChg>
        <pc:picChg chg="mod">
          <ac:chgData name="合田 憲人" userId="ca60dce05b7676c2" providerId="LiveId" clId="{FE1208B8-E8AF-254F-BB94-ED0ADAC8394A}" dt="2019-04-03T07:19:22.977" v="1488" actId="1035"/>
          <ac:picMkLst>
            <pc:docMk/>
            <pc:sldMk cId="3818182732" sldId="520"/>
            <ac:picMk id="5" creationId="{A2FE5C10-17DB-CE4D-A0DE-F44832B4191F}"/>
          </ac:picMkLst>
        </pc:picChg>
        <pc:picChg chg="mod">
          <ac:chgData name="合田 憲人" userId="ca60dce05b7676c2" providerId="LiveId" clId="{FE1208B8-E8AF-254F-BB94-ED0ADAC8394A}" dt="2019-04-03T07:19:19.810" v="1486" actId="1035"/>
          <ac:picMkLst>
            <pc:docMk/>
            <pc:sldMk cId="3818182732" sldId="520"/>
            <ac:picMk id="6" creationId="{026A0B0D-8BAA-0F48-9DCF-0456E636B168}"/>
          </ac:picMkLst>
        </pc:picChg>
        <pc:picChg chg="mod">
          <ac:chgData name="合田 憲人" userId="ca60dce05b7676c2" providerId="LiveId" clId="{FE1208B8-E8AF-254F-BB94-ED0ADAC8394A}" dt="2019-04-03T07:19:19.810" v="1486" actId="1035"/>
          <ac:picMkLst>
            <pc:docMk/>
            <pc:sldMk cId="3818182732" sldId="520"/>
            <ac:picMk id="7" creationId="{7400E5A9-B843-E24D-99B3-3620200EBE5D}"/>
          </ac:picMkLst>
        </pc:picChg>
        <pc:cxnChg chg="mod">
          <ac:chgData name="合田 憲人" userId="ca60dce05b7676c2" providerId="LiveId" clId="{FE1208B8-E8AF-254F-BB94-ED0ADAC8394A}" dt="2019-04-03T07:19:19.810" v="1486" actId="1035"/>
          <ac:cxnSpMkLst>
            <pc:docMk/>
            <pc:sldMk cId="3818182732" sldId="520"/>
            <ac:cxnSpMk id="8" creationId="{1E505695-1480-494C-8160-67A1388E8F79}"/>
          </ac:cxnSpMkLst>
        </pc:cxnChg>
        <pc:cxnChg chg="mod">
          <ac:chgData name="合田 憲人" userId="ca60dce05b7676c2" providerId="LiveId" clId="{FE1208B8-E8AF-254F-BB94-ED0ADAC8394A}" dt="2019-04-03T07:19:19.810" v="1486" actId="1035"/>
          <ac:cxnSpMkLst>
            <pc:docMk/>
            <pc:sldMk cId="3818182732" sldId="520"/>
            <ac:cxnSpMk id="9" creationId="{DEE7EA3E-4996-2643-B277-9B4C4F517C62}"/>
          </ac:cxnSpMkLst>
        </pc:cxnChg>
      </pc:sldChg>
      <pc:sldChg chg="modSp ord">
        <pc:chgData name="合田 憲人" userId="ca60dce05b7676c2" providerId="LiveId" clId="{FE1208B8-E8AF-254F-BB94-ED0ADAC8394A}" dt="2019-04-03T07:30:53.206" v="1981" actId="2711"/>
        <pc:sldMkLst>
          <pc:docMk/>
          <pc:sldMk cId="2456917820" sldId="650"/>
        </pc:sldMkLst>
        <pc:spChg chg="mod">
          <ac:chgData name="合田 憲人" userId="ca60dce05b7676c2" providerId="LiveId" clId="{FE1208B8-E8AF-254F-BB94-ED0ADAC8394A}" dt="2019-04-03T07:30:53.206" v="1981" actId="2711"/>
          <ac:spMkLst>
            <pc:docMk/>
            <pc:sldMk cId="2456917820" sldId="650"/>
            <ac:spMk id="8" creationId="{EE3A0495-AFD4-8747-9D4C-C9F72B6811FE}"/>
          </ac:spMkLst>
        </pc:spChg>
        <pc:spChg chg="mod">
          <ac:chgData name="合田 憲人" userId="ca60dce05b7676c2" providerId="LiveId" clId="{FE1208B8-E8AF-254F-BB94-ED0ADAC8394A}" dt="2019-04-03T07:30:36.008" v="1979" actId="1038"/>
          <ac:spMkLst>
            <pc:docMk/>
            <pc:sldMk cId="2456917820" sldId="650"/>
            <ac:spMk id="12" creationId="{81C4AC6A-DC32-3141-9BDD-A78F9B98E189}"/>
          </ac:spMkLst>
        </pc:spChg>
        <pc:spChg chg="mod">
          <ac:chgData name="合田 憲人" userId="ca60dce05b7676c2" providerId="LiveId" clId="{FE1208B8-E8AF-254F-BB94-ED0ADAC8394A}" dt="2019-04-03T07:30:53.206" v="1981" actId="2711"/>
          <ac:spMkLst>
            <pc:docMk/>
            <pc:sldMk cId="2456917820" sldId="650"/>
            <ac:spMk id="20" creationId="{19C8259E-17B8-894D-97DB-410F64974D22}"/>
          </ac:spMkLst>
        </pc:spChg>
        <pc:spChg chg="mod">
          <ac:chgData name="合田 憲人" userId="ca60dce05b7676c2" providerId="LiveId" clId="{FE1208B8-E8AF-254F-BB94-ED0ADAC8394A}" dt="2019-04-03T07:30:53.206" v="1981" actId="2711"/>
          <ac:spMkLst>
            <pc:docMk/>
            <pc:sldMk cId="2456917820" sldId="650"/>
            <ac:spMk id="21" creationId="{B6271C94-111B-004D-9FFA-B25D573449A8}"/>
          </ac:spMkLst>
        </pc:spChg>
        <pc:spChg chg="mod">
          <ac:chgData name="合田 憲人" userId="ca60dce05b7676c2" providerId="LiveId" clId="{FE1208B8-E8AF-254F-BB94-ED0ADAC8394A}" dt="2019-04-03T07:30:53.206" v="1981" actId="2711"/>
          <ac:spMkLst>
            <pc:docMk/>
            <pc:sldMk cId="2456917820" sldId="650"/>
            <ac:spMk id="22" creationId="{AD6BC5DA-2861-F748-818D-AAA12E4ECFA9}"/>
          </ac:spMkLst>
        </pc:spChg>
        <pc:spChg chg="mod">
          <ac:chgData name="合田 憲人" userId="ca60dce05b7676c2" providerId="LiveId" clId="{FE1208B8-E8AF-254F-BB94-ED0ADAC8394A}" dt="2019-04-03T07:30:53.206" v="1981" actId="2711"/>
          <ac:spMkLst>
            <pc:docMk/>
            <pc:sldMk cId="2456917820" sldId="650"/>
            <ac:spMk id="27" creationId="{C6D894A2-6A9B-DD43-88A0-5AE5896BD853}"/>
          </ac:spMkLst>
        </pc:spChg>
        <pc:grpChg chg="mod">
          <ac:chgData name="合田 憲人" userId="ca60dce05b7676c2" providerId="LiveId" clId="{FE1208B8-E8AF-254F-BB94-ED0ADAC8394A}" dt="2019-04-03T07:30:53.206" v="1981" actId="2711"/>
          <ac:grpSpMkLst>
            <pc:docMk/>
            <pc:sldMk cId="2456917820" sldId="650"/>
            <ac:grpSpMk id="5" creationId="{C04F530F-2F79-6E4C-93B0-249FD9BF22B2}"/>
          </ac:grpSpMkLst>
        </pc:grpChg>
        <pc:picChg chg="mod">
          <ac:chgData name="合田 憲人" userId="ca60dce05b7676c2" providerId="LiveId" clId="{FE1208B8-E8AF-254F-BB94-ED0ADAC8394A}" dt="2019-04-03T07:30:53.206" v="1981" actId="2711"/>
          <ac:picMkLst>
            <pc:docMk/>
            <pc:sldMk cId="2456917820" sldId="650"/>
            <ac:picMk id="18" creationId="{0DBD1766-2B34-354F-903F-79C5F005822B}"/>
          </ac:picMkLst>
        </pc:picChg>
        <pc:cxnChg chg="mod">
          <ac:chgData name="合田 憲人" userId="ca60dce05b7676c2" providerId="LiveId" clId="{FE1208B8-E8AF-254F-BB94-ED0ADAC8394A}" dt="2019-04-03T07:30:53.206" v="1981" actId="2711"/>
          <ac:cxnSpMkLst>
            <pc:docMk/>
            <pc:sldMk cId="2456917820" sldId="650"/>
            <ac:cxnSpMk id="25" creationId="{76EC12BF-C454-3942-BF96-32FF075F5F66}"/>
          </ac:cxnSpMkLst>
        </pc:cxnChg>
        <pc:cxnChg chg="mod">
          <ac:chgData name="合田 憲人" userId="ca60dce05b7676c2" providerId="LiveId" clId="{FE1208B8-E8AF-254F-BB94-ED0ADAC8394A}" dt="2019-04-03T07:30:53.206" v="1981" actId="2711"/>
          <ac:cxnSpMkLst>
            <pc:docMk/>
            <pc:sldMk cId="2456917820" sldId="650"/>
            <ac:cxnSpMk id="30" creationId="{C78485A9-C170-8544-870A-498BF3EF899B}"/>
          </ac:cxnSpMkLst>
        </pc:cxnChg>
        <pc:cxnChg chg="mod">
          <ac:chgData name="合田 憲人" userId="ca60dce05b7676c2" providerId="LiveId" clId="{FE1208B8-E8AF-254F-BB94-ED0ADAC8394A}" dt="2019-04-03T07:30:53.206" v="1981" actId="2711"/>
          <ac:cxnSpMkLst>
            <pc:docMk/>
            <pc:sldMk cId="2456917820" sldId="650"/>
            <ac:cxnSpMk id="34" creationId="{89E50437-FEA2-3844-AE65-F5EC3D2D85F5}"/>
          </ac:cxnSpMkLst>
        </pc:cxnChg>
      </pc:sldChg>
      <pc:sldChg chg="addSp delSp modSp ord">
        <pc:chgData name="合田 憲人" userId="ca60dce05b7676c2" providerId="LiveId" clId="{FE1208B8-E8AF-254F-BB94-ED0ADAC8394A}" dt="2019-04-03T07:26:57.383" v="1925" actId="20577"/>
        <pc:sldMkLst>
          <pc:docMk/>
          <pc:sldMk cId="1041402859" sldId="654"/>
        </pc:sldMkLst>
        <pc:spChg chg="add del mod">
          <ac:chgData name="合田 憲人" userId="ca60dce05b7676c2" providerId="LiveId" clId="{FE1208B8-E8AF-254F-BB94-ED0ADAC8394A}" dt="2019-04-03T07:05:44.692" v="776"/>
          <ac:spMkLst>
            <pc:docMk/>
            <pc:sldMk cId="1041402859" sldId="654"/>
            <ac:spMk id="2" creationId="{52ACCE8B-1196-624C-A483-F3956C624015}"/>
          </ac:spMkLst>
        </pc:spChg>
        <pc:spChg chg="mod">
          <ac:chgData name="合田 憲人" userId="ca60dce05b7676c2" providerId="LiveId" clId="{FE1208B8-E8AF-254F-BB94-ED0ADAC8394A}" dt="2019-04-03T07:26:29.926" v="1919" actId="20577"/>
          <ac:spMkLst>
            <pc:docMk/>
            <pc:sldMk cId="1041402859" sldId="654"/>
            <ac:spMk id="3" creationId="{9945C106-5F7D-A545-9E30-3BAE1F010569}"/>
          </ac:spMkLst>
        </pc:spChg>
        <pc:spChg chg="add del mod">
          <ac:chgData name="合田 憲人" userId="ca60dce05b7676c2" providerId="LiveId" clId="{FE1208B8-E8AF-254F-BB94-ED0ADAC8394A}" dt="2019-04-03T07:05:44.692" v="776"/>
          <ac:spMkLst>
            <pc:docMk/>
            <pc:sldMk cId="1041402859" sldId="654"/>
            <ac:spMk id="5" creationId="{9B722B3F-2BDB-0743-A04B-23458651885C}"/>
          </ac:spMkLst>
        </pc:spChg>
        <pc:spChg chg="mod">
          <ac:chgData name="合田 憲人" userId="ca60dce05b7676c2" providerId="LiveId" clId="{FE1208B8-E8AF-254F-BB94-ED0ADAC8394A}" dt="2019-04-03T07:06:31.176" v="785" actId="2711"/>
          <ac:spMkLst>
            <pc:docMk/>
            <pc:sldMk cId="1041402859" sldId="654"/>
            <ac:spMk id="8" creationId="{3AD471EB-31AD-FA4E-A6D1-27A0790DDC68}"/>
          </ac:spMkLst>
        </pc:spChg>
        <pc:spChg chg="mod">
          <ac:chgData name="合田 憲人" userId="ca60dce05b7676c2" providerId="LiveId" clId="{FE1208B8-E8AF-254F-BB94-ED0ADAC8394A}" dt="2019-04-03T07:06:24.278" v="784" actId="2711"/>
          <ac:spMkLst>
            <pc:docMk/>
            <pc:sldMk cId="1041402859" sldId="654"/>
            <ac:spMk id="15" creationId="{BE4CD2E1-6837-D54C-B169-B67B9E0EBCF0}"/>
          </ac:spMkLst>
        </pc:spChg>
        <pc:spChg chg="add del mod">
          <ac:chgData name="合田 憲人" userId="ca60dce05b7676c2" providerId="LiveId" clId="{FE1208B8-E8AF-254F-BB94-ED0ADAC8394A}" dt="2019-04-03T07:05:44.692" v="776"/>
          <ac:spMkLst>
            <pc:docMk/>
            <pc:sldMk cId="1041402859" sldId="654"/>
            <ac:spMk id="20" creationId="{28ACC492-F7DE-0C49-B252-A5E682590C35}"/>
          </ac:spMkLst>
        </pc:spChg>
        <pc:spChg chg="mod">
          <ac:chgData name="合田 憲人" userId="ca60dce05b7676c2" providerId="LiveId" clId="{FE1208B8-E8AF-254F-BB94-ED0ADAC8394A}" dt="2019-04-03T07:26:57.383" v="1925" actId="20577"/>
          <ac:spMkLst>
            <pc:docMk/>
            <pc:sldMk cId="1041402859" sldId="654"/>
            <ac:spMk id="22" creationId="{7ADC69CE-028A-8949-898A-D6D66B19F291}"/>
          </ac:spMkLst>
        </pc:spChg>
        <pc:spChg chg="add del mod">
          <ac:chgData name="合田 憲人" userId="ca60dce05b7676c2" providerId="LiveId" clId="{FE1208B8-E8AF-254F-BB94-ED0ADAC8394A}" dt="2019-04-03T07:05:44.692" v="776"/>
          <ac:spMkLst>
            <pc:docMk/>
            <pc:sldMk cId="1041402859" sldId="654"/>
            <ac:spMk id="23" creationId="{4CABEA90-58A4-5341-A157-F52ADD7E3CC1}"/>
          </ac:spMkLst>
        </pc:spChg>
        <pc:picChg chg="mod">
          <ac:chgData name="合田 憲人" userId="ca60dce05b7676c2" providerId="LiveId" clId="{FE1208B8-E8AF-254F-BB94-ED0ADAC8394A}" dt="2019-04-03T07:06:38.096" v="791" actId="1036"/>
          <ac:picMkLst>
            <pc:docMk/>
            <pc:sldMk cId="1041402859" sldId="654"/>
            <ac:picMk id="21" creationId="{C4090B54-2E0F-BD4C-9DD1-4D337F6A0950}"/>
          </ac:picMkLst>
        </pc:picChg>
        <pc:picChg chg="del mod">
          <ac:chgData name="合田 憲人" userId="ca60dce05b7676c2" providerId="LiveId" clId="{FE1208B8-E8AF-254F-BB94-ED0ADAC8394A}" dt="2019-04-03T07:05:57.024" v="782" actId="478"/>
          <ac:picMkLst>
            <pc:docMk/>
            <pc:sldMk cId="1041402859" sldId="654"/>
            <ac:picMk id="32" creationId="{4BE542A7-94BC-1C4A-9DB8-2809BA411474}"/>
          </ac:picMkLst>
        </pc:picChg>
      </pc:sldChg>
      <pc:sldChg chg="add ord">
        <pc:chgData name="合田 憲人" userId="ca60dce05b7676c2" providerId="LiveId" clId="{FE1208B8-E8AF-254F-BB94-ED0ADAC8394A}" dt="2019-04-01T02:20:10.143" v="9"/>
        <pc:sldMkLst>
          <pc:docMk/>
          <pc:sldMk cId="131438632" sldId="1264"/>
        </pc:sldMkLst>
      </pc:sldChg>
      <pc:sldChg chg="addSp modSp add">
        <pc:chgData name="合田 憲人" userId="ca60dce05b7676c2" providerId="LiveId" clId="{FE1208B8-E8AF-254F-BB94-ED0ADAC8394A}" dt="2019-04-01T02:45:52.172" v="218" actId="1076"/>
        <pc:sldMkLst>
          <pc:docMk/>
          <pc:sldMk cId="2597990782" sldId="1266"/>
        </pc:sldMkLst>
        <pc:spChg chg="mod">
          <ac:chgData name="合田 憲人" userId="ca60dce05b7676c2" providerId="LiveId" clId="{FE1208B8-E8AF-254F-BB94-ED0ADAC8394A}" dt="2019-04-01T02:45:47.462" v="217" actId="20577"/>
          <ac:spMkLst>
            <pc:docMk/>
            <pc:sldMk cId="2597990782" sldId="1266"/>
            <ac:spMk id="3" creationId="{767AC379-2233-EE4E-BE74-71B7947FC88C}"/>
          </ac:spMkLst>
        </pc:spChg>
        <pc:spChg chg="add mod">
          <ac:chgData name="合田 憲人" userId="ca60dce05b7676c2" providerId="LiveId" clId="{FE1208B8-E8AF-254F-BB94-ED0ADAC8394A}" dt="2019-04-01T02:45:52.172" v="218" actId="1076"/>
          <ac:spMkLst>
            <pc:docMk/>
            <pc:sldMk cId="2597990782" sldId="1266"/>
            <ac:spMk id="6" creationId="{36BD6AA4-3728-2F43-9068-7C3870FD10DB}"/>
          </ac:spMkLst>
        </pc:spChg>
      </pc:sldChg>
      <pc:sldChg chg="add">
        <pc:chgData name="合田 憲人" userId="ca60dce05b7676c2" providerId="LiveId" clId="{FE1208B8-E8AF-254F-BB94-ED0ADAC8394A}" dt="2019-04-01T02:23:43.400" v="14"/>
        <pc:sldMkLst>
          <pc:docMk/>
          <pc:sldMk cId="1097893881" sldId="1267"/>
        </pc:sldMkLst>
      </pc:sldChg>
      <pc:sldChg chg="add del">
        <pc:chgData name="合田 憲人" userId="ca60dce05b7676c2" providerId="LiveId" clId="{FE1208B8-E8AF-254F-BB94-ED0ADAC8394A}" dt="2019-04-03T07:05:43.256" v="775"/>
        <pc:sldMkLst>
          <pc:docMk/>
          <pc:sldMk cId="4151261498" sldId="1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2406-36BC-1448-A39D-C0C90F3D8B2B}" type="datetimeFigureOut">
              <a:rPr kumimoji="1" lang="ja-JP" altLang="en-US" smtClean="0"/>
              <a:t>2019/4/4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F457-98D0-DD40-8BB8-B5DCDB619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74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DDA5D-2A4B-4BC0-80D7-F509757296C3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6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3289-F0CF-2545-B99B-2841A73C724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10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主な内容は以下になります。</a:t>
            </a:r>
            <a:br>
              <a:rPr lang="ja-JP" altLang="en-US"/>
            </a:b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可視化によって、複数のワークフローの実行結果を比較することが容易になった。</a:t>
            </a:r>
            <a:br>
              <a:rPr lang="ja-JP" altLang="en-US"/>
            </a:b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Galaxy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ベースのメトリクス収集システムの出力フォーマットに遺伝研グループの </a:t>
            </a:r>
            <a:r>
              <a:rPr kumimoji="1" lang="en-US" altLang="ja-JP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cwl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-metrics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と互換性を持たせることで、</a:t>
            </a:r>
            <a:br>
              <a:rPr lang="ja-JP" altLang="en-US"/>
            </a:b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Galaxy+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再構成システム と </a:t>
            </a:r>
            <a:r>
              <a:rPr kumimoji="1" lang="en-US" altLang="ja-JP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cwltool+cwl-metrics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の両方でのワークフローの実行結果を再構成アルゴリズムで利用することが容易になった。</a:t>
            </a:r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Tomoya</a:t>
            </a:r>
            <a:r>
              <a:rPr kumimoji="1" lang="en-US" altLang="ja-JP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Tanjo</a:t>
            </a:r>
            <a:r>
              <a:rPr kumimoji="1" lang="en-US" altLang="ja-JP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Sun </a:t>
            </a:r>
            <a:r>
              <a:rPr kumimoji="1" lang="en-US" altLang="ja-JP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Jingtao</a:t>
            </a:r>
            <a:r>
              <a:rPr kumimoji="1" lang="en-US" altLang="ja-JP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Kazushige Saga, Atsuko </a:t>
            </a:r>
            <a:r>
              <a:rPr kumimoji="1" lang="en-US" altLang="ja-JP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Takefusa</a:t>
            </a:r>
            <a:r>
              <a:rPr kumimoji="1" lang="en-US" altLang="ja-JP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Kento</a:t>
            </a:r>
            <a:r>
              <a:rPr kumimoji="1" lang="en-US" altLang="ja-JP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Aida, Dynamic Reconfiguration Framework of Computing Resources for Inter- Cloud and its Application to Genome Analysis Workflows, The 11th International Conference on Internet and Distributed Computing Systems (IDCS2018), 2018</a:t>
            </a:r>
            <a:r>
              <a:rPr kumimoji="1" lang="ja-JP" alt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kumimoji="1" lang="en-US" altLang="ja-JP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kumimoji="1" lang="ja-JP" alt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endParaRPr kumimoji="1" lang="en-US" altLang="ja-JP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CA8E-E7A8-4D74-84A7-A353A010E94C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2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F457-98D0-DD40-8BB8-B5DCDB619CA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22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7F457-98D0-DD40-8BB8-B5DCDB619CA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4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DDA5D-2A4B-4BC0-80D7-F509757296C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2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DDA5D-2A4B-4BC0-80D7-F509757296C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5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DDA5D-2A4B-4BC0-80D7-F509757296C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DDA5D-2A4B-4BC0-80D7-F509757296C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8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DDA5D-2A4B-4BC0-80D7-F509757296C3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5520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87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491640"/>
            <a:ext cx="9144000" cy="1603252"/>
          </a:xfrm>
        </p:spPr>
        <p:txBody>
          <a:bodyPr anchor="ctr">
            <a:normAutofit/>
          </a:bodyPr>
          <a:lstStyle>
            <a:lvl1pPr algn="ctr">
              <a:defRPr sz="400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868614"/>
            <a:ext cx="9144000" cy="138918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84" y="6492875"/>
            <a:ext cx="6055360" cy="365125"/>
          </a:xfrm>
        </p:spPr>
        <p:txBody>
          <a:bodyPr/>
          <a:lstStyle>
            <a:lvl1pPr algn="l">
              <a:defRPr sz="140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altLang="ja-JP"/>
              <a:t>National Institute of Informatics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20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8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69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7680" y="44624"/>
            <a:ext cx="11236960" cy="813435"/>
          </a:xfrm>
        </p:spPr>
        <p:txBody>
          <a:bodyPr>
            <a:normAutofit/>
          </a:bodyPr>
          <a:lstStyle>
            <a:lvl1pPr>
              <a:defRPr sz="400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680" y="1052736"/>
            <a:ext cx="11236960" cy="525658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rgbClr val="0070C0"/>
              </a:buClr>
              <a:buNone/>
              <a:defRPr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defRPr>
            </a:lvl1pPr>
            <a:lvl2pPr marL="365125" indent="-365125">
              <a:lnSpc>
                <a:spcPct val="100000"/>
              </a:lnSpc>
              <a:buClr>
                <a:srgbClr val="0070C0"/>
              </a:buClr>
              <a:buFont typeface="Wingdings" charset="2"/>
              <a:buChar char="l"/>
              <a:tabLst/>
              <a:defRPr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defRPr>
            </a:lvl2pPr>
            <a:lvl3pPr marL="712788" indent="-312738">
              <a:lnSpc>
                <a:spcPct val="100000"/>
              </a:lnSpc>
              <a:buClr>
                <a:srgbClr val="0070C0"/>
              </a:buClr>
              <a:buFont typeface="Wingdings" charset="2"/>
              <a:buChar char="ü"/>
              <a:tabLst/>
              <a:defRPr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055360" cy="365125"/>
          </a:xfrm>
        </p:spPr>
        <p:txBody>
          <a:bodyPr/>
          <a:lstStyle>
            <a:lvl1pPr algn="l">
              <a:defRPr sz="140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51FD3D9-6AA2-E242-AF6B-B743446778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81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4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95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6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93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5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9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National Institute of Informatics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D3D9-6AA2-E242-AF6B-B74344677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4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emf"/><Relationship Id="rId7" Type="http://schemas.openxmlformats.org/officeDocument/2006/relationships/image" Target="../media/image3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0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3.gi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30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tiff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5400" y="1491640"/>
            <a:ext cx="10801200" cy="1603252"/>
          </a:xfrm>
        </p:spPr>
        <p:txBody>
          <a:bodyPr>
            <a:normAutofit/>
          </a:bodyPr>
          <a:lstStyle/>
          <a:p>
            <a:r>
              <a:rPr lang="en-US" altLang="ja-JP" sz="3600" b="1" dirty="0"/>
              <a:t>eScience Activities in Japan</a:t>
            </a:r>
            <a:br>
              <a:rPr lang="en-US" altLang="ja-JP" sz="3600" b="1" dirty="0"/>
            </a:br>
            <a:br>
              <a:rPr lang="en-US" altLang="ja-JP" sz="4800" b="1" dirty="0"/>
            </a:br>
            <a:r>
              <a:rPr lang="en-US" altLang="ja-JP" sz="4800" b="1" dirty="0"/>
              <a:t>On-demand Cloud Configuration</a:t>
            </a:r>
            <a:br>
              <a:rPr lang="en-US" altLang="ja-JP" sz="4800" b="1" dirty="0"/>
            </a:br>
            <a:r>
              <a:rPr lang="en-US" altLang="ja-JP" sz="4800" b="1" dirty="0"/>
              <a:t>to Support R&amp;D Utilizing Clouds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868614"/>
            <a:ext cx="9144000" cy="2224682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Center for Cloud Research and Development</a:t>
            </a:r>
          </a:p>
          <a:p>
            <a:r>
              <a:rPr lang="en-US" altLang="ja-JP" sz="3200" dirty="0"/>
              <a:t>National Institute of Informatics</a:t>
            </a:r>
          </a:p>
          <a:p>
            <a:endParaRPr kumimoji="1" lang="en-US" altLang="ja-JP" sz="3200" dirty="0"/>
          </a:p>
          <a:p>
            <a:r>
              <a:rPr lang="en-US" altLang="ja-JP" sz="3200" dirty="0" err="1"/>
              <a:t>Kento</a:t>
            </a:r>
            <a:r>
              <a:rPr lang="en-US" altLang="ja-JP" sz="3200" dirty="0"/>
              <a:t> Aida</a:t>
            </a:r>
            <a:endParaRPr kumimoji="1" lang="en-US" altLang="ja-JP" sz="3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A68D1A-94B9-264A-9766-83A3B193594E}"/>
              </a:ext>
            </a:extLst>
          </p:cNvPr>
          <p:cNvSpPr/>
          <p:nvPr/>
        </p:nvSpPr>
        <p:spPr>
          <a:xfrm>
            <a:off x="20629" y="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ISGC 2019</a:t>
            </a:r>
            <a:endParaRPr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40E93A-3436-CC47-965E-B09AAA8B5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5" y="6401814"/>
            <a:ext cx="2919590" cy="456186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2D8BBF-7ECC-F541-8815-5285200E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22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Cloud Gateway 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87680" y="908720"/>
            <a:ext cx="11236960" cy="5256585"/>
          </a:xfrm>
        </p:spPr>
        <p:txBody>
          <a:bodyPr/>
          <a:lstStyle/>
          <a:p>
            <a:r>
              <a:rPr lang="en-US" altLang="ja-JP" dirty="0"/>
              <a:t>portal system enabling to access cloud service in one-stop manner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4E5C-D2E7-4C5B-8640-B2632EC27B41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6052999" y="2253550"/>
            <a:ext cx="4635344" cy="4410337"/>
            <a:chOff x="4528999" y="2275816"/>
            <a:chExt cx="4635344" cy="4510068"/>
          </a:xfrm>
        </p:grpSpPr>
        <p:pic>
          <p:nvPicPr>
            <p:cNvPr id="11" name="図 10" descr="cgma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7944" y="2818226"/>
              <a:ext cx="2581891" cy="1733917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577" y="5265204"/>
              <a:ext cx="428582" cy="495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上下矢印 13"/>
            <p:cNvSpPr/>
            <p:nvPr/>
          </p:nvSpPr>
          <p:spPr bwMode="auto">
            <a:xfrm>
              <a:off x="7362533" y="2275816"/>
              <a:ext cx="428582" cy="511517"/>
            </a:xfrm>
            <a:prstGeom prst="upDownArrow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l">
                <a:spcBef>
                  <a:spcPct val="0"/>
                </a:spcBef>
              </a:pPr>
              <a:endParaRPr lang="ja-JP" altLang="en-US" sz="2000">
                <a:solidFill>
                  <a:srgbClr val="333333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5" name="上下矢印 14"/>
            <p:cNvSpPr/>
            <p:nvPr/>
          </p:nvSpPr>
          <p:spPr bwMode="auto">
            <a:xfrm>
              <a:off x="7362533" y="4639000"/>
              <a:ext cx="428582" cy="511517"/>
            </a:xfrm>
            <a:prstGeom prst="upDownArrow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l">
                <a:spcBef>
                  <a:spcPct val="0"/>
                </a:spcBef>
              </a:pPr>
              <a:endParaRPr lang="ja-JP" altLang="en-US" sz="2000">
                <a:solidFill>
                  <a:srgbClr val="333333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496" y="3437530"/>
              <a:ext cx="428582" cy="495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上下矢印 16"/>
            <p:cNvSpPr/>
            <p:nvPr/>
          </p:nvSpPr>
          <p:spPr bwMode="auto">
            <a:xfrm rot="5400000">
              <a:off x="5579719" y="3476835"/>
              <a:ext cx="428582" cy="511517"/>
            </a:xfrm>
            <a:prstGeom prst="upDownArrow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l">
                <a:spcBef>
                  <a:spcPct val="0"/>
                </a:spcBef>
              </a:pPr>
              <a:endParaRPr lang="ja-JP" altLang="en-US" sz="2000">
                <a:solidFill>
                  <a:srgbClr val="333333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 bwMode="auto">
            <a:xfrm>
              <a:off x="4746197" y="3919907"/>
              <a:ext cx="1021433" cy="377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Meiryo" charset="-128"/>
                  <a:ea typeface="Meiryo" charset="-128"/>
                  <a:cs typeface="Meiryo" charset="-128"/>
                </a:rPr>
                <a:t>Admins</a:t>
              </a:r>
              <a:endParaRPr lang="ja-JP" altLang="en-US"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 bwMode="auto">
            <a:xfrm>
              <a:off x="6322283" y="5761964"/>
              <a:ext cx="2842060" cy="377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Meiryo" charset="-128"/>
                  <a:ea typeface="Meiryo" charset="-128"/>
                  <a:cs typeface="Meiryo" charset="-128"/>
                </a:rPr>
                <a:t>Users</a:t>
              </a:r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（</a:t>
              </a:r>
              <a:r>
                <a:rPr lang="en-US" altLang="ja-JP" dirty="0">
                  <a:latin typeface="Meiryo" charset="-128"/>
                  <a:ea typeface="Meiryo" charset="-128"/>
                  <a:cs typeface="Meiryo" charset="-128"/>
                </a:rPr>
                <a:t>staff/students</a:t>
              </a:r>
              <a:r>
                <a:rPr lang="ja-JP" altLang="en-US">
                  <a:latin typeface="Meiryo" charset="-128"/>
                  <a:ea typeface="Meiryo" charset="-128"/>
                  <a:cs typeface="Meiryo" charset="-128"/>
                </a:rPr>
                <a:t>）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 bwMode="auto">
            <a:xfrm>
              <a:off x="4528999" y="4246628"/>
              <a:ext cx="1619857" cy="97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latin typeface="Meiryo" charset="-128"/>
                  <a:ea typeface="Meiryo" charset="-128"/>
                  <a:cs typeface="Meiryo" charset="-128"/>
                </a:rPr>
                <a:t>register cloud services contracted with the university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 bwMode="auto">
            <a:xfrm>
              <a:off x="5578475" y="6030517"/>
              <a:ext cx="3492741" cy="75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charset="0"/>
                <a:buChar char="•"/>
              </a:pPr>
              <a:r>
                <a:rPr lang="en-US" altLang="ja-JP" sz="1400" dirty="0">
                  <a:latin typeface="Meiryo" charset="-128"/>
                  <a:ea typeface="Meiryo" charset="-128"/>
                  <a:cs typeface="Meiryo" charset="-128"/>
                </a:rPr>
                <a:t>access the registered cloud services</a:t>
              </a:r>
            </a:p>
            <a:p>
              <a:pPr marL="180975" indent="-180975">
                <a:buFont typeface="Arial" charset="0"/>
                <a:buChar char="•"/>
              </a:pPr>
              <a:r>
                <a:rPr lang="en-US" altLang="ja-JP" sz="1400" dirty="0">
                  <a:latin typeface="Meiryo" charset="-128"/>
                  <a:ea typeface="Meiryo" charset="-128"/>
                  <a:cs typeface="Meiryo" charset="-128"/>
                </a:rPr>
                <a:t>register cloud services contracted by the user</a:t>
              </a: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8411220" y="1446286"/>
            <a:ext cx="1628041" cy="780600"/>
            <a:chOff x="7001633" y="851448"/>
            <a:chExt cx="2809461" cy="1686343"/>
          </a:xfrm>
        </p:grpSpPr>
        <p:sp>
          <p:nvSpPr>
            <p:cNvPr id="25" name="角丸四角形 24"/>
            <p:cNvSpPr/>
            <p:nvPr/>
          </p:nvSpPr>
          <p:spPr>
            <a:xfrm>
              <a:off x="7001633" y="1570383"/>
              <a:ext cx="2809461" cy="967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8077406" y="851448"/>
              <a:ext cx="1468585" cy="1408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7528169" y="1129746"/>
              <a:ext cx="878196" cy="8419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7096540" y="1583635"/>
              <a:ext cx="2654920" cy="8643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8034245" y="1108272"/>
              <a:ext cx="878196" cy="84199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8212746" y="1432022"/>
            <a:ext cx="1628041" cy="780600"/>
            <a:chOff x="7001633" y="851448"/>
            <a:chExt cx="2809461" cy="1686343"/>
          </a:xfrm>
        </p:grpSpPr>
        <p:sp>
          <p:nvSpPr>
            <p:cNvPr id="31" name="角丸四角形 30"/>
            <p:cNvSpPr/>
            <p:nvPr/>
          </p:nvSpPr>
          <p:spPr>
            <a:xfrm>
              <a:off x="7001633" y="1570383"/>
              <a:ext cx="2809461" cy="967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8077406" y="851448"/>
              <a:ext cx="1468585" cy="1408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7528169" y="1129746"/>
              <a:ext cx="878196" cy="8419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7096540" y="1583635"/>
              <a:ext cx="2654920" cy="8643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8034245" y="1108272"/>
              <a:ext cx="878196" cy="84199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8058616" y="1450139"/>
            <a:ext cx="1628041" cy="780600"/>
            <a:chOff x="7001633" y="851448"/>
            <a:chExt cx="2809461" cy="1686343"/>
          </a:xfrm>
        </p:grpSpPr>
        <p:sp>
          <p:nvSpPr>
            <p:cNvPr id="37" name="角丸四角形 36"/>
            <p:cNvSpPr/>
            <p:nvPr/>
          </p:nvSpPr>
          <p:spPr>
            <a:xfrm>
              <a:off x="7001633" y="1570383"/>
              <a:ext cx="2809461" cy="9674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8077406" y="851448"/>
              <a:ext cx="1468585" cy="14080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7528169" y="1129746"/>
              <a:ext cx="878196" cy="8419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7096540" y="1583635"/>
              <a:ext cx="2654920" cy="8643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8034245" y="1108272"/>
              <a:ext cx="878196" cy="84199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8090888" y="1577559"/>
            <a:ext cx="159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charset="0"/>
                <a:ea typeface="Arial" charset="0"/>
                <a:cs typeface="Arial" charset="0"/>
              </a:rPr>
              <a:t>cloud</a:t>
            </a:r>
          </a:p>
          <a:p>
            <a:pPr algn="ctr"/>
            <a:r>
              <a:rPr lang="en-US" altLang="ja-JP" sz="1600" dirty="0">
                <a:latin typeface="Arial" charset="0"/>
                <a:ea typeface="Arial" charset="0"/>
                <a:cs typeface="Arial" charset="0"/>
              </a:rPr>
              <a:t>services</a:t>
            </a:r>
            <a:endParaRPr lang="ja-JP" altLang="en-US" sz="1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505008" y="1644186"/>
            <a:ext cx="55585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87325" indent="-187325">
              <a:buFont typeface="Arial" charset="0"/>
              <a:buChar char="•"/>
            </a:pPr>
            <a:r>
              <a:rPr lang="en-US" altLang="ja-JP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University users can access cloud services (contracted by the university/user) through the service menu.</a:t>
            </a:r>
          </a:p>
          <a:p>
            <a:pPr marL="187325" indent="-187325">
              <a:buFont typeface="Arial" charset="0"/>
              <a:buChar char="•"/>
            </a:pPr>
            <a:endParaRPr lang="en-US" altLang="ja-JP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187325" indent="-187325">
              <a:buFont typeface="Arial" charset="0"/>
              <a:buChar char="•"/>
            </a:pPr>
            <a:r>
              <a:rPr lang="en-US" altLang="ja-JP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University administrators can configure the service menu for the users.</a:t>
            </a:r>
          </a:p>
          <a:p>
            <a:pPr marL="644525" lvl="1" indent="-187325">
              <a:buFont typeface="Arial" charset="0"/>
              <a:buChar char="•"/>
            </a:pPr>
            <a:r>
              <a:rPr lang="en-US" altLang="ja-JP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avoiding shadow IT</a:t>
            </a:r>
          </a:p>
          <a:p>
            <a:pPr marL="644525" lvl="1" indent="-187325">
              <a:buFont typeface="Arial" charset="0"/>
              <a:buChar char="•"/>
            </a:pPr>
            <a:r>
              <a:rPr lang="en-US" altLang="ja-JP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localization for the university (API)</a:t>
            </a:r>
          </a:p>
          <a:p>
            <a:pPr marL="187325" indent="-187325">
              <a:buFont typeface="Arial" charset="0"/>
              <a:buChar char="•"/>
            </a:pPr>
            <a:endParaRPr lang="en-US" altLang="ja-JP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187325" indent="-187325">
              <a:buFont typeface="Arial" charset="0"/>
              <a:buChar char="•"/>
            </a:pPr>
            <a:r>
              <a:rPr lang="en-US" altLang="ja-JP" sz="2400" b="1" dirty="0">
                <a:solidFill>
                  <a:srgbClr val="0070C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single sign-on with GAKUNIN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5900026"/>
            <a:ext cx="6501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>
                <a:solidFill>
                  <a:srgbClr val="002060"/>
                </a:solidFill>
              </a:rPr>
              <a:t>Takeshi Nishimura, "Design and Implementation of Portal System for Subscribed Cloud Services in Identity Federation", </a:t>
            </a:r>
            <a:r>
              <a:rPr lang="en-US" altLang="ja-JP" sz="1600" i="1" dirty="0" err="1">
                <a:solidFill>
                  <a:srgbClr val="002060"/>
                </a:solidFill>
              </a:rPr>
              <a:t>ISGC2017</a:t>
            </a:r>
            <a:endParaRPr lang="en-US" altLang="ja-JP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4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Direct Connection to </a:t>
            </a:r>
            <a:r>
              <a:rPr lang="en-US" altLang="ja-JP" dirty="0" err="1"/>
              <a:t>SINET5</a:t>
            </a:r>
            <a:endParaRPr lang="ja-JP" alt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AFAE2EFC-A1D4-AD4E-8552-7585BCE9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855280"/>
            <a:ext cx="9280728" cy="5256585"/>
          </a:xfrm>
        </p:spPr>
        <p:txBody>
          <a:bodyPr>
            <a:normAutofit/>
          </a:bodyPr>
          <a:lstStyle/>
          <a:p>
            <a:r>
              <a:rPr lang="en-US" altLang="ja-JP" sz="2400" dirty="0" err="1"/>
              <a:t>NII</a:t>
            </a:r>
            <a:r>
              <a:rPr lang="en-US" altLang="ja-JP" sz="2400" dirty="0"/>
              <a:t> has prepared a framework in which providers offering cloud services (e-mail, storage, remote access, etc.) can directly connect to </a:t>
            </a:r>
            <a:r>
              <a:rPr lang="en-US" altLang="ja-JP" sz="2400" dirty="0" err="1"/>
              <a:t>SINET</a:t>
            </a:r>
            <a:r>
              <a:rPr lang="en-US" altLang="ja-JP" sz="2400" dirty="0"/>
              <a:t>.    </a:t>
            </a:r>
            <a:r>
              <a:rPr lang="en-US" altLang="ja-JP" sz="2400" dirty="0" err="1"/>
              <a:t>SINET</a:t>
            </a:r>
            <a:r>
              <a:rPr lang="en-US" altLang="ja-JP" sz="2400" dirty="0"/>
              <a:t> users can build private clouds and use these services. </a:t>
            </a: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6CC-068A-4FB3-88DA-F37E26B2FFFF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grpSp>
        <p:nvGrpSpPr>
          <p:cNvPr id="1015" name="グループ化 1014">
            <a:extLst>
              <a:ext uri="{FF2B5EF4-FFF2-40B4-BE49-F238E27FC236}">
                <a16:creationId xmlns:a16="http://schemas.microsoft.com/office/drawing/2014/main" id="{FEB8648C-10B8-8845-B9C3-36A0CB445C0B}"/>
              </a:ext>
            </a:extLst>
          </p:cNvPr>
          <p:cNvGrpSpPr/>
          <p:nvPr/>
        </p:nvGrpSpPr>
        <p:grpSpPr>
          <a:xfrm>
            <a:off x="359951" y="2279767"/>
            <a:ext cx="4065282" cy="1983564"/>
            <a:chOff x="956556" y="1628800"/>
            <a:chExt cx="4517319" cy="2413935"/>
          </a:xfrm>
        </p:grpSpPr>
        <p:sp>
          <p:nvSpPr>
            <p:cNvPr id="1016" name="テキスト ボックス 1015">
              <a:extLst>
                <a:ext uri="{FF2B5EF4-FFF2-40B4-BE49-F238E27FC236}">
                  <a16:creationId xmlns:a16="http://schemas.microsoft.com/office/drawing/2014/main" id="{FC2CF2AB-EB6D-8245-8561-6D86126E04ED}"/>
                </a:ext>
              </a:extLst>
            </p:cNvPr>
            <p:cNvSpPr txBox="1"/>
            <p:nvPr/>
          </p:nvSpPr>
          <p:spPr bwMode="auto">
            <a:xfrm>
              <a:off x="2432720" y="3630725"/>
              <a:ext cx="1317126" cy="41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Universities</a:t>
              </a:r>
            </a:p>
          </p:txBody>
        </p:sp>
        <p:sp>
          <p:nvSpPr>
            <p:cNvPr id="1017" name="Cloud">
              <a:extLst>
                <a:ext uri="{FF2B5EF4-FFF2-40B4-BE49-F238E27FC236}">
                  <a16:creationId xmlns:a16="http://schemas.microsoft.com/office/drawing/2014/main" id="{614C25C2-D9D5-8344-B07D-920E6BF070B0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956556" y="2220970"/>
              <a:ext cx="4370004" cy="1191867"/>
            </a:xfrm>
            <a:custGeom>
              <a:avLst/>
              <a:gdLst>
                <a:gd name="T0" fmla="*/ 6195 w 21600"/>
                <a:gd name="T1" fmla="*/ 618332 h 21600"/>
                <a:gd name="T2" fmla="*/ 998537 w 21600"/>
                <a:gd name="T3" fmla="*/ 1235346 h 21600"/>
                <a:gd name="T4" fmla="*/ 1995411 w 21600"/>
                <a:gd name="T5" fmla="*/ 618332 h 21600"/>
                <a:gd name="T6" fmla="*/ 998537 w 21600"/>
                <a:gd name="T7" fmla="*/ 707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5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ja-JP" altLang="en-US" sz="1100" dirty="0">
                <a:solidFill>
                  <a:srgbClr val="C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1018" name="グループ化 472">
              <a:extLst>
                <a:ext uri="{FF2B5EF4-FFF2-40B4-BE49-F238E27FC236}">
                  <a16:creationId xmlns:a16="http://schemas.microsoft.com/office/drawing/2014/main" id="{4A686267-F42C-434A-834C-4F475181A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6577" y="3603924"/>
              <a:ext cx="554887" cy="375007"/>
              <a:chOff x="495300" y="3722688"/>
              <a:chExt cx="1701800" cy="1244601"/>
            </a:xfrm>
          </p:grpSpPr>
          <p:sp>
            <p:nvSpPr>
              <p:cNvPr id="1170" name="Freeform 219">
                <a:extLst>
                  <a:ext uri="{FF2B5EF4-FFF2-40B4-BE49-F238E27FC236}">
                    <a16:creationId xmlns:a16="http://schemas.microsoft.com/office/drawing/2014/main" id="{5DA66EAE-3EAC-2845-8818-44181CA91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3729038"/>
                <a:ext cx="177800" cy="847725"/>
              </a:xfrm>
              <a:custGeom>
                <a:avLst/>
                <a:gdLst>
                  <a:gd name="T0" fmla="*/ 2147483647 w 112"/>
                  <a:gd name="T1" fmla="*/ 0 h 534"/>
                  <a:gd name="T2" fmla="*/ 2147483647 w 112"/>
                  <a:gd name="T3" fmla="*/ 2147483647 h 534"/>
                  <a:gd name="T4" fmla="*/ 2147483647 w 112"/>
                  <a:gd name="T5" fmla="*/ 2147483647 h 534"/>
                  <a:gd name="T6" fmla="*/ 2147483647 w 112"/>
                  <a:gd name="T7" fmla="*/ 2147483647 h 534"/>
                  <a:gd name="T8" fmla="*/ 2147483647 w 112"/>
                  <a:gd name="T9" fmla="*/ 2147483647 h 534"/>
                  <a:gd name="T10" fmla="*/ 0 w 112"/>
                  <a:gd name="T11" fmla="*/ 0 h 534"/>
                  <a:gd name="T12" fmla="*/ 2147483647 w 112"/>
                  <a:gd name="T13" fmla="*/ 0 h 534"/>
                  <a:gd name="T14" fmla="*/ 2147483647 w 112"/>
                  <a:gd name="T15" fmla="*/ 0 h 5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534"/>
                  <a:gd name="T26" fmla="*/ 112 w 112"/>
                  <a:gd name="T27" fmla="*/ 534 h 5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534">
                    <a:moveTo>
                      <a:pt x="2" y="0"/>
                    </a:moveTo>
                    <a:lnTo>
                      <a:pt x="112" y="8"/>
                    </a:lnTo>
                    <a:lnTo>
                      <a:pt x="112" y="534"/>
                    </a:lnTo>
                    <a:lnTo>
                      <a:pt x="48" y="504"/>
                    </a:lnTo>
                    <a:lnTo>
                      <a:pt x="2" y="53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D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1" name="Freeform 220">
                <a:extLst>
                  <a:ext uri="{FF2B5EF4-FFF2-40B4-BE49-F238E27FC236}">
                    <a16:creationId xmlns:a16="http://schemas.microsoft.com/office/drawing/2014/main" id="{1E14BF2C-A163-984B-8CB7-268611703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00" y="4524376"/>
                <a:ext cx="1289050" cy="379413"/>
              </a:xfrm>
              <a:custGeom>
                <a:avLst/>
                <a:gdLst>
                  <a:gd name="T0" fmla="*/ 0 w 812"/>
                  <a:gd name="T1" fmla="*/ 2147483647 h 239"/>
                  <a:gd name="T2" fmla="*/ 2147483647 w 812"/>
                  <a:gd name="T3" fmla="*/ 2147483647 h 239"/>
                  <a:gd name="T4" fmla="*/ 2147483647 w 812"/>
                  <a:gd name="T5" fmla="*/ 2147483647 h 239"/>
                  <a:gd name="T6" fmla="*/ 2147483647 w 812"/>
                  <a:gd name="T7" fmla="*/ 2147483647 h 239"/>
                  <a:gd name="T8" fmla="*/ 2147483647 w 812"/>
                  <a:gd name="T9" fmla="*/ 0 h 239"/>
                  <a:gd name="T10" fmla="*/ 2147483647 w 812"/>
                  <a:gd name="T11" fmla="*/ 2147483647 h 239"/>
                  <a:gd name="T12" fmla="*/ 0 w 812"/>
                  <a:gd name="T13" fmla="*/ 2147483647 h 239"/>
                  <a:gd name="T14" fmla="*/ 0 w 812"/>
                  <a:gd name="T15" fmla="*/ 2147483647 h 2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2"/>
                  <a:gd name="T25" fmla="*/ 0 h 239"/>
                  <a:gd name="T26" fmla="*/ 812 w 812"/>
                  <a:gd name="T27" fmla="*/ 239 h 2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2" h="239">
                    <a:moveTo>
                      <a:pt x="0" y="85"/>
                    </a:moveTo>
                    <a:lnTo>
                      <a:pt x="56" y="239"/>
                    </a:lnTo>
                    <a:lnTo>
                      <a:pt x="812" y="119"/>
                    </a:lnTo>
                    <a:lnTo>
                      <a:pt x="806" y="69"/>
                    </a:lnTo>
                    <a:lnTo>
                      <a:pt x="655" y="0"/>
                    </a:lnTo>
                    <a:lnTo>
                      <a:pt x="4" y="6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DAC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2" name="Freeform 221">
                <a:extLst>
                  <a:ext uri="{FF2B5EF4-FFF2-40B4-BE49-F238E27FC236}">
                    <a16:creationId xmlns:a16="http://schemas.microsoft.com/office/drawing/2014/main" id="{F7F94CC1-40CA-574E-8545-CB6223070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50" y="4505326"/>
                <a:ext cx="1279525" cy="322263"/>
              </a:xfrm>
              <a:custGeom>
                <a:avLst/>
                <a:gdLst>
                  <a:gd name="T0" fmla="*/ 2147483647 w 806"/>
                  <a:gd name="T1" fmla="*/ 2147483647 h 203"/>
                  <a:gd name="T2" fmla="*/ 2147483647 w 806"/>
                  <a:gd name="T3" fmla="*/ 2147483647 h 203"/>
                  <a:gd name="T4" fmla="*/ 0 w 806"/>
                  <a:gd name="T5" fmla="*/ 2147483647 h 203"/>
                  <a:gd name="T6" fmla="*/ 2147483647 w 806"/>
                  <a:gd name="T7" fmla="*/ 2147483647 h 203"/>
                  <a:gd name="T8" fmla="*/ 2147483647 w 806"/>
                  <a:gd name="T9" fmla="*/ 0 h 203"/>
                  <a:gd name="T10" fmla="*/ 2147483647 w 806"/>
                  <a:gd name="T11" fmla="*/ 2147483647 h 203"/>
                  <a:gd name="T12" fmla="*/ 2147483647 w 806"/>
                  <a:gd name="T13" fmla="*/ 2147483647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6"/>
                  <a:gd name="T22" fmla="*/ 0 h 203"/>
                  <a:gd name="T23" fmla="*/ 806 w 806"/>
                  <a:gd name="T24" fmla="*/ 203 h 2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6" h="203">
                    <a:moveTo>
                      <a:pt x="806" y="87"/>
                    </a:moveTo>
                    <a:lnTo>
                      <a:pt x="66" y="203"/>
                    </a:lnTo>
                    <a:lnTo>
                      <a:pt x="0" y="65"/>
                    </a:lnTo>
                    <a:lnTo>
                      <a:pt x="585" y="2"/>
                    </a:lnTo>
                    <a:lnTo>
                      <a:pt x="633" y="0"/>
                    </a:lnTo>
                    <a:lnTo>
                      <a:pt x="806" y="87"/>
                    </a:lnTo>
                    <a:close/>
                  </a:path>
                </a:pathLst>
              </a:custGeom>
              <a:solidFill>
                <a:srgbClr val="EFD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3" name="Freeform 222">
                <a:extLst>
                  <a:ext uri="{FF2B5EF4-FFF2-40B4-BE49-F238E27FC236}">
                    <a16:creationId xmlns:a16="http://schemas.microsoft.com/office/drawing/2014/main" id="{A8D2E510-6BC3-C240-A187-A1708E3E1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75" y="4514851"/>
                <a:ext cx="1228725" cy="306388"/>
              </a:xfrm>
              <a:custGeom>
                <a:avLst/>
                <a:gdLst>
                  <a:gd name="T0" fmla="*/ 2147483647 w 774"/>
                  <a:gd name="T1" fmla="*/ 2147483647 h 193"/>
                  <a:gd name="T2" fmla="*/ 2147483647 w 774"/>
                  <a:gd name="T3" fmla="*/ 2147483647 h 193"/>
                  <a:gd name="T4" fmla="*/ 0 w 774"/>
                  <a:gd name="T5" fmla="*/ 2147483647 h 193"/>
                  <a:gd name="T6" fmla="*/ 2147483647 w 774"/>
                  <a:gd name="T7" fmla="*/ 2147483647 h 193"/>
                  <a:gd name="T8" fmla="*/ 2147483647 w 774"/>
                  <a:gd name="T9" fmla="*/ 0 h 193"/>
                  <a:gd name="T10" fmla="*/ 2147483647 w 774"/>
                  <a:gd name="T11" fmla="*/ 2147483647 h 193"/>
                  <a:gd name="T12" fmla="*/ 2147483647 w 774"/>
                  <a:gd name="T13" fmla="*/ 2147483647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4"/>
                  <a:gd name="T22" fmla="*/ 0 h 193"/>
                  <a:gd name="T23" fmla="*/ 774 w 774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4" h="193">
                    <a:moveTo>
                      <a:pt x="774" y="79"/>
                    </a:moveTo>
                    <a:lnTo>
                      <a:pt x="62" y="193"/>
                    </a:lnTo>
                    <a:lnTo>
                      <a:pt x="0" y="63"/>
                    </a:lnTo>
                    <a:lnTo>
                      <a:pt x="579" y="2"/>
                    </a:lnTo>
                    <a:lnTo>
                      <a:pt x="627" y="0"/>
                    </a:lnTo>
                    <a:lnTo>
                      <a:pt x="774" y="79"/>
                    </a:lnTo>
                    <a:close/>
                  </a:path>
                </a:pathLst>
              </a:custGeom>
              <a:solidFill>
                <a:srgbClr val="8A9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4" name="Freeform 223">
                <a:extLst>
                  <a:ext uri="{FF2B5EF4-FFF2-40B4-BE49-F238E27FC236}">
                    <a16:creationId xmlns:a16="http://schemas.microsoft.com/office/drawing/2014/main" id="{3B05A494-29C8-904A-8EF4-6171677E2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00" y="4551363"/>
                <a:ext cx="989013" cy="187325"/>
              </a:xfrm>
              <a:custGeom>
                <a:avLst/>
                <a:gdLst>
                  <a:gd name="T0" fmla="*/ 2147483647 w 623"/>
                  <a:gd name="T1" fmla="*/ 2147483647 h 118"/>
                  <a:gd name="T2" fmla="*/ 0 w 623"/>
                  <a:gd name="T3" fmla="*/ 2147483647 h 118"/>
                  <a:gd name="T4" fmla="*/ 0 w 623"/>
                  <a:gd name="T5" fmla="*/ 2147483647 h 118"/>
                  <a:gd name="T6" fmla="*/ 2147483647 w 623"/>
                  <a:gd name="T7" fmla="*/ 2147483647 h 118"/>
                  <a:gd name="T8" fmla="*/ 2147483647 w 623"/>
                  <a:gd name="T9" fmla="*/ 2147483647 h 118"/>
                  <a:gd name="T10" fmla="*/ 2147483647 w 623"/>
                  <a:gd name="T11" fmla="*/ 2147483647 h 118"/>
                  <a:gd name="T12" fmla="*/ 2147483647 w 623"/>
                  <a:gd name="T13" fmla="*/ 0 h 118"/>
                  <a:gd name="T14" fmla="*/ 2147483647 w 623"/>
                  <a:gd name="T15" fmla="*/ 2147483647 h 118"/>
                  <a:gd name="T16" fmla="*/ 2147483647 w 623"/>
                  <a:gd name="T17" fmla="*/ 2147483647 h 118"/>
                  <a:gd name="T18" fmla="*/ 2147483647 w 623"/>
                  <a:gd name="T19" fmla="*/ 2147483647 h 118"/>
                  <a:gd name="T20" fmla="*/ 2147483647 w 623"/>
                  <a:gd name="T21" fmla="*/ 2147483647 h 118"/>
                  <a:gd name="T22" fmla="*/ 2147483647 w 623"/>
                  <a:gd name="T23" fmla="*/ 2147483647 h 118"/>
                  <a:gd name="T24" fmla="*/ 2147483647 w 623"/>
                  <a:gd name="T25" fmla="*/ 2147483647 h 118"/>
                  <a:gd name="T26" fmla="*/ 2147483647 w 623"/>
                  <a:gd name="T27" fmla="*/ 2147483647 h 118"/>
                  <a:gd name="T28" fmla="*/ 2147483647 w 623"/>
                  <a:gd name="T29" fmla="*/ 2147483647 h 118"/>
                  <a:gd name="T30" fmla="*/ 2147483647 w 623"/>
                  <a:gd name="T31" fmla="*/ 2147483647 h 118"/>
                  <a:gd name="T32" fmla="*/ 2147483647 w 623"/>
                  <a:gd name="T33" fmla="*/ 2147483647 h 118"/>
                  <a:gd name="T34" fmla="*/ 2147483647 w 623"/>
                  <a:gd name="T35" fmla="*/ 2147483647 h 118"/>
                  <a:gd name="T36" fmla="*/ 2147483647 w 623"/>
                  <a:gd name="T37" fmla="*/ 2147483647 h 118"/>
                  <a:gd name="T38" fmla="*/ 2147483647 w 623"/>
                  <a:gd name="T39" fmla="*/ 2147483647 h 118"/>
                  <a:gd name="T40" fmla="*/ 2147483647 w 623"/>
                  <a:gd name="T41" fmla="*/ 2147483647 h 118"/>
                  <a:gd name="T42" fmla="*/ 2147483647 w 623"/>
                  <a:gd name="T43" fmla="*/ 2147483647 h 118"/>
                  <a:gd name="T44" fmla="*/ 2147483647 w 623"/>
                  <a:gd name="T45" fmla="*/ 2147483647 h 118"/>
                  <a:gd name="T46" fmla="*/ 2147483647 w 623"/>
                  <a:gd name="T47" fmla="*/ 2147483647 h 118"/>
                  <a:gd name="T48" fmla="*/ 2147483647 w 623"/>
                  <a:gd name="T49" fmla="*/ 2147483647 h 118"/>
                  <a:gd name="T50" fmla="*/ 2147483647 w 623"/>
                  <a:gd name="T51" fmla="*/ 2147483647 h 118"/>
                  <a:gd name="T52" fmla="*/ 2147483647 w 623"/>
                  <a:gd name="T53" fmla="*/ 2147483647 h 118"/>
                  <a:gd name="T54" fmla="*/ 2147483647 w 623"/>
                  <a:gd name="T55" fmla="*/ 2147483647 h 118"/>
                  <a:gd name="T56" fmla="*/ 2147483647 w 623"/>
                  <a:gd name="T57" fmla="*/ 2147483647 h 118"/>
                  <a:gd name="T58" fmla="*/ 2147483647 w 623"/>
                  <a:gd name="T59" fmla="*/ 2147483647 h 118"/>
                  <a:gd name="T60" fmla="*/ 2147483647 w 623"/>
                  <a:gd name="T61" fmla="*/ 2147483647 h 118"/>
                  <a:gd name="T62" fmla="*/ 2147483647 w 623"/>
                  <a:gd name="T63" fmla="*/ 2147483647 h 118"/>
                  <a:gd name="T64" fmla="*/ 2147483647 w 623"/>
                  <a:gd name="T65" fmla="*/ 2147483647 h 118"/>
                  <a:gd name="T66" fmla="*/ 2147483647 w 623"/>
                  <a:gd name="T67" fmla="*/ 2147483647 h 118"/>
                  <a:gd name="T68" fmla="*/ 2147483647 w 623"/>
                  <a:gd name="T69" fmla="*/ 2147483647 h 118"/>
                  <a:gd name="T70" fmla="*/ 2147483647 w 623"/>
                  <a:gd name="T71" fmla="*/ 2147483647 h 1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3"/>
                  <a:gd name="T109" fmla="*/ 0 h 118"/>
                  <a:gd name="T110" fmla="*/ 623 w 623"/>
                  <a:gd name="T111" fmla="*/ 118 h 1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3" h="118">
                    <a:moveTo>
                      <a:pt x="10" y="70"/>
                    </a:moveTo>
                    <a:lnTo>
                      <a:pt x="0" y="50"/>
                    </a:lnTo>
                    <a:lnTo>
                      <a:pt x="30" y="36"/>
                    </a:lnTo>
                    <a:lnTo>
                      <a:pt x="333" y="4"/>
                    </a:lnTo>
                    <a:lnTo>
                      <a:pt x="555" y="0"/>
                    </a:lnTo>
                    <a:lnTo>
                      <a:pt x="623" y="52"/>
                    </a:lnTo>
                    <a:lnTo>
                      <a:pt x="619" y="56"/>
                    </a:lnTo>
                    <a:lnTo>
                      <a:pt x="607" y="60"/>
                    </a:lnTo>
                    <a:lnTo>
                      <a:pt x="571" y="72"/>
                    </a:lnTo>
                    <a:lnTo>
                      <a:pt x="519" y="82"/>
                    </a:lnTo>
                    <a:lnTo>
                      <a:pt x="463" y="94"/>
                    </a:lnTo>
                    <a:lnTo>
                      <a:pt x="403" y="104"/>
                    </a:lnTo>
                    <a:lnTo>
                      <a:pt x="347" y="110"/>
                    </a:lnTo>
                    <a:lnTo>
                      <a:pt x="301" y="116"/>
                    </a:lnTo>
                    <a:lnTo>
                      <a:pt x="271" y="118"/>
                    </a:lnTo>
                    <a:lnTo>
                      <a:pt x="191" y="116"/>
                    </a:lnTo>
                    <a:lnTo>
                      <a:pt x="157" y="116"/>
                    </a:lnTo>
                    <a:lnTo>
                      <a:pt x="129" y="114"/>
                    </a:lnTo>
                    <a:lnTo>
                      <a:pt x="122" y="112"/>
                    </a:lnTo>
                    <a:lnTo>
                      <a:pt x="116" y="106"/>
                    </a:lnTo>
                    <a:lnTo>
                      <a:pt x="112" y="100"/>
                    </a:lnTo>
                    <a:lnTo>
                      <a:pt x="110" y="92"/>
                    </a:lnTo>
                    <a:lnTo>
                      <a:pt x="106" y="86"/>
                    </a:lnTo>
                    <a:lnTo>
                      <a:pt x="100" y="80"/>
                    </a:lnTo>
                    <a:lnTo>
                      <a:pt x="92" y="78"/>
                    </a:lnTo>
                    <a:lnTo>
                      <a:pt x="80" y="76"/>
                    </a:lnTo>
                    <a:lnTo>
                      <a:pt x="64" y="76"/>
                    </a:lnTo>
                    <a:lnTo>
                      <a:pt x="46" y="76"/>
                    </a:ln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39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5" name="Freeform 224">
                <a:extLst>
                  <a:ext uri="{FF2B5EF4-FFF2-40B4-BE49-F238E27FC236}">
                    <a16:creationId xmlns:a16="http://schemas.microsoft.com/office/drawing/2014/main" id="{50A6EFF2-95B8-8E4D-A42F-C8FFD8AC3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3770313"/>
                <a:ext cx="1128713" cy="974725"/>
              </a:xfrm>
              <a:custGeom>
                <a:avLst/>
                <a:gdLst>
                  <a:gd name="T0" fmla="*/ 2147483647 w 711"/>
                  <a:gd name="T1" fmla="*/ 2147483647 h 614"/>
                  <a:gd name="T2" fmla="*/ 2147483647 w 711"/>
                  <a:gd name="T3" fmla="*/ 0 h 614"/>
                  <a:gd name="T4" fmla="*/ 2147483647 w 711"/>
                  <a:gd name="T5" fmla="*/ 2147483647 h 614"/>
                  <a:gd name="T6" fmla="*/ 2147483647 w 711"/>
                  <a:gd name="T7" fmla="*/ 2147483647 h 614"/>
                  <a:gd name="T8" fmla="*/ 2147483647 w 711"/>
                  <a:gd name="T9" fmla="*/ 2147483647 h 614"/>
                  <a:gd name="T10" fmla="*/ 2147483647 w 711"/>
                  <a:gd name="T11" fmla="*/ 2147483647 h 614"/>
                  <a:gd name="T12" fmla="*/ 2147483647 w 711"/>
                  <a:gd name="T13" fmla="*/ 2147483647 h 614"/>
                  <a:gd name="T14" fmla="*/ 2147483647 w 711"/>
                  <a:gd name="T15" fmla="*/ 2147483647 h 614"/>
                  <a:gd name="T16" fmla="*/ 2147483647 w 711"/>
                  <a:gd name="T17" fmla="*/ 2147483647 h 614"/>
                  <a:gd name="T18" fmla="*/ 2147483647 w 711"/>
                  <a:gd name="T19" fmla="*/ 2147483647 h 614"/>
                  <a:gd name="T20" fmla="*/ 2147483647 w 711"/>
                  <a:gd name="T21" fmla="*/ 2147483647 h 614"/>
                  <a:gd name="T22" fmla="*/ 2147483647 w 711"/>
                  <a:gd name="T23" fmla="*/ 2147483647 h 614"/>
                  <a:gd name="T24" fmla="*/ 2147483647 w 711"/>
                  <a:gd name="T25" fmla="*/ 2147483647 h 614"/>
                  <a:gd name="T26" fmla="*/ 2147483647 w 711"/>
                  <a:gd name="T27" fmla="*/ 2147483647 h 614"/>
                  <a:gd name="T28" fmla="*/ 2147483647 w 711"/>
                  <a:gd name="T29" fmla="*/ 2147483647 h 614"/>
                  <a:gd name="T30" fmla="*/ 2147483647 w 711"/>
                  <a:gd name="T31" fmla="*/ 2147483647 h 614"/>
                  <a:gd name="T32" fmla="*/ 2147483647 w 711"/>
                  <a:gd name="T33" fmla="*/ 2147483647 h 614"/>
                  <a:gd name="T34" fmla="*/ 2147483647 w 711"/>
                  <a:gd name="T35" fmla="*/ 2147483647 h 614"/>
                  <a:gd name="T36" fmla="*/ 2147483647 w 711"/>
                  <a:gd name="T37" fmla="*/ 2147483647 h 614"/>
                  <a:gd name="T38" fmla="*/ 2147483647 w 711"/>
                  <a:gd name="T39" fmla="*/ 2147483647 h 614"/>
                  <a:gd name="T40" fmla="*/ 2147483647 w 711"/>
                  <a:gd name="T41" fmla="*/ 2147483647 h 614"/>
                  <a:gd name="T42" fmla="*/ 2147483647 w 711"/>
                  <a:gd name="T43" fmla="*/ 2147483647 h 614"/>
                  <a:gd name="T44" fmla="*/ 0 w 711"/>
                  <a:gd name="T45" fmla="*/ 2147483647 h 614"/>
                  <a:gd name="T46" fmla="*/ 2147483647 w 711"/>
                  <a:gd name="T47" fmla="*/ 2147483647 h 614"/>
                  <a:gd name="T48" fmla="*/ 2147483647 w 711"/>
                  <a:gd name="T49" fmla="*/ 2147483647 h 614"/>
                  <a:gd name="T50" fmla="*/ 2147483647 w 711"/>
                  <a:gd name="T51" fmla="*/ 2147483647 h 614"/>
                  <a:gd name="T52" fmla="*/ 2147483647 w 711"/>
                  <a:gd name="T53" fmla="*/ 2147483647 h 614"/>
                  <a:gd name="T54" fmla="*/ 2147483647 w 711"/>
                  <a:gd name="T55" fmla="*/ 2147483647 h 6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1"/>
                  <a:gd name="T85" fmla="*/ 0 h 614"/>
                  <a:gd name="T86" fmla="*/ 711 w 711"/>
                  <a:gd name="T87" fmla="*/ 614 h 61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1" h="614">
                    <a:moveTo>
                      <a:pt x="156" y="6"/>
                    </a:moveTo>
                    <a:lnTo>
                      <a:pt x="176" y="0"/>
                    </a:lnTo>
                    <a:lnTo>
                      <a:pt x="281" y="4"/>
                    </a:lnTo>
                    <a:lnTo>
                      <a:pt x="667" y="8"/>
                    </a:lnTo>
                    <a:lnTo>
                      <a:pt x="669" y="203"/>
                    </a:lnTo>
                    <a:lnTo>
                      <a:pt x="667" y="239"/>
                    </a:lnTo>
                    <a:lnTo>
                      <a:pt x="703" y="249"/>
                    </a:lnTo>
                    <a:lnTo>
                      <a:pt x="703" y="299"/>
                    </a:lnTo>
                    <a:lnTo>
                      <a:pt x="691" y="299"/>
                    </a:lnTo>
                    <a:lnTo>
                      <a:pt x="691" y="463"/>
                    </a:lnTo>
                    <a:lnTo>
                      <a:pt x="711" y="471"/>
                    </a:lnTo>
                    <a:lnTo>
                      <a:pt x="711" y="484"/>
                    </a:lnTo>
                    <a:lnTo>
                      <a:pt x="693" y="484"/>
                    </a:lnTo>
                    <a:lnTo>
                      <a:pt x="693" y="550"/>
                    </a:lnTo>
                    <a:lnTo>
                      <a:pt x="565" y="566"/>
                    </a:lnTo>
                    <a:lnTo>
                      <a:pt x="567" y="490"/>
                    </a:lnTo>
                    <a:lnTo>
                      <a:pt x="381" y="510"/>
                    </a:lnTo>
                    <a:lnTo>
                      <a:pt x="383" y="592"/>
                    </a:lnTo>
                    <a:lnTo>
                      <a:pt x="229" y="614"/>
                    </a:lnTo>
                    <a:lnTo>
                      <a:pt x="178" y="546"/>
                    </a:lnTo>
                    <a:lnTo>
                      <a:pt x="36" y="560"/>
                    </a:lnTo>
                    <a:lnTo>
                      <a:pt x="2" y="514"/>
                    </a:lnTo>
                    <a:lnTo>
                      <a:pt x="0" y="173"/>
                    </a:lnTo>
                    <a:lnTo>
                      <a:pt x="40" y="163"/>
                    </a:lnTo>
                    <a:lnTo>
                      <a:pt x="130" y="163"/>
                    </a:lnTo>
                    <a:lnTo>
                      <a:pt x="138" y="18"/>
                    </a:lnTo>
                    <a:lnTo>
                      <a:pt x="156" y="6"/>
                    </a:lnTo>
                    <a:close/>
                  </a:path>
                </a:pathLst>
              </a:custGeom>
              <a:solidFill>
                <a:srgbClr val="F1E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6" name="Freeform 225">
                <a:extLst>
                  <a:ext uri="{FF2B5EF4-FFF2-40B4-BE49-F238E27FC236}">
                    <a16:creationId xmlns:a16="http://schemas.microsoft.com/office/drawing/2014/main" id="{0D0CB7A2-0060-9E4A-BC11-27A812F38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638" y="4216401"/>
                <a:ext cx="225425" cy="449263"/>
              </a:xfrm>
              <a:custGeom>
                <a:avLst/>
                <a:gdLst>
                  <a:gd name="T0" fmla="*/ 2147483647 w 142"/>
                  <a:gd name="T1" fmla="*/ 2147483647 h 283"/>
                  <a:gd name="T2" fmla="*/ 2147483647 w 142"/>
                  <a:gd name="T3" fmla="*/ 0 h 283"/>
                  <a:gd name="T4" fmla="*/ 2147483647 w 142"/>
                  <a:gd name="T5" fmla="*/ 2147483647 h 283"/>
                  <a:gd name="T6" fmla="*/ 2147483647 w 142"/>
                  <a:gd name="T7" fmla="*/ 2147483647 h 283"/>
                  <a:gd name="T8" fmla="*/ 2147483647 w 142"/>
                  <a:gd name="T9" fmla="*/ 2147483647 h 283"/>
                  <a:gd name="T10" fmla="*/ 0 w 142"/>
                  <a:gd name="T11" fmla="*/ 2147483647 h 283"/>
                  <a:gd name="T12" fmla="*/ 0 w 142"/>
                  <a:gd name="T13" fmla="*/ 2147483647 h 283"/>
                  <a:gd name="T14" fmla="*/ 0 w 142"/>
                  <a:gd name="T15" fmla="*/ 2147483647 h 283"/>
                  <a:gd name="T16" fmla="*/ 2147483647 w 142"/>
                  <a:gd name="T17" fmla="*/ 2147483647 h 283"/>
                  <a:gd name="T18" fmla="*/ 2147483647 w 142"/>
                  <a:gd name="T19" fmla="*/ 2147483647 h 283"/>
                  <a:gd name="T20" fmla="*/ 2147483647 w 142"/>
                  <a:gd name="T21" fmla="*/ 2147483647 h 2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283"/>
                  <a:gd name="T35" fmla="*/ 142 w 142"/>
                  <a:gd name="T36" fmla="*/ 283 h 2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283">
                    <a:moveTo>
                      <a:pt x="10" y="14"/>
                    </a:moveTo>
                    <a:lnTo>
                      <a:pt x="142" y="0"/>
                    </a:lnTo>
                    <a:lnTo>
                      <a:pt x="142" y="265"/>
                    </a:lnTo>
                    <a:lnTo>
                      <a:pt x="10" y="283"/>
                    </a:lnTo>
                    <a:lnTo>
                      <a:pt x="8" y="213"/>
                    </a:lnTo>
                    <a:lnTo>
                      <a:pt x="0" y="201"/>
                    </a:lnTo>
                    <a:lnTo>
                      <a:pt x="0" y="154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EFD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7" name="Freeform 226">
                <a:extLst>
                  <a:ext uri="{FF2B5EF4-FFF2-40B4-BE49-F238E27FC236}">
                    <a16:creationId xmlns:a16="http://schemas.microsoft.com/office/drawing/2014/main" id="{B79F529B-E267-2E4B-99D3-9841D63E6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013" y="4102101"/>
                <a:ext cx="276225" cy="107950"/>
              </a:xfrm>
              <a:custGeom>
                <a:avLst/>
                <a:gdLst>
                  <a:gd name="T0" fmla="*/ 0 w 174"/>
                  <a:gd name="T1" fmla="*/ 2147483647 h 68"/>
                  <a:gd name="T2" fmla="*/ 0 w 174"/>
                  <a:gd name="T3" fmla="*/ 2147483647 h 68"/>
                  <a:gd name="T4" fmla="*/ 2147483647 w 174"/>
                  <a:gd name="T5" fmla="*/ 2147483647 h 68"/>
                  <a:gd name="T6" fmla="*/ 2147483647 w 174"/>
                  <a:gd name="T7" fmla="*/ 2147483647 h 68"/>
                  <a:gd name="T8" fmla="*/ 2147483647 w 174"/>
                  <a:gd name="T9" fmla="*/ 2147483647 h 68"/>
                  <a:gd name="T10" fmla="*/ 2147483647 w 174"/>
                  <a:gd name="T11" fmla="*/ 2147483647 h 68"/>
                  <a:gd name="T12" fmla="*/ 2147483647 w 174"/>
                  <a:gd name="T13" fmla="*/ 2147483647 h 68"/>
                  <a:gd name="T14" fmla="*/ 2147483647 w 174"/>
                  <a:gd name="T15" fmla="*/ 0 h 68"/>
                  <a:gd name="T16" fmla="*/ 0 w 174"/>
                  <a:gd name="T17" fmla="*/ 2147483647 h 68"/>
                  <a:gd name="T18" fmla="*/ 0 w 174"/>
                  <a:gd name="T19" fmla="*/ 2147483647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4"/>
                  <a:gd name="T31" fmla="*/ 0 h 68"/>
                  <a:gd name="T32" fmla="*/ 174 w 174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4" h="68">
                    <a:moveTo>
                      <a:pt x="0" y="2"/>
                    </a:moveTo>
                    <a:lnTo>
                      <a:pt x="0" y="36"/>
                    </a:lnTo>
                    <a:lnTo>
                      <a:pt x="52" y="46"/>
                    </a:lnTo>
                    <a:lnTo>
                      <a:pt x="50" y="68"/>
                    </a:lnTo>
                    <a:lnTo>
                      <a:pt x="174" y="64"/>
                    </a:lnTo>
                    <a:lnTo>
                      <a:pt x="174" y="44"/>
                    </a:lnTo>
                    <a:lnTo>
                      <a:pt x="146" y="32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7C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8" name="Freeform 227">
                <a:extLst>
                  <a:ext uri="{FF2B5EF4-FFF2-40B4-BE49-F238E27FC236}">
                    <a16:creationId xmlns:a16="http://schemas.microsoft.com/office/drawing/2014/main" id="{2D8767E4-9D77-4C46-AB2D-813529B2E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403726"/>
                <a:ext cx="101600" cy="79375"/>
              </a:xfrm>
              <a:custGeom>
                <a:avLst/>
                <a:gdLst>
                  <a:gd name="T0" fmla="*/ 2147483647 w 64"/>
                  <a:gd name="T1" fmla="*/ 2147483647 h 50"/>
                  <a:gd name="T2" fmla="*/ 2147483647 w 64"/>
                  <a:gd name="T3" fmla="*/ 0 h 50"/>
                  <a:gd name="T4" fmla="*/ 2147483647 w 64"/>
                  <a:gd name="T5" fmla="*/ 0 h 50"/>
                  <a:gd name="T6" fmla="*/ 2147483647 w 64"/>
                  <a:gd name="T7" fmla="*/ 2147483647 h 50"/>
                  <a:gd name="T8" fmla="*/ 0 w 64"/>
                  <a:gd name="T9" fmla="*/ 2147483647 h 50"/>
                  <a:gd name="T10" fmla="*/ 0 w 64"/>
                  <a:gd name="T11" fmla="*/ 2147483647 h 50"/>
                  <a:gd name="T12" fmla="*/ 2147483647 w 64"/>
                  <a:gd name="T13" fmla="*/ 2147483647 h 50"/>
                  <a:gd name="T14" fmla="*/ 2147483647 w 64"/>
                  <a:gd name="T15" fmla="*/ 214748364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0"/>
                  <a:gd name="T26" fmla="*/ 64 w 64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0">
                    <a:moveTo>
                      <a:pt x="62" y="40"/>
                    </a:moveTo>
                    <a:lnTo>
                      <a:pt x="62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62" y="40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79" name="Freeform 228">
                <a:extLst>
                  <a:ext uri="{FF2B5EF4-FFF2-40B4-BE49-F238E27FC236}">
                    <a16:creationId xmlns:a16="http://schemas.microsoft.com/office/drawing/2014/main" id="{E230A748-A34B-FA4D-A2FB-DE7C3BDD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4403726"/>
                <a:ext cx="3175" cy="73025"/>
              </a:xfrm>
              <a:custGeom>
                <a:avLst/>
                <a:gdLst>
                  <a:gd name="T0" fmla="*/ 0 w 2"/>
                  <a:gd name="T1" fmla="*/ 2147483647 h 46"/>
                  <a:gd name="T2" fmla="*/ 0 w 2"/>
                  <a:gd name="T3" fmla="*/ 0 h 46"/>
                  <a:gd name="T4" fmla="*/ 2147483647 w 2"/>
                  <a:gd name="T5" fmla="*/ 0 h 46"/>
                  <a:gd name="T6" fmla="*/ 2147483647 w 2"/>
                  <a:gd name="T7" fmla="*/ 2147483647 h 46"/>
                  <a:gd name="T8" fmla="*/ 0 w 2"/>
                  <a:gd name="T9" fmla="*/ 2147483647 h 46"/>
                  <a:gd name="T10" fmla="*/ 0 w 2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6"/>
                  <a:gd name="T20" fmla="*/ 2 w 2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6">
                    <a:moveTo>
                      <a:pt x="0" y="4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0" name="Freeform 229">
                <a:extLst>
                  <a:ext uri="{FF2B5EF4-FFF2-40B4-BE49-F238E27FC236}">
                    <a16:creationId xmlns:a16="http://schemas.microsoft.com/office/drawing/2014/main" id="{5B9CB2B2-C511-D64E-91BA-346429679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403726"/>
                <a:ext cx="98425" cy="69850"/>
              </a:xfrm>
              <a:custGeom>
                <a:avLst/>
                <a:gdLst>
                  <a:gd name="T0" fmla="*/ 0 w 62"/>
                  <a:gd name="T1" fmla="*/ 2147483647 h 44"/>
                  <a:gd name="T2" fmla="*/ 2147483647 w 62"/>
                  <a:gd name="T3" fmla="*/ 0 h 44"/>
                  <a:gd name="T4" fmla="*/ 2147483647 w 62"/>
                  <a:gd name="T5" fmla="*/ 2147483647 h 44"/>
                  <a:gd name="T6" fmla="*/ 0 w 62"/>
                  <a:gd name="T7" fmla="*/ 2147483647 h 44"/>
                  <a:gd name="T8" fmla="*/ 0 w 62"/>
                  <a:gd name="T9" fmla="*/ 2147483647 h 44"/>
                  <a:gd name="T10" fmla="*/ 0 w 62"/>
                  <a:gd name="T11" fmla="*/ 2147483647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4"/>
                  <a:gd name="T20" fmla="*/ 62 w 6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4">
                    <a:moveTo>
                      <a:pt x="0" y="4"/>
                    </a:moveTo>
                    <a:lnTo>
                      <a:pt x="62" y="0"/>
                    </a:lnTo>
                    <a:lnTo>
                      <a:pt x="62" y="40"/>
                    </a:lnTo>
                    <a:lnTo>
                      <a:pt x="0" y="4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1" name="Freeform 230">
                <a:extLst>
                  <a:ext uri="{FF2B5EF4-FFF2-40B4-BE49-F238E27FC236}">
                    <a16:creationId xmlns:a16="http://schemas.microsoft.com/office/drawing/2014/main" id="{385C6AD1-4DBD-9B4C-9F0E-AB83B7D6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403726"/>
                <a:ext cx="92075" cy="63500"/>
              </a:xfrm>
              <a:custGeom>
                <a:avLst/>
                <a:gdLst>
                  <a:gd name="T0" fmla="*/ 0 w 58"/>
                  <a:gd name="T1" fmla="*/ 2147483647 h 40"/>
                  <a:gd name="T2" fmla="*/ 2147483647 w 58"/>
                  <a:gd name="T3" fmla="*/ 0 h 40"/>
                  <a:gd name="T4" fmla="*/ 2147483647 w 58"/>
                  <a:gd name="T5" fmla="*/ 2147483647 h 40"/>
                  <a:gd name="T6" fmla="*/ 0 w 58"/>
                  <a:gd name="T7" fmla="*/ 2147483647 h 40"/>
                  <a:gd name="T8" fmla="*/ 0 w 58"/>
                  <a:gd name="T9" fmla="*/ 2147483647 h 40"/>
                  <a:gd name="T10" fmla="*/ 0 w 58"/>
                  <a:gd name="T11" fmla="*/ 214748364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40"/>
                  <a:gd name="T20" fmla="*/ 58 w 58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40">
                    <a:moveTo>
                      <a:pt x="0" y="4"/>
                    </a:moveTo>
                    <a:lnTo>
                      <a:pt x="58" y="0"/>
                    </a:lnTo>
                    <a:lnTo>
                      <a:pt x="58" y="38"/>
                    </a:lnTo>
                    <a:lnTo>
                      <a:pt x="0" y="4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2" name="Freeform 231">
                <a:extLst>
                  <a:ext uri="{FF2B5EF4-FFF2-40B4-BE49-F238E27FC236}">
                    <a16:creationId xmlns:a16="http://schemas.microsoft.com/office/drawing/2014/main" id="{52A4FCAE-5362-B54E-8DAE-2F9DF70CA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406901"/>
                <a:ext cx="98425" cy="63500"/>
              </a:xfrm>
              <a:custGeom>
                <a:avLst/>
                <a:gdLst>
                  <a:gd name="T0" fmla="*/ 2147483647 w 62"/>
                  <a:gd name="T1" fmla="*/ 0 h 40"/>
                  <a:gd name="T2" fmla="*/ 2147483647 w 62"/>
                  <a:gd name="T3" fmla="*/ 2147483647 h 40"/>
                  <a:gd name="T4" fmla="*/ 2147483647 w 62"/>
                  <a:gd name="T5" fmla="*/ 2147483647 h 40"/>
                  <a:gd name="T6" fmla="*/ 2147483647 w 62"/>
                  <a:gd name="T7" fmla="*/ 2147483647 h 40"/>
                  <a:gd name="T8" fmla="*/ 2147483647 w 62"/>
                  <a:gd name="T9" fmla="*/ 2147483647 h 40"/>
                  <a:gd name="T10" fmla="*/ 2147483647 w 62"/>
                  <a:gd name="T11" fmla="*/ 2147483647 h 40"/>
                  <a:gd name="T12" fmla="*/ 2147483647 w 62"/>
                  <a:gd name="T13" fmla="*/ 2147483647 h 40"/>
                  <a:gd name="T14" fmla="*/ 2147483647 w 62"/>
                  <a:gd name="T15" fmla="*/ 2147483647 h 40"/>
                  <a:gd name="T16" fmla="*/ 0 w 62"/>
                  <a:gd name="T17" fmla="*/ 2147483647 h 40"/>
                  <a:gd name="T18" fmla="*/ 0 w 62"/>
                  <a:gd name="T19" fmla="*/ 2147483647 h 40"/>
                  <a:gd name="T20" fmla="*/ 2147483647 w 62"/>
                  <a:gd name="T21" fmla="*/ 2147483647 h 40"/>
                  <a:gd name="T22" fmla="*/ 2147483647 w 62"/>
                  <a:gd name="T23" fmla="*/ 0 h 40"/>
                  <a:gd name="T24" fmla="*/ 2147483647 w 62"/>
                  <a:gd name="T25" fmla="*/ 0 h 40"/>
                  <a:gd name="T26" fmla="*/ 2147483647 w 62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"/>
                  <a:gd name="T43" fmla="*/ 0 h 40"/>
                  <a:gd name="T44" fmla="*/ 62 w 62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" h="40">
                    <a:moveTo>
                      <a:pt x="34" y="0"/>
                    </a:moveTo>
                    <a:lnTo>
                      <a:pt x="34" y="26"/>
                    </a:lnTo>
                    <a:lnTo>
                      <a:pt x="62" y="26"/>
                    </a:lnTo>
                    <a:lnTo>
                      <a:pt x="62" y="30"/>
                    </a:lnTo>
                    <a:lnTo>
                      <a:pt x="34" y="3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0" y="30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32" y="28"/>
                    </a:lnTo>
                    <a:lnTo>
                      <a:pt x="3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3" name="Freeform 232">
                <a:extLst>
                  <a:ext uri="{FF2B5EF4-FFF2-40B4-BE49-F238E27FC236}">
                    <a16:creationId xmlns:a16="http://schemas.microsoft.com/office/drawing/2014/main" id="{9C29514B-AACA-6742-A754-D3E130A07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4260851"/>
                <a:ext cx="25400" cy="31750"/>
              </a:xfrm>
              <a:custGeom>
                <a:avLst/>
                <a:gdLst>
                  <a:gd name="T0" fmla="*/ 0 w 16"/>
                  <a:gd name="T1" fmla="*/ 0 h 20"/>
                  <a:gd name="T2" fmla="*/ 2147483647 w 16"/>
                  <a:gd name="T3" fmla="*/ 0 h 20"/>
                  <a:gd name="T4" fmla="*/ 2147483647 w 16"/>
                  <a:gd name="T5" fmla="*/ 2147483647 h 20"/>
                  <a:gd name="T6" fmla="*/ 0 w 16"/>
                  <a:gd name="T7" fmla="*/ 2147483647 h 20"/>
                  <a:gd name="T8" fmla="*/ 0 w 16"/>
                  <a:gd name="T9" fmla="*/ 0 h 20"/>
                  <a:gd name="T10" fmla="*/ 0 w 16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0"/>
                  <a:gd name="T20" fmla="*/ 16 w 1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0">
                    <a:moveTo>
                      <a:pt x="0" y="0"/>
                    </a:moveTo>
                    <a:lnTo>
                      <a:pt x="16" y="0"/>
                    </a:lnTo>
                    <a:lnTo>
                      <a:pt x="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4" name="Freeform 233">
                <a:extLst>
                  <a:ext uri="{FF2B5EF4-FFF2-40B4-BE49-F238E27FC236}">
                    <a16:creationId xmlns:a16="http://schemas.microsoft.com/office/drawing/2014/main" id="{CF6F587B-A1F1-4B4C-A007-1C5926822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4260851"/>
                <a:ext cx="19050" cy="25400"/>
              </a:xfrm>
              <a:custGeom>
                <a:avLst/>
                <a:gdLst>
                  <a:gd name="T0" fmla="*/ 0 w 12"/>
                  <a:gd name="T1" fmla="*/ 0 h 16"/>
                  <a:gd name="T2" fmla="*/ 2147483647 w 12"/>
                  <a:gd name="T3" fmla="*/ 0 h 16"/>
                  <a:gd name="T4" fmla="*/ 2147483647 w 12"/>
                  <a:gd name="T5" fmla="*/ 2147483647 h 16"/>
                  <a:gd name="T6" fmla="*/ 0 w 12"/>
                  <a:gd name="T7" fmla="*/ 2147483647 h 16"/>
                  <a:gd name="T8" fmla="*/ 0 w 12"/>
                  <a:gd name="T9" fmla="*/ 0 h 16"/>
                  <a:gd name="T10" fmla="*/ 0 w 1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6"/>
                  <a:gd name="T20" fmla="*/ 12 w 1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6">
                    <a:moveTo>
                      <a:pt x="0" y="0"/>
                    </a:moveTo>
                    <a:lnTo>
                      <a:pt x="12" y="0"/>
                    </a:lnTo>
                    <a:lnTo>
                      <a:pt x="1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5" name="Freeform 234">
                <a:extLst>
                  <a:ext uri="{FF2B5EF4-FFF2-40B4-BE49-F238E27FC236}">
                    <a16:creationId xmlns:a16="http://schemas.microsoft.com/office/drawing/2014/main" id="{96CD9787-1582-6E42-9667-22FF2EEF7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4397376"/>
                <a:ext cx="25400" cy="31750"/>
              </a:xfrm>
              <a:custGeom>
                <a:avLst/>
                <a:gdLst>
                  <a:gd name="T0" fmla="*/ 0 w 16"/>
                  <a:gd name="T1" fmla="*/ 2147483647 h 20"/>
                  <a:gd name="T2" fmla="*/ 2147483647 w 16"/>
                  <a:gd name="T3" fmla="*/ 0 h 20"/>
                  <a:gd name="T4" fmla="*/ 2147483647 w 16"/>
                  <a:gd name="T5" fmla="*/ 2147483647 h 20"/>
                  <a:gd name="T6" fmla="*/ 0 w 16"/>
                  <a:gd name="T7" fmla="*/ 2147483647 h 20"/>
                  <a:gd name="T8" fmla="*/ 0 w 16"/>
                  <a:gd name="T9" fmla="*/ 2147483647 h 20"/>
                  <a:gd name="T10" fmla="*/ 0 w 16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0"/>
                  <a:gd name="T20" fmla="*/ 16 w 1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0">
                    <a:moveTo>
                      <a:pt x="0" y="2"/>
                    </a:moveTo>
                    <a:lnTo>
                      <a:pt x="16" y="0"/>
                    </a:lnTo>
                    <a:lnTo>
                      <a:pt x="16" y="20"/>
                    </a:lnTo>
                    <a:lnTo>
                      <a:pt x="0" y="2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6" name="Freeform 235">
                <a:extLst>
                  <a:ext uri="{FF2B5EF4-FFF2-40B4-BE49-F238E27FC236}">
                    <a16:creationId xmlns:a16="http://schemas.microsoft.com/office/drawing/2014/main" id="{40B4C46A-D667-D94A-9440-9F25F766A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4397376"/>
                <a:ext cx="19050" cy="25400"/>
              </a:xfrm>
              <a:custGeom>
                <a:avLst/>
                <a:gdLst>
                  <a:gd name="T0" fmla="*/ 0 w 12"/>
                  <a:gd name="T1" fmla="*/ 2147483647 h 16"/>
                  <a:gd name="T2" fmla="*/ 2147483647 w 12"/>
                  <a:gd name="T3" fmla="*/ 0 h 16"/>
                  <a:gd name="T4" fmla="*/ 2147483647 w 12"/>
                  <a:gd name="T5" fmla="*/ 2147483647 h 16"/>
                  <a:gd name="T6" fmla="*/ 0 w 12"/>
                  <a:gd name="T7" fmla="*/ 2147483647 h 16"/>
                  <a:gd name="T8" fmla="*/ 0 w 12"/>
                  <a:gd name="T9" fmla="*/ 2147483647 h 16"/>
                  <a:gd name="T10" fmla="*/ 0 w 12"/>
                  <a:gd name="T11" fmla="*/ 2147483647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6"/>
                  <a:gd name="T20" fmla="*/ 12 w 1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6">
                    <a:moveTo>
                      <a:pt x="0" y="2"/>
                    </a:moveTo>
                    <a:lnTo>
                      <a:pt x="12" y="0"/>
                    </a:lnTo>
                    <a:lnTo>
                      <a:pt x="12" y="16"/>
                    </a:lnTo>
                    <a:lnTo>
                      <a:pt x="0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2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7" name="Freeform 236">
                <a:extLst>
                  <a:ext uri="{FF2B5EF4-FFF2-40B4-BE49-F238E27FC236}">
                    <a16:creationId xmlns:a16="http://schemas.microsoft.com/office/drawing/2014/main" id="{24DB14FA-3512-534B-824D-647569B8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545013"/>
                <a:ext cx="101600" cy="120650"/>
              </a:xfrm>
              <a:custGeom>
                <a:avLst/>
                <a:gdLst>
                  <a:gd name="T0" fmla="*/ 2147483647 w 64"/>
                  <a:gd name="T1" fmla="*/ 2147483647 h 76"/>
                  <a:gd name="T2" fmla="*/ 2147483647 w 64"/>
                  <a:gd name="T3" fmla="*/ 2147483647 h 76"/>
                  <a:gd name="T4" fmla="*/ 2147483647 w 64"/>
                  <a:gd name="T5" fmla="*/ 0 h 76"/>
                  <a:gd name="T6" fmla="*/ 2147483647 w 64"/>
                  <a:gd name="T7" fmla="*/ 2147483647 h 76"/>
                  <a:gd name="T8" fmla="*/ 0 w 64"/>
                  <a:gd name="T9" fmla="*/ 2147483647 h 76"/>
                  <a:gd name="T10" fmla="*/ 0 w 64"/>
                  <a:gd name="T11" fmla="*/ 2147483647 h 76"/>
                  <a:gd name="T12" fmla="*/ 2147483647 w 64"/>
                  <a:gd name="T13" fmla="*/ 2147483647 h 76"/>
                  <a:gd name="T14" fmla="*/ 2147483647 w 64"/>
                  <a:gd name="T15" fmla="*/ 2147483647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76"/>
                  <a:gd name="T26" fmla="*/ 64 w 64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76">
                    <a:moveTo>
                      <a:pt x="62" y="58"/>
                    </a:moveTo>
                    <a:lnTo>
                      <a:pt x="62" y="2"/>
                    </a:lnTo>
                    <a:lnTo>
                      <a:pt x="64" y="0"/>
                    </a:lnTo>
                    <a:lnTo>
                      <a:pt x="64" y="66"/>
                    </a:lnTo>
                    <a:lnTo>
                      <a:pt x="0" y="76"/>
                    </a:lnTo>
                    <a:lnTo>
                      <a:pt x="0" y="66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8" name="Freeform 237">
                <a:extLst>
                  <a:ext uri="{FF2B5EF4-FFF2-40B4-BE49-F238E27FC236}">
                    <a16:creationId xmlns:a16="http://schemas.microsoft.com/office/drawing/2014/main" id="{4A42E743-AEA0-414F-8225-A1E0FC404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4545013"/>
                <a:ext cx="3175" cy="104775"/>
              </a:xfrm>
              <a:custGeom>
                <a:avLst/>
                <a:gdLst>
                  <a:gd name="T0" fmla="*/ 0 w 2"/>
                  <a:gd name="T1" fmla="*/ 2147483647 h 66"/>
                  <a:gd name="T2" fmla="*/ 0 w 2"/>
                  <a:gd name="T3" fmla="*/ 2147483647 h 66"/>
                  <a:gd name="T4" fmla="*/ 2147483647 w 2"/>
                  <a:gd name="T5" fmla="*/ 0 h 66"/>
                  <a:gd name="T6" fmla="*/ 2147483647 w 2"/>
                  <a:gd name="T7" fmla="*/ 2147483647 h 66"/>
                  <a:gd name="T8" fmla="*/ 0 w 2"/>
                  <a:gd name="T9" fmla="*/ 2147483647 h 66"/>
                  <a:gd name="T10" fmla="*/ 0 w 2"/>
                  <a:gd name="T11" fmla="*/ 2147483647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66"/>
                  <a:gd name="T20" fmla="*/ 2 w 2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66">
                    <a:moveTo>
                      <a:pt x="0" y="58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9" name="Freeform 238">
                <a:extLst>
                  <a:ext uri="{FF2B5EF4-FFF2-40B4-BE49-F238E27FC236}">
                    <a16:creationId xmlns:a16="http://schemas.microsoft.com/office/drawing/2014/main" id="{C31668C0-AB15-5947-BF02-A19224561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548188"/>
                <a:ext cx="98425" cy="101600"/>
              </a:xfrm>
              <a:custGeom>
                <a:avLst/>
                <a:gdLst>
                  <a:gd name="T0" fmla="*/ 0 w 62"/>
                  <a:gd name="T1" fmla="*/ 2147483647 h 64"/>
                  <a:gd name="T2" fmla="*/ 2147483647 w 62"/>
                  <a:gd name="T3" fmla="*/ 0 h 64"/>
                  <a:gd name="T4" fmla="*/ 2147483647 w 62"/>
                  <a:gd name="T5" fmla="*/ 2147483647 h 64"/>
                  <a:gd name="T6" fmla="*/ 0 w 62"/>
                  <a:gd name="T7" fmla="*/ 2147483647 h 64"/>
                  <a:gd name="T8" fmla="*/ 0 w 62"/>
                  <a:gd name="T9" fmla="*/ 2147483647 h 64"/>
                  <a:gd name="T10" fmla="*/ 0 w 62"/>
                  <a:gd name="T11" fmla="*/ 2147483647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64"/>
                  <a:gd name="T20" fmla="*/ 62 w 62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64">
                    <a:moveTo>
                      <a:pt x="0" y="8"/>
                    </a:moveTo>
                    <a:lnTo>
                      <a:pt x="62" y="0"/>
                    </a:lnTo>
                    <a:lnTo>
                      <a:pt x="62" y="56"/>
                    </a:lnTo>
                    <a:lnTo>
                      <a:pt x="0" y="6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0" name="Freeform 239">
                <a:extLst>
                  <a:ext uri="{FF2B5EF4-FFF2-40B4-BE49-F238E27FC236}">
                    <a16:creationId xmlns:a16="http://schemas.microsoft.com/office/drawing/2014/main" id="{1B423A75-1AAD-B348-9F32-F1A1B2F95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548188"/>
                <a:ext cx="92075" cy="95250"/>
              </a:xfrm>
              <a:custGeom>
                <a:avLst/>
                <a:gdLst>
                  <a:gd name="T0" fmla="*/ 0 w 58"/>
                  <a:gd name="T1" fmla="*/ 2147483647 h 60"/>
                  <a:gd name="T2" fmla="*/ 2147483647 w 58"/>
                  <a:gd name="T3" fmla="*/ 0 h 60"/>
                  <a:gd name="T4" fmla="*/ 2147483647 w 58"/>
                  <a:gd name="T5" fmla="*/ 2147483647 h 60"/>
                  <a:gd name="T6" fmla="*/ 0 w 58"/>
                  <a:gd name="T7" fmla="*/ 2147483647 h 60"/>
                  <a:gd name="T8" fmla="*/ 0 w 58"/>
                  <a:gd name="T9" fmla="*/ 2147483647 h 60"/>
                  <a:gd name="T10" fmla="*/ 0 w 58"/>
                  <a:gd name="T11" fmla="*/ 2147483647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60"/>
                  <a:gd name="T20" fmla="*/ 58 w 5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60">
                    <a:moveTo>
                      <a:pt x="0" y="8"/>
                    </a:moveTo>
                    <a:lnTo>
                      <a:pt x="58" y="0"/>
                    </a:lnTo>
                    <a:lnTo>
                      <a:pt x="58" y="52"/>
                    </a:lnTo>
                    <a:lnTo>
                      <a:pt x="0" y="6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1" name="Freeform 240">
                <a:extLst>
                  <a:ext uri="{FF2B5EF4-FFF2-40B4-BE49-F238E27FC236}">
                    <a16:creationId xmlns:a16="http://schemas.microsoft.com/office/drawing/2014/main" id="{001339AD-6611-7142-AFB5-6B53DCC8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551363"/>
                <a:ext cx="98425" cy="92075"/>
              </a:xfrm>
              <a:custGeom>
                <a:avLst/>
                <a:gdLst>
                  <a:gd name="T0" fmla="*/ 2147483647 w 62"/>
                  <a:gd name="T1" fmla="*/ 0 h 58"/>
                  <a:gd name="T2" fmla="*/ 2147483647 w 62"/>
                  <a:gd name="T3" fmla="*/ 2147483647 h 58"/>
                  <a:gd name="T4" fmla="*/ 2147483647 w 62"/>
                  <a:gd name="T5" fmla="*/ 2147483647 h 58"/>
                  <a:gd name="T6" fmla="*/ 2147483647 w 62"/>
                  <a:gd name="T7" fmla="*/ 2147483647 h 58"/>
                  <a:gd name="T8" fmla="*/ 2147483647 w 62"/>
                  <a:gd name="T9" fmla="*/ 2147483647 h 58"/>
                  <a:gd name="T10" fmla="*/ 2147483647 w 62"/>
                  <a:gd name="T11" fmla="*/ 2147483647 h 58"/>
                  <a:gd name="T12" fmla="*/ 2147483647 w 62"/>
                  <a:gd name="T13" fmla="*/ 2147483647 h 58"/>
                  <a:gd name="T14" fmla="*/ 2147483647 w 62"/>
                  <a:gd name="T15" fmla="*/ 2147483647 h 58"/>
                  <a:gd name="T16" fmla="*/ 0 w 62"/>
                  <a:gd name="T17" fmla="*/ 2147483647 h 58"/>
                  <a:gd name="T18" fmla="*/ 0 w 62"/>
                  <a:gd name="T19" fmla="*/ 2147483647 h 58"/>
                  <a:gd name="T20" fmla="*/ 2147483647 w 62"/>
                  <a:gd name="T21" fmla="*/ 2147483647 h 58"/>
                  <a:gd name="T22" fmla="*/ 2147483647 w 62"/>
                  <a:gd name="T23" fmla="*/ 0 h 58"/>
                  <a:gd name="T24" fmla="*/ 2147483647 w 62"/>
                  <a:gd name="T25" fmla="*/ 0 h 58"/>
                  <a:gd name="T26" fmla="*/ 2147483647 w 62"/>
                  <a:gd name="T27" fmla="*/ 0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"/>
                  <a:gd name="T43" fmla="*/ 0 h 58"/>
                  <a:gd name="T44" fmla="*/ 62 w 62"/>
                  <a:gd name="T45" fmla="*/ 58 h 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" h="58">
                    <a:moveTo>
                      <a:pt x="34" y="0"/>
                    </a:moveTo>
                    <a:lnTo>
                      <a:pt x="34" y="40"/>
                    </a:lnTo>
                    <a:lnTo>
                      <a:pt x="62" y="36"/>
                    </a:lnTo>
                    <a:lnTo>
                      <a:pt x="62" y="40"/>
                    </a:lnTo>
                    <a:lnTo>
                      <a:pt x="34" y="44"/>
                    </a:lnTo>
                    <a:lnTo>
                      <a:pt x="34" y="58"/>
                    </a:lnTo>
                    <a:lnTo>
                      <a:pt x="32" y="58"/>
                    </a:lnTo>
                    <a:lnTo>
                      <a:pt x="30" y="44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32" y="40"/>
                    </a:lnTo>
                    <a:lnTo>
                      <a:pt x="3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2" name="Freeform 241">
                <a:extLst>
                  <a:ext uri="{FF2B5EF4-FFF2-40B4-BE49-F238E27FC236}">
                    <a16:creationId xmlns:a16="http://schemas.microsoft.com/office/drawing/2014/main" id="{6C4000A1-2FA9-B34C-A38A-B099BF282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4541838"/>
                <a:ext cx="25400" cy="31750"/>
              </a:xfrm>
              <a:custGeom>
                <a:avLst/>
                <a:gdLst>
                  <a:gd name="T0" fmla="*/ 0 w 16"/>
                  <a:gd name="T1" fmla="*/ 0 h 20"/>
                  <a:gd name="T2" fmla="*/ 2147483647 w 16"/>
                  <a:gd name="T3" fmla="*/ 0 h 20"/>
                  <a:gd name="T4" fmla="*/ 2147483647 w 16"/>
                  <a:gd name="T5" fmla="*/ 2147483647 h 20"/>
                  <a:gd name="T6" fmla="*/ 0 w 16"/>
                  <a:gd name="T7" fmla="*/ 2147483647 h 20"/>
                  <a:gd name="T8" fmla="*/ 0 w 16"/>
                  <a:gd name="T9" fmla="*/ 0 h 20"/>
                  <a:gd name="T10" fmla="*/ 0 w 16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0"/>
                  <a:gd name="T20" fmla="*/ 16 w 1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0">
                    <a:moveTo>
                      <a:pt x="0" y="0"/>
                    </a:moveTo>
                    <a:lnTo>
                      <a:pt x="16" y="0"/>
                    </a:lnTo>
                    <a:lnTo>
                      <a:pt x="16" y="18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3" name="Freeform 242">
                <a:extLst>
                  <a:ext uri="{FF2B5EF4-FFF2-40B4-BE49-F238E27FC236}">
                    <a16:creationId xmlns:a16="http://schemas.microsoft.com/office/drawing/2014/main" id="{341F56BE-CC5F-9741-A26D-A0CC734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4541838"/>
                <a:ext cx="19050" cy="25400"/>
              </a:xfrm>
              <a:custGeom>
                <a:avLst/>
                <a:gdLst>
                  <a:gd name="T0" fmla="*/ 0 w 12"/>
                  <a:gd name="T1" fmla="*/ 0 h 16"/>
                  <a:gd name="T2" fmla="*/ 2147483647 w 12"/>
                  <a:gd name="T3" fmla="*/ 0 h 16"/>
                  <a:gd name="T4" fmla="*/ 2147483647 w 12"/>
                  <a:gd name="T5" fmla="*/ 2147483647 h 16"/>
                  <a:gd name="T6" fmla="*/ 0 w 12"/>
                  <a:gd name="T7" fmla="*/ 2147483647 h 16"/>
                  <a:gd name="T8" fmla="*/ 0 w 12"/>
                  <a:gd name="T9" fmla="*/ 0 h 16"/>
                  <a:gd name="T10" fmla="*/ 0 w 1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6"/>
                  <a:gd name="T20" fmla="*/ 12 w 1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6">
                    <a:moveTo>
                      <a:pt x="0" y="0"/>
                    </a:moveTo>
                    <a:lnTo>
                      <a:pt x="12" y="0"/>
                    </a:lnTo>
                    <a:lnTo>
                      <a:pt x="12" y="14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4" name="Freeform 243">
                <a:extLst>
                  <a:ext uri="{FF2B5EF4-FFF2-40B4-BE49-F238E27FC236}">
                    <a16:creationId xmlns:a16="http://schemas.microsoft.com/office/drawing/2014/main" id="{37C6AFBF-B60A-ED47-ADB8-5041535F2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264026"/>
                <a:ext cx="101600" cy="79375"/>
              </a:xfrm>
              <a:custGeom>
                <a:avLst/>
                <a:gdLst>
                  <a:gd name="T0" fmla="*/ 2147483647 w 64"/>
                  <a:gd name="T1" fmla="*/ 2147483647 h 50"/>
                  <a:gd name="T2" fmla="*/ 2147483647 w 64"/>
                  <a:gd name="T3" fmla="*/ 0 h 50"/>
                  <a:gd name="T4" fmla="*/ 2147483647 w 64"/>
                  <a:gd name="T5" fmla="*/ 0 h 50"/>
                  <a:gd name="T6" fmla="*/ 2147483647 w 64"/>
                  <a:gd name="T7" fmla="*/ 2147483647 h 50"/>
                  <a:gd name="T8" fmla="*/ 0 w 64"/>
                  <a:gd name="T9" fmla="*/ 2147483647 h 50"/>
                  <a:gd name="T10" fmla="*/ 0 w 64"/>
                  <a:gd name="T11" fmla="*/ 2147483647 h 50"/>
                  <a:gd name="T12" fmla="*/ 2147483647 w 64"/>
                  <a:gd name="T13" fmla="*/ 2147483647 h 50"/>
                  <a:gd name="T14" fmla="*/ 2147483647 w 64"/>
                  <a:gd name="T15" fmla="*/ 214748364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0"/>
                  <a:gd name="T26" fmla="*/ 64 w 64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0">
                    <a:moveTo>
                      <a:pt x="62" y="40"/>
                    </a:moveTo>
                    <a:lnTo>
                      <a:pt x="62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62" y="40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5" name="Freeform 244">
                <a:extLst>
                  <a:ext uri="{FF2B5EF4-FFF2-40B4-BE49-F238E27FC236}">
                    <a16:creationId xmlns:a16="http://schemas.microsoft.com/office/drawing/2014/main" id="{22A8369A-8091-0547-BC92-61DBDD0F1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4264026"/>
                <a:ext cx="3175" cy="73025"/>
              </a:xfrm>
              <a:custGeom>
                <a:avLst/>
                <a:gdLst>
                  <a:gd name="T0" fmla="*/ 0 w 2"/>
                  <a:gd name="T1" fmla="*/ 2147483647 h 46"/>
                  <a:gd name="T2" fmla="*/ 0 w 2"/>
                  <a:gd name="T3" fmla="*/ 0 h 46"/>
                  <a:gd name="T4" fmla="*/ 2147483647 w 2"/>
                  <a:gd name="T5" fmla="*/ 0 h 46"/>
                  <a:gd name="T6" fmla="*/ 2147483647 w 2"/>
                  <a:gd name="T7" fmla="*/ 2147483647 h 46"/>
                  <a:gd name="T8" fmla="*/ 0 w 2"/>
                  <a:gd name="T9" fmla="*/ 2147483647 h 46"/>
                  <a:gd name="T10" fmla="*/ 0 w 2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6"/>
                  <a:gd name="T20" fmla="*/ 2 w 2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6">
                    <a:moveTo>
                      <a:pt x="0" y="4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6" name="Freeform 245">
                <a:extLst>
                  <a:ext uri="{FF2B5EF4-FFF2-40B4-BE49-F238E27FC236}">
                    <a16:creationId xmlns:a16="http://schemas.microsoft.com/office/drawing/2014/main" id="{55D17637-78FA-EF45-B0D5-4BC8DE6B4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264026"/>
                <a:ext cx="98425" cy="66675"/>
              </a:xfrm>
              <a:custGeom>
                <a:avLst/>
                <a:gdLst>
                  <a:gd name="T0" fmla="*/ 0 w 62"/>
                  <a:gd name="T1" fmla="*/ 2147483647 h 42"/>
                  <a:gd name="T2" fmla="*/ 2147483647 w 62"/>
                  <a:gd name="T3" fmla="*/ 0 h 42"/>
                  <a:gd name="T4" fmla="*/ 2147483647 w 62"/>
                  <a:gd name="T5" fmla="*/ 2147483647 h 42"/>
                  <a:gd name="T6" fmla="*/ 0 w 62"/>
                  <a:gd name="T7" fmla="*/ 2147483647 h 42"/>
                  <a:gd name="T8" fmla="*/ 0 w 62"/>
                  <a:gd name="T9" fmla="*/ 2147483647 h 42"/>
                  <a:gd name="T10" fmla="*/ 0 w 62"/>
                  <a:gd name="T11" fmla="*/ 214748364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2"/>
                  <a:gd name="T20" fmla="*/ 62 w 6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2">
                    <a:moveTo>
                      <a:pt x="0" y="4"/>
                    </a:moveTo>
                    <a:lnTo>
                      <a:pt x="62" y="0"/>
                    </a:lnTo>
                    <a:lnTo>
                      <a:pt x="62" y="40"/>
                    </a:lnTo>
                    <a:lnTo>
                      <a:pt x="0" y="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7" name="Freeform 246">
                <a:extLst>
                  <a:ext uri="{FF2B5EF4-FFF2-40B4-BE49-F238E27FC236}">
                    <a16:creationId xmlns:a16="http://schemas.microsoft.com/office/drawing/2014/main" id="{37F6AA8C-361A-3442-8170-718EF0F31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264026"/>
                <a:ext cx="92075" cy="63500"/>
              </a:xfrm>
              <a:custGeom>
                <a:avLst/>
                <a:gdLst>
                  <a:gd name="T0" fmla="*/ 0 w 58"/>
                  <a:gd name="T1" fmla="*/ 2147483647 h 40"/>
                  <a:gd name="T2" fmla="*/ 2147483647 w 58"/>
                  <a:gd name="T3" fmla="*/ 0 h 40"/>
                  <a:gd name="T4" fmla="*/ 2147483647 w 58"/>
                  <a:gd name="T5" fmla="*/ 2147483647 h 40"/>
                  <a:gd name="T6" fmla="*/ 0 w 58"/>
                  <a:gd name="T7" fmla="*/ 2147483647 h 40"/>
                  <a:gd name="T8" fmla="*/ 0 w 58"/>
                  <a:gd name="T9" fmla="*/ 2147483647 h 40"/>
                  <a:gd name="T10" fmla="*/ 0 w 58"/>
                  <a:gd name="T11" fmla="*/ 214748364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40"/>
                  <a:gd name="T20" fmla="*/ 58 w 58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40">
                    <a:moveTo>
                      <a:pt x="0" y="4"/>
                    </a:moveTo>
                    <a:lnTo>
                      <a:pt x="58" y="0"/>
                    </a:lnTo>
                    <a:lnTo>
                      <a:pt x="58" y="36"/>
                    </a:lnTo>
                    <a:lnTo>
                      <a:pt x="0" y="4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8" name="Freeform 247">
                <a:extLst>
                  <a:ext uri="{FF2B5EF4-FFF2-40B4-BE49-F238E27FC236}">
                    <a16:creationId xmlns:a16="http://schemas.microsoft.com/office/drawing/2014/main" id="{72059564-72B3-AF4F-B323-C38DF31EB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8" y="4267201"/>
                <a:ext cx="98425" cy="63500"/>
              </a:xfrm>
              <a:custGeom>
                <a:avLst/>
                <a:gdLst>
                  <a:gd name="T0" fmla="*/ 2147483647 w 62"/>
                  <a:gd name="T1" fmla="*/ 0 h 40"/>
                  <a:gd name="T2" fmla="*/ 2147483647 w 62"/>
                  <a:gd name="T3" fmla="*/ 2147483647 h 40"/>
                  <a:gd name="T4" fmla="*/ 2147483647 w 62"/>
                  <a:gd name="T5" fmla="*/ 2147483647 h 40"/>
                  <a:gd name="T6" fmla="*/ 2147483647 w 62"/>
                  <a:gd name="T7" fmla="*/ 2147483647 h 40"/>
                  <a:gd name="T8" fmla="*/ 2147483647 w 62"/>
                  <a:gd name="T9" fmla="*/ 2147483647 h 40"/>
                  <a:gd name="T10" fmla="*/ 2147483647 w 62"/>
                  <a:gd name="T11" fmla="*/ 2147483647 h 40"/>
                  <a:gd name="T12" fmla="*/ 2147483647 w 62"/>
                  <a:gd name="T13" fmla="*/ 2147483647 h 40"/>
                  <a:gd name="T14" fmla="*/ 2147483647 w 62"/>
                  <a:gd name="T15" fmla="*/ 2147483647 h 40"/>
                  <a:gd name="T16" fmla="*/ 0 w 62"/>
                  <a:gd name="T17" fmla="*/ 2147483647 h 40"/>
                  <a:gd name="T18" fmla="*/ 0 w 62"/>
                  <a:gd name="T19" fmla="*/ 2147483647 h 40"/>
                  <a:gd name="T20" fmla="*/ 2147483647 w 62"/>
                  <a:gd name="T21" fmla="*/ 2147483647 h 40"/>
                  <a:gd name="T22" fmla="*/ 2147483647 w 62"/>
                  <a:gd name="T23" fmla="*/ 0 h 40"/>
                  <a:gd name="T24" fmla="*/ 2147483647 w 62"/>
                  <a:gd name="T25" fmla="*/ 0 h 40"/>
                  <a:gd name="T26" fmla="*/ 2147483647 w 62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"/>
                  <a:gd name="T43" fmla="*/ 0 h 40"/>
                  <a:gd name="T44" fmla="*/ 62 w 62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" h="40">
                    <a:moveTo>
                      <a:pt x="34" y="0"/>
                    </a:moveTo>
                    <a:lnTo>
                      <a:pt x="34" y="26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34" y="3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0" y="30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32" y="26"/>
                    </a:lnTo>
                    <a:lnTo>
                      <a:pt x="3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9" name="Freeform 248">
                <a:extLst>
                  <a:ext uri="{FF2B5EF4-FFF2-40B4-BE49-F238E27FC236}">
                    <a16:creationId xmlns:a16="http://schemas.microsoft.com/office/drawing/2014/main" id="{B2023C96-3C55-9742-8D3C-70AFF9ED9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388" y="4117976"/>
                <a:ext cx="95250" cy="76200"/>
              </a:xfrm>
              <a:custGeom>
                <a:avLst/>
                <a:gdLst>
                  <a:gd name="T0" fmla="*/ 2147483647 w 60"/>
                  <a:gd name="T1" fmla="*/ 2147483647 h 48"/>
                  <a:gd name="T2" fmla="*/ 2147483647 w 60"/>
                  <a:gd name="T3" fmla="*/ 0 h 48"/>
                  <a:gd name="T4" fmla="*/ 2147483647 w 60"/>
                  <a:gd name="T5" fmla="*/ 0 h 48"/>
                  <a:gd name="T6" fmla="*/ 2147483647 w 60"/>
                  <a:gd name="T7" fmla="*/ 2147483647 h 48"/>
                  <a:gd name="T8" fmla="*/ 0 w 60"/>
                  <a:gd name="T9" fmla="*/ 2147483647 h 48"/>
                  <a:gd name="T10" fmla="*/ 0 w 60"/>
                  <a:gd name="T11" fmla="*/ 2147483647 h 48"/>
                  <a:gd name="T12" fmla="*/ 2147483647 w 60"/>
                  <a:gd name="T13" fmla="*/ 2147483647 h 48"/>
                  <a:gd name="T14" fmla="*/ 2147483647 w 60"/>
                  <a:gd name="T15" fmla="*/ 214748364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48"/>
                  <a:gd name="T26" fmla="*/ 60 w 60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48">
                    <a:moveTo>
                      <a:pt x="58" y="40"/>
                    </a:moveTo>
                    <a:lnTo>
                      <a:pt x="58" y="0"/>
                    </a:lnTo>
                    <a:lnTo>
                      <a:pt x="60" y="0"/>
                    </a:lnTo>
                    <a:lnTo>
                      <a:pt x="60" y="46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0" name="Freeform 249">
                <a:extLst>
                  <a:ext uri="{FF2B5EF4-FFF2-40B4-BE49-F238E27FC236}">
                    <a16:creationId xmlns:a16="http://schemas.microsoft.com/office/drawing/2014/main" id="{3CD2232C-8652-6148-983F-173D4655F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4117976"/>
                <a:ext cx="3175" cy="73025"/>
              </a:xfrm>
              <a:custGeom>
                <a:avLst/>
                <a:gdLst>
                  <a:gd name="T0" fmla="*/ 0 w 2"/>
                  <a:gd name="T1" fmla="*/ 2147483647 h 46"/>
                  <a:gd name="T2" fmla="*/ 0 w 2"/>
                  <a:gd name="T3" fmla="*/ 0 h 46"/>
                  <a:gd name="T4" fmla="*/ 2147483647 w 2"/>
                  <a:gd name="T5" fmla="*/ 0 h 46"/>
                  <a:gd name="T6" fmla="*/ 2147483647 w 2"/>
                  <a:gd name="T7" fmla="*/ 2147483647 h 46"/>
                  <a:gd name="T8" fmla="*/ 0 w 2"/>
                  <a:gd name="T9" fmla="*/ 2147483647 h 46"/>
                  <a:gd name="T10" fmla="*/ 0 w 2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6"/>
                  <a:gd name="T20" fmla="*/ 2 w 2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6">
                    <a:moveTo>
                      <a:pt x="0" y="4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1" name="Freeform 250">
                <a:extLst>
                  <a:ext uri="{FF2B5EF4-FFF2-40B4-BE49-F238E27FC236}">
                    <a16:creationId xmlns:a16="http://schemas.microsoft.com/office/drawing/2014/main" id="{DAA1A362-BA44-4A4B-BA6C-BEC345D6E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388" y="4117976"/>
                <a:ext cx="92075" cy="66675"/>
              </a:xfrm>
              <a:custGeom>
                <a:avLst/>
                <a:gdLst>
                  <a:gd name="T0" fmla="*/ 0 w 58"/>
                  <a:gd name="T1" fmla="*/ 2147483647 h 42"/>
                  <a:gd name="T2" fmla="*/ 2147483647 w 58"/>
                  <a:gd name="T3" fmla="*/ 0 h 42"/>
                  <a:gd name="T4" fmla="*/ 2147483647 w 58"/>
                  <a:gd name="T5" fmla="*/ 2147483647 h 42"/>
                  <a:gd name="T6" fmla="*/ 0 w 58"/>
                  <a:gd name="T7" fmla="*/ 2147483647 h 42"/>
                  <a:gd name="T8" fmla="*/ 0 w 58"/>
                  <a:gd name="T9" fmla="*/ 2147483647 h 42"/>
                  <a:gd name="T10" fmla="*/ 0 w 58"/>
                  <a:gd name="T11" fmla="*/ 214748364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42"/>
                  <a:gd name="T20" fmla="*/ 58 w 5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42">
                    <a:moveTo>
                      <a:pt x="0" y="2"/>
                    </a:moveTo>
                    <a:lnTo>
                      <a:pt x="58" y="0"/>
                    </a:lnTo>
                    <a:lnTo>
                      <a:pt x="58" y="40"/>
                    </a:lnTo>
                    <a:lnTo>
                      <a:pt x="0" y="4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2" name="Freeform 251">
                <a:extLst>
                  <a:ext uri="{FF2B5EF4-FFF2-40B4-BE49-F238E27FC236}">
                    <a16:creationId xmlns:a16="http://schemas.microsoft.com/office/drawing/2014/main" id="{643023DB-5751-DB4C-BC21-26E7133E4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388" y="4117976"/>
                <a:ext cx="85725" cy="60325"/>
              </a:xfrm>
              <a:custGeom>
                <a:avLst/>
                <a:gdLst>
                  <a:gd name="T0" fmla="*/ 0 w 54"/>
                  <a:gd name="T1" fmla="*/ 2147483647 h 38"/>
                  <a:gd name="T2" fmla="*/ 2147483647 w 54"/>
                  <a:gd name="T3" fmla="*/ 0 h 38"/>
                  <a:gd name="T4" fmla="*/ 2147483647 w 54"/>
                  <a:gd name="T5" fmla="*/ 2147483647 h 38"/>
                  <a:gd name="T6" fmla="*/ 0 w 54"/>
                  <a:gd name="T7" fmla="*/ 2147483647 h 38"/>
                  <a:gd name="T8" fmla="*/ 0 w 54"/>
                  <a:gd name="T9" fmla="*/ 2147483647 h 38"/>
                  <a:gd name="T10" fmla="*/ 0 w 54"/>
                  <a:gd name="T11" fmla="*/ 2147483647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8"/>
                  <a:gd name="T20" fmla="*/ 54 w 54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8">
                    <a:moveTo>
                      <a:pt x="0" y="2"/>
                    </a:moveTo>
                    <a:lnTo>
                      <a:pt x="54" y="0"/>
                    </a:lnTo>
                    <a:lnTo>
                      <a:pt x="54" y="38"/>
                    </a:lnTo>
                    <a:lnTo>
                      <a:pt x="0" y="3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3" name="Freeform 252">
                <a:extLst>
                  <a:ext uri="{FF2B5EF4-FFF2-40B4-BE49-F238E27FC236}">
                    <a16:creationId xmlns:a16="http://schemas.microsoft.com/office/drawing/2014/main" id="{915B9CAD-DC64-3249-9230-144FB8058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388" y="4117976"/>
                <a:ext cx="92075" cy="66675"/>
              </a:xfrm>
              <a:custGeom>
                <a:avLst/>
                <a:gdLst>
                  <a:gd name="T0" fmla="*/ 2147483647 w 58"/>
                  <a:gd name="T1" fmla="*/ 0 h 42"/>
                  <a:gd name="T2" fmla="*/ 2147483647 w 58"/>
                  <a:gd name="T3" fmla="*/ 2147483647 h 42"/>
                  <a:gd name="T4" fmla="*/ 2147483647 w 58"/>
                  <a:gd name="T5" fmla="*/ 2147483647 h 42"/>
                  <a:gd name="T6" fmla="*/ 2147483647 w 58"/>
                  <a:gd name="T7" fmla="*/ 2147483647 h 42"/>
                  <a:gd name="T8" fmla="*/ 2147483647 w 58"/>
                  <a:gd name="T9" fmla="*/ 2147483647 h 42"/>
                  <a:gd name="T10" fmla="*/ 2147483647 w 58"/>
                  <a:gd name="T11" fmla="*/ 2147483647 h 42"/>
                  <a:gd name="T12" fmla="*/ 2147483647 w 58"/>
                  <a:gd name="T13" fmla="*/ 2147483647 h 42"/>
                  <a:gd name="T14" fmla="*/ 2147483647 w 58"/>
                  <a:gd name="T15" fmla="*/ 2147483647 h 42"/>
                  <a:gd name="T16" fmla="*/ 0 w 58"/>
                  <a:gd name="T17" fmla="*/ 2147483647 h 42"/>
                  <a:gd name="T18" fmla="*/ 0 w 58"/>
                  <a:gd name="T19" fmla="*/ 2147483647 h 42"/>
                  <a:gd name="T20" fmla="*/ 2147483647 w 58"/>
                  <a:gd name="T21" fmla="*/ 2147483647 h 42"/>
                  <a:gd name="T22" fmla="*/ 2147483647 w 58"/>
                  <a:gd name="T23" fmla="*/ 0 h 42"/>
                  <a:gd name="T24" fmla="*/ 2147483647 w 58"/>
                  <a:gd name="T25" fmla="*/ 0 h 42"/>
                  <a:gd name="T26" fmla="*/ 2147483647 w 58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42"/>
                  <a:gd name="T44" fmla="*/ 58 w 58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42">
                    <a:moveTo>
                      <a:pt x="32" y="0"/>
                    </a:moveTo>
                    <a:lnTo>
                      <a:pt x="32" y="28"/>
                    </a:lnTo>
                    <a:lnTo>
                      <a:pt x="58" y="28"/>
                    </a:lnTo>
                    <a:lnTo>
                      <a:pt x="58" y="32"/>
                    </a:lnTo>
                    <a:lnTo>
                      <a:pt x="32" y="32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28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30" y="28"/>
                    </a:lnTo>
                    <a:lnTo>
                      <a:pt x="2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4" name="Freeform 253">
                <a:extLst>
                  <a:ext uri="{FF2B5EF4-FFF2-40B4-BE49-F238E27FC236}">
                    <a16:creationId xmlns:a16="http://schemas.microsoft.com/office/drawing/2014/main" id="{ED8C695A-4D28-1140-BB6D-2DC0D4AD6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029076"/>
                <a:ext cx="244475" cy="630238"/>
              </a:xfrm>
              <a:custGeom>
                <a:avLst/>
                <a:gdLst>
                  <a:gd name="T0" fmla="*/ 2147483647 w 154"/>
                  <a:gd name="T1" fmla="*/ 2147483647 h 397"/>
                  <a:gd name="T2" fmla="*/ 2147483647 w 154"/>
                  <a:gd name="T3" fmla="*/ 2147483647 h 397"/>
                  <a:gd name="T4" fmla="*/ 2147483647 w 154"/>
                  <a:gd name="T5" fmla="*/ 2147483647 h 397"/>
                  <a:gd name="T6" fmla="*/ 0 w 154"/>
                  <a:gd name="T7" fmla="*/ 2147483647 h 397"/>
                  <a:gd name="T8" fmla="*/ 2147483647 w 154"/>
                  <a:gd name="T9" fmla="*/ 0 h 397"/>
                  <a:gd name="T10" fmla="*/ 2147483647 w 154"/>
                  <a:gd name="T11" fmla="*/ 0 h 397"/>
                  <a:gd name="T12" fmla="*/ 2147483647 w 154"/>
                  <a:gd name="T13" fmla="*/ 2147483647 h 397"/>
                  <a:gd name="T14" fmla="*/ 2147483647 w 154"/>
                  <a:gd name="T15" fmla="*/ 2147483647 h 397"/>
                  <a:gd name="T16" fmla="*/ 2147483647 w 154"/>
                  <a:gd name="T17" fmla="*/ 2147483647 h 3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397"/>
                  <a:gd name="T29" fmla="*/ 154 w 154"/>
                  <a:gd name="T30" fmla="*/ 397 h 3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397">
                    <a:moveTo>
                      <a:pt x="154" y="385"/>
                    </a:moveTo>
                    <a:lnTo>
                      <a:pt x="36" y="397"/>
                    </a:lnTo>
                    <a:lnTo>
                      <a:pt x="2" y="351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130" y="0"/>
                    </a:lnTo>
                    <a:lnTo>
                      <a:pt x="134" y="10"/>
                    </a:lnTo>
                    <a:lnTo>
                      <a:pt x="154" y="385"/>
                    </a:lnTo>
                    <a:close/>
                  </a:path>
                </a:pathLst>
              </a:custGeom>
              <a:solidFill>
                <a:srgbClr val="9C9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5" name="Freeform 254">
                <a:extLst>
                  <a:ext uri="{FF2B5EF4-FFF2-40B4-BE49-F238E27FC236}">
                    <a16:creationId xmlns:a16="http://schemas.microsoft.com/office/drawing/2014/main" id="{4FEDC391-06D2-6246-B619-A38841DB1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188" y="4441826"/>
                <a:ext cx="15875" cy="82550"/>
              </a:xfrm>
              <a:custGeom>
                <a:avLst/>
                <a:gdLst>
                  <a:gd name="T0" fmla="*/ 2147483647 w 10"/>
                  <a:gd name="T1" fmla="*/ 0 h 52"/>
                  <a:gd name="T2" fmla="*/ 2147483647 w 10"/>
                  <a:gd name="T3" fmla="*/ 2147483647 h 52"/>
                  <a:gd name="T4" fmla="*/ 2147483647 w 10"/>
                  <a:gd name="T5" fmla="*/ 2147483647 h 52"/>
                  <a:gd name="T6" fmla="*/ 0 w 10"/>
                  <a:gd name="T7" fmla="*/ 2147483647 h 52"/>
                  <a:gd name="T8" fmla="*/ 2147483647 w 10"/>
                  <a:gd name="T9" fmla="*/ 0 h 52"/>
                  <a:gd name="T10" fmla="*/ 2147483647 w 10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2"/>
                  <a:gd name="T20" fmla="*/ 10 w 1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2">
                    <a:moveTo>
                      <a:pt x="2" y="0"/>
                    </a:moveTo>
                    <a:lnTo>
                      <a:pt x="10" y="6"/>
                    </a:lnTo>
                    <a:lnTo>
                      <a:pt x="10" y="52"/>
                    </a:lnTo>
                    <a:lnTo>
                      <a:pt x="0" y="4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56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6" name="Freeform 255">
                <a:extLst>
                  <a:ext uri="{FF2B5EF4-FFF2-40B4-BE49-F238E27FC236}">
                    <a16:creationId xmlns:a16="http://schemas.microsoft.com/office/drawing/2014/main" id="{86E4ED1D-0D3F-044B-A51C-EFAD0697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363" y="4445001"/>
                <a:ext cx="22225" cy="79375"/>
              </a:xfrm>
              <a:custGeom>
                <a:avLst/>
                <a:gdLst>
                  <a:gd name="T0" fmla="*/ 0 w 14"/>
                  <a:gd name="T1" fmla="*/ 0 h 50"/>
                  <a:gd name="T2" fmla="*/ 2147483647 w 14"/>
                  <a:gd name="T3" fmla="*/ 0 h 50"/>
                  <a:gd name="T4" fmla="*/ 2147483647 w 14"/>
                  <a:gd name="T5" fmla="*/ 2147483647 h 50"/>
                  <a:gd name="T6" fmla="*/ 2147483647 w 14"/>
                  <a:gd name="T7" fmla="*/ 2147483647 h 50"/>
                  <a:gd name="T8" fmla="*/ 2147483647 w 14"/>
                  <a:gd name="T9" fmla="*/ 2147483647 h 50"/>
                  <a:gd name="T10" fmla="*/ 2147483647 w 14"/>
                  <a:gd name="T11" fmla="*/ 2147483647 h 50"/>
                  <a:gd name="T12" fmla="*/ 0 w 14"/>
                  <a:gd name="T13" fmla="*/ 0 h 50"/>
                  <a:gd name="T14" fmla="*/ 0 w 14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50"/>
                  <a:gd name="T26" fmla="*/ 14 w 14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50">
                    <a:moveTo>
                      <a:pt x="0" y="0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7" name="Freeform 256">
                <a:extLst>
                  <a:ext uri="{FF2B5EF4-FFF2-40B4-BE49-F238E27FC236}">
                    <a16:creationId xmlns:a16="http://schemas.microsoft.com/office/drawing/2014/main" id="{276F3A8F-D0E2-D84B-8AE6-13F01ACD5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088" y="4102101"/>
                <a:ext cx="57150" cy="104775"/>
              </a:xfrm>
              <a:custGeom>
                <a:avLst/>
                <a:gdLst>
                  <a:gd name="T0" fmla="*/ 0 w 36"/>
                  <a:gd name="T1" fmla="*/ 2147483647 h 66"/>
                  <a:gd name="T2" fmla="*/ 2147483647 w 36"/>
                  <a:gd name="T3" fmla="*/ 2147483647 h 66"/>
                  <a:gd name="T4" fmla="*/ 2147483647 w 36"/>
                  <a:gd name="T5" fmla="*/ 2147483647 h 66"/>
                  <a:gd name="T6" fmla="*/ 2147483647 w 36"/>
                  <a:gd name="T7" fmla="*/ 2147483647 h 66"/>
                  <a:gd name="T8" fmla="*/ 2147483647 w 36"/>
                  <a:gd name="T9" fmla="*/ 0 h 66"/>
                  <a:gd name="T10" fmla="*/ 0 w 36"/>
                  <a:gd name="T11" fmla="*/ 0 h 66"/>
                  <a:gd name="T12" fmla="*/ 0 w 36"/>
                  <a:gd name="T13" fmla="*/ 2147483647 h 66"/>
                  <a:gd name="T14" fmla="*/ 0 w 36"/>
                  <a:gd name="T15" fmla="*/ 2147483647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66"/>
                  <a:gd name="T26" fmla="*/ 36 w 36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66">
                    <a:moveTo>
                      <a:pt x="0" y="66"/>
                    </a:moveTo>
                    <a:lnTo>
                      <a:pt x="36" y="64"/>
                    </a:lnTo>
                    <a:lnTo>
                      <a:pt x="36" y="44"/>
                    </a:lnTo>
                    <a:lnTo>
                      <a:pt x="8" y="3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616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8" name="Freeform 257">
                <a:extLst>
                  <a:ext uri="{FF2B5EF4-FFF2-40B4-BE49-F238E27FC236}">
                    <a16:creationId xmlns:a16="http://schemas.microsoft.com/office/drawing/2014/main" id="{A30C131A-F43A-B44E-9481-7221121C4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4511676"/>
                <a:ext cx="206375" cy="39688"/>
              </a:xfrm>
              <a:custGeom>
                <a:avLst/>
                <a:gdLst>
                  <a:gd name="T0" fmla="*/ 2147483647 w 130"/>
                  <a:gd name="T1" fmla="*/ 2147483647 h 25"/>
                  <a:gd name="T2" fmla="*/ 2147483647 w 130"/>
                  <a:gd name="T3" fmla="*/ 0 h 25"/>
                  <a:gd name="T4" fmla="*/ 0 w 130"/>
                  <a:gd name="T5" fmla="*/ 2147483647 h 25"/>
                  <a:gd name="T6" fmla="*/ 2147483647 w 130"/>
                  <a:gd name="T7" fmla="*/ 2147483647 h 25"/>
                  <a:gd name="T8" fmla="*/ 2147483647 w 130"/>
                  <a:gd name="T9" fmla="*/ 2147483647 h 25"/>
                  <a:gd name="T10" fmla="*/ 2147483647 w 130"/>
                  <a:gd name="T11" fmla="*/ 214748364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5"/>
                  <a:gd name="T20" fmla="*/ 130 w 13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5">
                    <a:moveTo>
                      <a:pt x="130" y="11"/>
                    </a:moveTo>
                    <a:lnTo>
                      <a:pt x="118" y="0"/>
                    </a:lnTo>
                    <a:lnTo>
                      <a:pt x="0" y="15"/>
                    </a:lnTo>
                    <a:lnTo>
                      <a:pt x="10" y="25"/>
                    </a:lnTo>
                    <a:lnTo>
                      <a:pt x="130" y="11"/>
                    </a:lnTo>
                    <a:close/>
                  </a:path>
                </a:pathLst>
              </a:custGeom>
              <a:solidFill>
                <a:srgbClr val="AE9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9" name="Freeform 258">
                <a:extLst>
                  <a:ext uri="{FF2B5EF4-FFF2-40B4-BE49-F238E27FC236}">
                    <a16:creationId xmlns:a16="http://schemas.microsoft.com/office/drawing/2014/main" id="{A3CC5110-18D3-A34E-8E98-22C650583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513" y="4532313"/>
                <a:ext cx="25400" cy="19050"/>
              </a:xfrm>
              <a:custGeom>
                <a:avLst/>
                <a:gdLst>
                  <a:gd name="T0" fmla="*/ 2147483647 w 16"/>
                  <a:gd name="T1" fmla="*/ 0 h 12"/>
                  <a:gd name="T2" fmla="*/ 2147483647 w 16"/>
                  <a:gd name="T3" fmla="*/ 2147483647 h 12"/>
                  <a:gd name="T4" fmla="*/ 2147483647 w 16"/>
                  <a:gd name="T5" fmla="*/ 2147483647 h 12"/>
                  <a:gd name="T6" fmla="*/ 0 w 16"/>
                  <a:gd name="T7" fmla="*/ 0 h 12"/>
                  <a:gd name="T8" fmla="*/ 2147483647 w 16"/>
                  <a:gd name="T9" fmla="*/ 0 h 12"/>
                  <a:gd name="T10" fmla="*/ 2147483647 w 1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2"/>
                  <a:gd name="T20" fmla="*/ 16 w 1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2">
                    <a:moveTo>
                      <a:pt x="8" y="0"/>
                    </a:moveTo>
                    <a:lnTo>
                      <a:pt x="16" y="10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F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0" name="Freeform 259">
                <a:extLst>
                  <a:ext uri="{FF2B5EF4-FFF2-40B4-BE49-F238E27FC236}">
                    <a16:creationId xmlns:a16="http://schemas.microsoft.com/office/drawing/2014/main" id="{53D75065-CCEA-F24A-A952-D110E770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63" y="4171951"/>
                <a:ext cx="215900" cy="79375"/>
              </a:xfrm>
              <a:custGeom>
                <a:avLst/>
                <a:gdLst>
                  <a:gd name="T0" fmla="*/ 2147483647 w 136"/>
                  <a:gd name="T1" fmla="*/ 2147483647 h 50"/>
                  <a:gd name="T2" fmla="*/ 2147483647 w 136"/>
                  <a:gd name="T3" fmla="*/ 2147483647 h 50"/>
                  <a:gd name="T4" fmla="*/ 2147483647 w 136"/>
                  <a:gd name="T5" fmla="*/ 0 h 50"/>
                  <a:gd name="T6" fmla="*/ 2147483647 w 136"/>
                  <a:gd name="T7" fmla="*/ 0 h 50"/>
                  <a:gd name="T8" fmla="*/ 2147483647 w 136"/>
                  <a:gd name="T9" fmla="*/ 2147483647 h 50"/>
                  <a:gd name="T10" fmla="*/ 2147483647 w 136"/>
                  <a:gd name="T11" fmla="*/ 2147483647 h 50"/>
                  <a:gd name="T12" fmla="*/ 2147483647 w 136"/>
                  <a:gd name="T13" fmla="*/ 2147483647 h 50"/>
                  <a:gd name="T14" fmla="*/ 0 w 136"/>
                  <a:gd name="T15" fmla="*/ 2147483647 h 50"/>
                  <a:gd name="T16" fmla="*/ 0 w 136"/>
                  <a:gd name="T17" fmla="*/ 2147483647 h 50"/>
                  <a:gd name="T18" fmla="*/ 0 w 136"/>
                  <a:gd name="T19" fmla="*/ 2147483647 h 50"/>
                  <a:gd name="T20" fmla="*/ 0 w 136"/>
                  <a:gd name="T21" fmla="*/ 2147483647 h 50"/>
                  <a:gd name="T22" fmla="*/ 2147483647 w 136"/>
                  <a:gd name="T23" fmla="*/ 2147483647 h 50"/>
                  <a:gd name="T24" fmla="*/ 2147483647 w 136"/>
                  <a:gd name="T25" fmla="*/ 2147483647 h 50"/>
                  <a:gd name="T26" fmla="*/ 2147483647 w 136"/>
                  <a:gd name="T27" fmla="*/ 2147483647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"/>
                  <a:gd name="T43" fmla="*/ 0 h 50"/>
                  <a:gd name="T44" fmla="*/ 136 w 136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" h="50">
                    <a:moveTo>
                      <a:pt x="8" y="24"/>
                    </a:moveTo>
                    <a:lnTo>
                      <a:pt x="130" y="2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36" y="36"/>
                    </a:lnTo>
                    <a:lnTo>
                      <a:pt x="136" y="44"/>
                    </a:lnTo>
                    <a:lnTo>
                      <a:pt x="0" y="50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E2D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1" name="Freeform 260">
                <a:extLst>
                  <a:ext uri="{FF2B5EF4-FFF2-40B4-BE49-F238E27FC236}">
                    <a16:creationId xmlns:a16="http://schemas.microsoft.com/office/drawing/2014/main" id="{0F35681A-B70F-9245-A726-A6F5481F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4337051"/>
                <a:ext cx="107950" cy="73025"/>
              </a:xfrm>
              <a:custGeom>
                <a:avLst/>
                <a:gdLst>
                  <a:gd name="T0" fmla="*/ 0 w 68"/>
                  <a:gd name="T1" fmla="*/ 2147483647 h 46"/>
                  <a:gd name="T2" fmla="*/ 2147483647 w 68"/>
                  <a:gd name="T3" fmla="*/ 0 h 46"/>
                  <a:gd name="T4" fmla="*/ 2147483647 w 68"/>
                  <a:gd name="T5" fmla="*/ 2147483647 h 46"/>
                  <a:gd name="T6" fmla="*/ 0 w 68"/>
                  <a:gd name="T7" fmla="*/ 2147483647 h 46"/>
                  <a:gd name="T8" fmla="*/ 0 w 68"/>
                  <a:gd name="T9" fmla="*/ 2147483647 h 46"/>
                  <a:gd name="T10" fmla="*/ 0 w 68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6"/>
                  <a:gd name="T20" fmla="*/ 68 w 68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6">
                    <a:moveTo>
                      <a:pt x="0" y="4"/>
                    </a:moveTo>
                    <a:lnTo>
                      <a:pt x="68" y="0"/>
                    </a:lnTo>
                    <a:lnTo>
                      <a:pt x="68" y="42"/>
                    </a:lnTo>
                    <a:lnTo>
                      <a:pt x="0" y="4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3C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2" name="Freeform 261">
                <a:extLst>
                  <a:ext uri="{FF2B5EF4-FFF2-40B4-BE49-F238E27FC236}">
                    <a16:creationId xmlns:a16="http://schemas.microsoft.com/office/drawing/2014/main" id="{82538FFF-E0AE-654F-ABDE-0741F118A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963" y="4108451"/>
                <a:ext cx="336550" cy="585788"/>
              </a:xfrm>
              <a:custGeom>
                <a:avLst/>
                <a:gdLst>
                  <a:gd name="T0" fmla="*/ 2147483647 w 212"/>
                  <a:gd name="T1" fmla="*/ 0 h 369"/>
                  <a:gd name="T2" fmla="*/ 2147483647 w 212"/>
                  <a:gd name="T3" fmla="*/ 0 h 369"/>
                  <a:gd name="T4" fmla="*/ 2147483647 w 212"/>
                  <a:gd name="T5" fmla="*/ 2147483647 h 369"/>
                  <a:gd name="T6" fmla="*/ 2147483647 w 212"/>
                  <a:gd name="T7" fmla="*/ 2147483647 h 369"/>
                  <a:gd name="T8" fmla="*/ 2147483647 w 212"/>
                  <a:gd name="T9" fmla="*/ 2147483647 h 369"/>
                  <a:gd name="T10" fmla="*/ 2147483647 w 212"/>
                  <a:gd name="T11" fmla="*/ 2147483647 h 369"/>
                  <a:gd name="T12" fmla="*/ 2147483647 w 212"/>
                  <a:gd name="T13" fmla="*/ 2147483647 h 369"/>
                  <a:gd name="T14" fmla="*/ 2147483647 w 212"/>
                  <a:gd name="T15" fmla="*/ 2147483647 h 369"/>
                  <a:gd name="T16" fmla="*/ 2147483647 w 212"/>
                  <a:gd name="T17" fmla="*/ 2147483647 h 369"/>
                  <a:gd name="T18" fmla="*/ 2147483647 w 212"/>
                  <a:gd name="T19" fmla="*/ 2147483647 h 369"/>
                  <a:gd name="T20" fmla="*/ 2147483647 w 212"/>
                  <a:gd name="T21" fmla="*/ 2147483647 h 369"/>
                  <a:gd name="T22" fmla="*/ 2147483647 w 212"/>
                  <a:gd name="T23" fmla="*/ 2147483647 h 369"/>
                  <a:gd name="T24" fmla="*/ 2147483647 w 212"/>
                  <a:gd name="T25" fmla="*/ 2147483647 h 369"/>
                  <a:gd name="T26" fmla="*/ 2147483647 w 212"/>
                  <a:gd name="T27" fmla="*/ 2147483647 h 369"/>
                  <a:gd name="T28" fmla="*/ 2147483647 w 212"/>
                  <a:gd name="T29" fmla="*/ 2147483647 h 369"/>
                  <a:gd name="T30" fmla="*/ 2147483647 w 212"/>
                  <a:gd name="T31" fmla="*/ 2147483647 h 369"/>
                  <a:gd name="T32" fmla="*/ 2147483647 w 212"/>
                  <a:gd name="T33" fmla="*/ 2147483647 h 369"/>
                  <a:gd name="T34" fmla="*/ 2147483647 w 212"/>
                  <a:gd name="T35" fmla="*/ 2147483647 h 369"/>
                  <a:gd name="T36" fmla="*/ 0 w 212"/>
                  <a:gd name="T37" fmla="*/ 2147483647 h 369"/>
                  <a:gd name="T38" fmla="*/ 0 w 212"/>
                  <a:gd name="T39" fmla="*/ 2147483647 h 369"/>
                  <a:gd name="T40" fmla="*/ 2147483647 w 212"/>
                  <a:gd name="T41" fmla="*/ 2147483647 h 369"/>
                  <a:gd name="T42" fmla="*/ 2147483647 w 212"/>
                  <a:gd name="T43" fmla="*/ 0 h 369"/>
                  <a:gd name="T44" fmla="*/ 2147483647 w 212"/>
                  <a:gd name="T45" fmla="*/ 0 h 3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2"/>
                  <a:gd name="T70" fmla="*/ 0 h 369"/>
                  <a:gd name="T71" fmla="*/ 212 w 212"/>
                  <a:gd name="T72" fmla="*/ 369 h 3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2" h="369">
                    <a:moveTo>
                      <a:pt x="12" y="0"/>
                    </a:moveTo>
                    <a:lnTo>
                      <a:pt x="172" y="0"/>
                    </a:lnTo>
                    <a:lnTo>
                      <a:pt x="172" y="38"/>
                    </a:lnTo>
                    <a:lnTo>
                      <a:pt x="212" y="46"/>
                    </a:lnTo>
                    <a:lnTo>
                      <a:pt x="212" y="120"/>
                    </a:lnTo>
                    <a:lnTo>
                      <a:pt x="204" y="120"/>
                    </a:lnTo>
                    <a:lnTo>
                      <a:pt x="204" y="220"/>
                    </a:lnTo>
                    <a:lnTo>
                      <a:pt x="212" y="222"/>
                    </a:lnTo>
                    <a:lnTo>
                      <a:pt x="212" y="355"/>
                    </a:lnTo>
                    <a:lnTo>
                      <a:pt x="22" y="369"/>
                    </a:lnTo>
                    <a:lnTo>
                      <a:pt x="22" y="106"/>
                    </a:lnTo>
                    <a:lnTo>
                      <a:pt x="32" y="106"/>
                    </a:lnTo>
                    <a:lnTo>
                      <a:pt x="32" y="96"/>
                    </a:lnTo>
                    <a:lnTo>
                      <a:pt x="32" y="52"/>
                    </a:lnTo>
                    <a:lnTo>
                      <a:pt x="26" y="52"/>
                    </a:lnTo>
                    <a:lnTo>
                      <a:pt x="26" y="84"/>
                    </a:lnTo>
                    <a:lnTo>
                      <a:pt x="26" y="52"/>
                    </a:lnTo>
                    <a:lnTo>
                      <a:pt x="0" y="42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A7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3" name="Freeform 262">
                <a:extLst>
                  <a:ext uri="{FF2B5EF4-FFF2-40B4-BE49-F238E27FC236}">
                    <a16:creationId xmlns:a16="http://schemas.microsoft.com/office/drawing/2014/main" id="{AD5F315C-37F4-6B4A-A979-A75A056FD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4403726"/>
                <a:ext cx="31750" cy="107950"/>
              </a:xfrm>
              <a:custGeom>
                <a:avLst/>
                <a:gdLst>
                  <a:gd name="T0" fmla="*/ 2147483647 w 20"/>
                  <a:gd name="T1" fmla="*/ 0 h 68"/>
                  <a:gd name="T2" fmla="*/ 2147483647 w 20"/>
                  <a:gd name="T3" fmla="*/ 2147483647 h 68"/>
                  <a:gd name="T4" fmla="*/ 2147483647 w 20"/>
                  <a:gd name="T5" fmla="*/ 2147483647 h 68"/>
                  <a:gd name="T6" fmla="*/ 0 w 20"/>
                  <a:gd name="T7" fmla="*/ 2147483647 h 68"/>
                  <a:gd name="T8" fmla="*/ 2147483647 w 20"/>
                  <a:gd name="T9" fmla="*/ 0 h 68"/>
                  <a:gd name="T10" fmla="*/ 2147483647 w 20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8"/>
                  <a:gd name="T20" fmla="*/ 20 w 20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8">
                    <a:moveTo>
                      <a:pt x="2" y="0"/>
                    </a:moveTo>
                    <a:lnTo>
                      <a:pt x="20" y="4"/>
                    </a:lnTo>
                    <a:lnTo>
                      <a:pt x="18" y="68"/>
                    </a:lnTo>
                    <a:lnTo>
                      <a:pt x="0" y="6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41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4" name="Freeform 263">
                <a:extLst>
                  <a:ext uri="{FF2B5EF4-FFF2-40B4-BE49-F238E27FC236}">
                    <a16:creationId xmlns:a16="http://schemas.microsoft.com/office/drawing/2014/main" id="{ED35C562-9478-5D46-8E79-617189520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288" y="3997326"/>
                <a:ext cx="41275" cy="92075"/>
              </a:xfrm>
              <a:custGeom>
                <a:avLst/>
                <a:gdLst>
                  <a:gd name="T0" fmla="*/ 0 w 26"/>
                  <a:gd name="T1" fmla="*/ 0 h 58"/>
                  <a:gd name="T2" fmla="*/ 2147483647 w 26"/>
                  <a:gd name="T3" fmla="*/ 0 h 58"/>
                  <a:gd name="T4" fmla="*/ 2147483647 w 26"/>
                  <a:gd name="T5" fmla="*/ 2147483647 h 58"/>
                  <a:gd name="T6" fmla="*/ 0 w 26"/>
                  <a:gd name="T7" fmla="*/ 2147483647 h 58"/>
                  <a:gd name="T8" fmla="*/ 0 w 26"/>
                  <a:gd name="T9" fmla="*/ 0 h 58"/>
                  <a:gd name="T10" fmla="*/ 0 w 26"/>
                  <a:gd name="T11" fmla="*/ 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8"/>
                  <a:gd name="T20" fmla="*/ 26 w 26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8">
                    <a:moveTo>
                      <a:pt x="0" y="0"/>
                    </a:moveTo>
                    <a:lnTo>
                      <a:pt x="26" y="0"/>
                    </a:lnTo>
                    <a:lnTo>
                      <a:pt x="26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5" name="Freeform 264">
                <a:extLst>
                  <a:ext uri="{FF2B5EF4-FFF2-40B4-BE49-F238E27FC236}">
                    <a16:creationId xmlns:a16="http://schemas.microsoft.com/office/drawing/2014/main" id="{97D24483-A71C-6447-BCD7-6AD1A21A3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288" y="3997326"/>
                <a:ext cx="34925" cy="85725"/>
              </a:xfrm>
              <a:custGeom>
                <a:avLst/>
                <a:gdLst>
                  <a:gd name="T0" fmla="*/ 0 w 22"/>
                  <a:gd name="T1" fmla="*/ 0 h 54"/>
                  <a:gd name="T2" fmla="*/ 2147483647 w 22"/>
                  <a:gd name="T3" fmla="*/ 0 h 54"/>
                  <a:gd name="T4" fmla="*/ 2147483647 w 22"/>
                  <a:gd name="T5" fmla="*/ 2147483647 h 54"/>
                  <a:gd name="T6" fmla="*/ 0 w 22"/>
                  <a:gd name="T7" fmla="*/ 2147483647 h 54"/>
                  <a:gd name="T8" fmla="*/ 0 w 22"/>
                  <a:gd name="T9" fmla="*/ 0 h 54"/>
                  <a:gd name="T10" fmla="*/ 0 w 22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4"/>
                  <a:gd name="T20" fmla="*/ 22 w 22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4">
                    <a:moveTo>
                      <a:pt x="0" y="0"/>
                    </a:moveTo>
                    <a:lnTo>
                      <a:pt x="22" y="0"/>
                    </a:lnTo>
                    <a:lnTo>
                      <a:pt x="2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6" name="Freeform 265">
                <a:extLst>
                  <a:ext uri="{FF2B5EF4-FFF2-40B4-BE49-F238E27FC236}">
                    <a16:creationId xmlns:a16="http://schemas.microsoft.com/office/drawing/2014/main" id="{1667FAA4-7E57-EA46-A6CB-4E56487E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288" y="4038601"/>
                <a:ext cx="41275" cy="9525"/>
              </a:xfrm>
              <a:custGeom>
                <a:avLst/>
                <a:gdLst>
                  <a:gd name="T0" fmla="*/ 2147483647 w 26"/>
                  <a:gd name="T1" fmla="*/ 0 h 6"/>
                  <a:gd name="T2" fmla="*/ 2147483647 w 26"/>
                  <a:gd name="T3" fmla="*/ 2147483647 h 6"/>
                  <a:gd name="T4" fmla="*/ 0 w 26"/>
                  <a:gd name="T5" fmla="*/ 2147483647 h 6"/>
                  <a:gd name="T6" fmla="*/ 0 w 26"/>
                  <a:gd name="T7" fmla="*/ 0 h 6"/>
                  <a:gd name="T8" fmla="*/ 2147483647 w 26"/>
                  <a:gd name="T9" fmla="*/ 0 h 6"/>
                  <a:gd name="T10" fmla="*/ 2147483647 w 2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6"/>
                  <a:gd name="T20" fmla="*/ 26 w 2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6">
                    <a:moveTo>
                      <a:pt x="26" y="0"/>
                    </a:move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7" name="Freeform 266">
                <a:extLst>
                  <a:ext uri="{FF2B5EF4-FFF2-40B4-BE49-F238E27FC236}">
                    <a16:creationId xmlns:a16="http://schemas.microsoft.com/office/drawing/2014/main" id="{DAC8D322-F865-A143-885C-33781BF55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663" y="3997326"/>
                <a:ext cx="41275" cy="92075"/>
              </a:xfrm>
              <a:custGeom>
                <a:avLst/>
                <a:gdLst>
                  <a:gd name="T0" fmla="*/ 0 w 26"/>
                  <a:gd name="T1" fmla="*/ 0 h 58"/>
                  <a:gd name="T2" fmla="*/ 2147483647 w 26"/>
                  <a:gd name="T3" fmla="*/ 0 h 58"/>
                  <a:gd name="T4" fmla="*/ 2147483647 w 26"/>
                  <a:gd name="T5" fmla="*/ 2147483647 h 58"/>
                  <a:gd name="T6" fmla="*/ 0 w 26"/>
                  <a:gd name="T7" fmla="*/ 2147483647 h 58"/>
                  <a:gd name="T8" fmla="*/ 0 w 26"/>
                  <a:gd name="T9" fmla="*/ 0 h 58"/>
                  <a:gd name="T10" fmla="*/ 0 w 26"/>
                  <a:gd name="T11" fmla="*/ 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8"/>
                  <a:gd name="T20" fmla="*/ 26 w 26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8">
                    <a:moveTo>
                      <a:pt x="0" y="0"/>
                    </a:moveTo>
                    <a:lnTo>
                      <a:pt x="26" y="0"/>
                    </a:lnTo>
                    <a:lnTo>
                      <a:pt x="26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8" name="Freeform 267">
                <a:extLst>
                  <a:ext uri="{FF2B5EF4-FFF2-40B4-BE49-F238E27FC236}">
                    <a16:creationId xmlns:a16="http://schemas.microsoft.com/office/drawing/2014/main" id="{BA2672C7-8874-9143-81C9-62FDCB28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663" y="3997326"/>
                <a:ext cx="34925" cy="85725"/>
              </a:xfrm>
              <a:custGeom>
                <a:avLst/>
                <a:gdLst>
                  <a:gd name="T0" fmla="*/ 0 w 22"/>
                  <a:gd name="T1" fmla="*/ 0 h 54"/>
                  <a:gd name="T2" fmla="*/ 2147483647 w 22"/>
                  <a:gd name="T3" fmla="*/ 0 h 54"/>
                  <a:gd name="T4" fmla="*/ 2147483647 w 22"/>
                  <a:gd name="T5" fmla="*/ 2147483647 h 54"/>
                  <a:gd name="T6" fmla="*/ 0 w 22"/>
                  <a:gd name="T7" fmla="*/ 2147483647 h 54"/>
                  <a:gd name="T8" fmla="*/ 0 w 22"/>
                  <a:gd name="T9" fmla="*/ 0 h 54"/>
                  <a:gd name="T10" fmla="*/ 0 w 22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4"/>
                  <a:gd name="T20" fmla="*/ 22 w 22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4">
                    <a:moveTo>
                      <a:pt x="0" y="0"/>
                    </a:moveTo>
                    <a:lnTo>
                      <a:pt x="22" y="0"/>
                    </a:lnTo>
                    <a:lnTo>
                      <a:pt x="2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19" name="Freeform 268">
                <a:extLst>
                  <a:ext uri="{FF2B5EF4-FFF2-40B4-BE49-F238E27FC236}">
                    <a16:creationId xmlns:a16="http://schemas.microsoft.com/office/drawing/2014/main" id="{1DF43408-829B-DB40-8F09-C22F9B68A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663" y="4038601"/>
                <a:ext cx="41275" cy="9525"/>
              </a:xfrm>
              <a:custGeom>
                <a:avLst/>
                <a:gdLst>
                  <a:gd name="T0" fmla="*/ 2147483647 w 26"/>
                  <a:gd name="T1" fmla="*/ 0 h 6"/>
                  <a:gd name="T2" fmla="*/ 2147483647 w 26"/>
                  <a:gd name="T3" fmla="*/ 2147483647 h 6"/>
                  <a:gd name="T4" fmla="*/ 0 w 26"/>
                  <a:gd name="T5" fmla="*/ 2147483647 h 6"/>
                  <a:gd name="T6" fmla="*/ 0 w 26"/>
                  <a:gd name="T7" fmla="*/ 0 h 6"/>
                  <a:gd name="T8" fmla="*/ 2147483647 w 26"/>
                  <a:gd name="T9" fmla="*/ 0 h 6"/>
                  <a:gd name="T10" fmla="*/ 2147483647 w 2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6"/>
                  <a:gd name="T20" fmla="*/ 26 w 2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6">
                    <a:moveTo>
                      <a:pt x="26" y="0"/>
                    </a:move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0" name="Freeform 269">
                <a:extLst>
                  <a:ext uri="{FF2B5EF4-FFF2-40B4-BE49-F238E27FC236}">
                    <a16:creationId xmlns:a16="http://schemas.microsoft.com/office/drawing/2014/main" id="{FC18BB88-7D61-3640-96F8-E87FDFDB3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3997326"/>
                <a:ext cx="34925" cy="88900"/>
              </a:xfrm>
              <a:custGeom>
                <a:avLst/>
                <a:gdLst>
                  <a:gd name="T0" fmla="*/ 0 w 22"/>
                  <a:gd name="T1" fmla="*/ 0 h 56"/>
                  <a:gd name="T2" fmla="*/ 2147483647 w 22"/>
                  <a:gd name="T3" fmla="*/ 0 h 56"/>
                  <a:gd name="T4" fmla="*/ 2147483647 w 22"/>
                  <a:gd name="T5" fmla="*/ 2147483647 h 56"/>
                  <a:gd name="T6" fmla="*/ 0 w 22"/>
                  <a:gd name="T7" fmla="*/ 2147483647 h 56"/>
                  <a:gd name="T8" fmla="*/ 0 w 22"/>
                  <a:gd name="T9" fmla="*/ 0 h 56"/>
                  <a:gd name="T10" fmla="*/ 0 w 22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6"/>
                  <a:gd name="T20" fmla="*/ 22 w 22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6">
                    <a:moveTo>
                      <a:pt x="0" y="0"/>
                    </a:moveTo>
                    <a:lnTo>
                      <a:pt x="22" y="0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1" name="Freeform 270">
                <a:extLst>
                  <a:ext uri="{FF2B5EF4-FFF2-40B4-BE49-F238E27FC236}">
                    <a16:creationId xmlns:a16="http://schemas.microsoft.com/office/drawing/2014/main" id="{C0D08708-2E13-FD48-8D43-97271E58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3997326"/>
                <a:ext cx="28575" cy="82550"/>
              </a:xfrm>
              <a:custGeom>
                <a:avLst/>
                <a:gdLst>
                  <a:gd name="T0" fmla="*/ 0 w 18"/>
                  <a:gd name="T1" fmla="*/ 0 h 52"/>
                  <a:gd name="T2" fmla="*/ 2147483647 w 18"/>
                  <a:gd name="T3" fmla="*/ 0 h 52"/>
                  <a:gd name="T4" fmla="*/ 2147483647 w 18"/>
                  <a:gd name="T5" fmla="*/ 2147483647 h 52"/>
                  <a:gd name="T6" fmla="*/ 0 w 18"/>
                  <a:gd name="T7" fmla="*/ 2147483647 h 52"/>
                  <a:gd name="T8" fmla="*/ 0 w 18"/>
                  <a:gd name="T9" fmla="*/ 0 h 52"/>
                  <a:gd name="T10" fmla="*/ 0 w 18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52"/>
                  <a:gd name="T20" fmla="*/ 18 w 18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52">
                    <a:moveTo>
                      <a:pt x="0" y="0"/>
                    </a:moveTo>
                    <a:lnTo>
                      <a:pt x="18" y="0"/>
                    </a:lnTo>
                    <a:lnTo>
                      <a:pt x="18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2" name="Freeform 271">
                <a:extLst>
                  <a:ext uri="{FF2B5EF4-FFF2-40B4-BE49-F238E27FC236}">
                    <a16:creationId xmlns:a16="http://schemas.microsoft.com/office/drawing/2014/main" id="{18729B14-59A3-2446-A51A-8C3BD81CC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4038601"/>
                <a:ext cx="34925" cy="6350"/>
              </a:xfrm>
              <a:custGeom>
                <a:avLst/>
                <a:gdLst>
                  <a:gd name="T0" fmla="*/ 2147483647 w 22"/>
                  <a:gd name="T1" fmla="*/ 0 h 4"/>
                  <a:gd name="T2" fmla="*/ 2147483647 w 22"/>
                  <a:gd name="T3" fmla="*/ 2147483647 h 4"/>
                  <a:gd name="T4" fmla="*/ 0 w 22"/>
                  <a:gd name="T5" fmla="*/ 2147483647 h 4"/>
                  <a:gd name="T6" fmla="*/ 0 w 22"/>
                  <a:gd name="T7" fmla="*/ 0 h 4"/>
                  <a:gd name="T8" fmla="*/ 2147483647 w 22"/>
                  <a:gd name="T9" fmla="*/ 0 h 4"/>
                  <a:gd name="T10" fmla="*/ 2147483647 w 22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4"/>
                  <a:gd name="T20" fmla="*/ 22 w 2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4">
                    <a:moveTo>
                      <a:pt x="22" y="0"/>
                    </a:moveTo>
                    <a:lnTo>
                      <a:pt x="2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3" name="Freeform 272">
                <a:extLst>
                  <a:ext uri="{FF2B5EF4-FFF2-40B4-BE49-F238E27FC236}">
                    <a16:creationId xmlns:a16="http://schemas.microsoft.com/office/drawing/2014/main" id="{56959A35-B18A-754E-A134-D9796FB9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288" y="3997326"/>
                <a:ext cx="34925" cy="85725"/>
              </a:xfrm>
              <a:custGeom>
                <a:avLst/>
                <a:gdLst>
                  <a:gd name="T0" fmla="*/ 0 w 22"/>
                  <a:gd name="T1" fmla="*/ 0 h 54"/>
                  <a:gd name="T2" fmla="*/ 2147483647 w 22"/>
                  <a:gd name="T3" fmla="*/ 0 h 54"/>
                  <a:gd name="T4" fmla="*/ 2147483647 w 22"/>
                  <a:gd name="T5" fmla="*/ 2147483647 h 54"/>
                  <a:gd name="T6" fmla="*/ 0 w 22"/>
                  <a:gd name="T7" fmla="*/ 2147483647 h 54"/>
                  <a:gd name="T8" fmla="*/ 0 w 22"/>
                  <a:gd name="T9" fmla="*/ 0 h 54"/>
                  <a:gd name="T10" fmla="*/ 0 w 22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4"/>
                  <a:gd name="T20" fmla="*/ 22 w 22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4">
                    <a:moveTo>
                      <a:pt x="0" y="0"/>
                    </a:moveTo>
                    <a:lnTo>
                      <a:pt x="22" y="0"/>
                    </a:lnTo>
                    <a:lnTo>
                      <a:pt x="22" y="54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4" name="Freeform 273">
                <a:extLst>
                  <a:ext uri="{FF2B5EF4-FFF2-40B4-BE49-F238E27FC236}">
                    <a16:creationId xmlns:a16="http://schemas.microsoft.com/office/drawing/2014/main" id="{B0657A58-3CB7-8048-9392-0B37DAD2E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288" y="3997326"/>
                <a:ext cx="31750" cy="79375"/>
              </a:xfrm>
              <a:custGeom>
                <a:avLst/>
                <a:gdLst>
                  <a:gd name="T0" fmla="*/ 0 w 20"/>
                  <a:gd name="T1" fmla="*/ 0 h 50"/>
                  <a:gd name="T2" fmla="*/ 2147483647 w 20"/>
                  <a:gd name="T3" fmla="*/ 0 h 50"/>
                  <a:gd name="T4" fmla="*/ 2147483647 w 20"/>
                  <a:gd name="T5" fmla="*/ 2147483647 h 50"/>
                  <a:gd name="T6" fmla="*/ 0 w 20"/>
                  <a:gd name="T7" fmla="*/ 2147483647 h 50"/>
                  <a:gd name="T8" fmla="*/ 0 w 20"/>
                  <a:gd name="T9" fmla="*/ 0 h 50"/>
                  <a:gd name="T10" fmla="*/ 0 w 2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0"/>
                  <a:gd name="T20" fmla="*/ 20 w 2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0">
                    <a:moveTo>
                      <a:pt x="0" y="0"/>
                    </a:moveTo>
                    <a:lnTo>
                      <a:pt x="20" y="0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5" name="Freeform 274">
                <a:extLst>
                  <a:ext uri="{FF2B5EF4-FFF2-40B4-BE49-F238E27FC236}">
                    <a16:creationId xmlns:a16="http://schemas.microsoft.com/office/drawing/2014/main" id="{2893996D-5E03-2345-B815-F93203118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288" y="4035426"/>
                <a:ext cx="34925" cy="9525"/>
              </a:xfrm>
              <a:custGeom>
                <a:avLst/>
                <a:gdLst>
                  <a:gd name="T0" fmla="*/ 2147483647 w 22"/>
                  <a:gd name="T1" fmla="*/ 0 h 6"/>
                  <a:gd name="T2" fmla="*/ 2147483647 w 22"/>
                  <a:gd name="T3" fmla="*/ 2147483647 h 6"/>
                  <a:gd name="T4" fmla="*/ 0 w 22"/>
                  <a:gd name="T5" fmla="*/ 2147483647 h 6"/>
                  <a:gd name="T6" fmla="*/ 0 w 22"/>
                  <a:gd name="T7" fmla="*/ 0 h 6"/>
                  <a:gd name="T8" fmla="*/ 2147483647 w 22"/>
                  <a:gd name="T9" fmla="*/ 0 h 6"/>
                  <a:gd name="T10" fmla="*/ 2147483647 w 2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6"/>
                  <a:gd name="T20" fmla="*/ 22 w 2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6">
                    <a:moveTo>
                      <a:pt x="22" y="0"/>
                    </a:moveTo>
                    <a:lnTo>
                      <a:pt x="2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6" name="Freeform 275">
                <a:extLst>
                  <a:ext uri="{FF2B5EF4-FFF2-40B4-BE49-F238E27FC236}">
                    <a16:creationId xmlns:a16="http://schemas.microsoft.com/office/drawing/2014/main" id="{5FAADD13-F0CF-7244-9439-3A1DDD6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3997326"/>
                <a:ext cx="28575" cy="79375"/>
              </a:xfrm>
              <a:custGeom>
                <a:avLst/>
                <a:gdLst>
                  <a:gd name="T0" fmla="*/ 0 w 18"/>
                  <a:gd name="T1" fmla="*/ 0 h 50"/>
                  <a:gd name="T2" fmla="*/ 2147483647 w 18"/>
                  <a:gd name="T3" fmla="*/ 0 h 50"/>
                  <a:gd name="T4" fmla="*/ 2147483647 w 18"/>
                  <a:gd name="T5" fmla="*/ 2147483647 h 50"/>
                  <a:gd name="T6" fmla="*/ 0 w 18"/>
                  <a:gd name="T7" fmla="*/ 2147483647 h 50"/>
                  <a:gd name="T8" fmla="*/ 0 w 18"/>
                  <a:gd name="T9" fmla="*/ 0 h 50"/>
                  <a:gd name="T10" fmla="*/ 0 w 18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50"/>
                  <a:gd name="T20" fmla="*/ 18 w 18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50">
                    <a:moveTo>
                      <a:pt x="0" y="0"/>
                    </a:moveTo>
                    <a:lnTo>
                      <a:pt x="18" y="0"/>
                    </a:lnTo>
                    <a:lnTo>
                      <a:pt x="18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7" name="Freeform 276">
                <a:extLst>
                  <a:ext uri="{FF2B5EF4-FFF2-40B4-BE49-F238E27FC236}">
                    <a16:creationId xmlns:a16="http://schemas.microsoft.com/office/drawing/2014/main" id="{8733C17A-E95D-5C43-93C0-C50D7F904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3997326"/>
                <a:ext cx="25400" cy="76200"/>
              </a:xfrm>
              <a:custGeom>
                <a:avLst/>
                <a:gdLst>
                  <a:gd name="T0" fmla="*/ 0 w 16"/>
                  <a:gd name="T1" fmla="*/ 0 h 48"/>
                  <a:gd name="T2" fmla="*/ 2147483647 w 16"/>
                  <a:gd name="T3" fmla="*/ 0 h 48"/>
                  <a:gd name="T4" fmla="*/ 2147483647 w 16"/>
                  <a:gd name="T5" fmla="*/ 2147483647 h 48"/>
                  <a:gd name="T6" fmla="*/ 0 w 16"/>
                  <a:gd name="T7" fmla="*/ 2147483647 h 48"/>
                  <a:gd name="T8" fmla="*/ 0 w 16"/>
                  <a:gd name="T9" fmla="*/ 0 h 48"/>
                  <a:gd name="T10" fmla="*/ 0 w 16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48"/>
                  <a:gd name="T20" fmla="*/ 16 w 16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48">
                    <a:moveTo>
                      <a:pt x="0" y="0"/>
                    </a:moveTo>
                    <a:lnTo>
                      <a:pt x="16" y="0"/>
                    </a:lnTo>
                    <a:lnTo>
                      <a:pt x="16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8" name="Freeform 277">
                <a:extLst>
                  <a:ext uri="{FF2B5EF4-FFF2-40B4-BE49-F238E27FC236}">
                    <a16:creationId xmlns:a16="http://schemas.microsoft.com/office/drawing/2014/main" id="{30F8DF6C-1A49-8D43-9103-9E6403A81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4035426"/>
                <a:ext cx="28575" cy="6350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0 w 18"/>
                  <a:gd name="T5" fmla="*/ 2147483647 h 4"/>
                  <a:gd name="T6" fmla="*/ 0 w 18"/>
                  <a:gd name="T7" fmla="*/ 0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"/>
                  <a:gd name="T20" fmla="*/ 18 w 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">
                    <a:moveTo>
                      <a:pt x="18" y="0"/>
                    </a:moveTo>
                    <a:lnTo>
                      <a:pt x="18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9" name="Freeform 278">
                <a:extLst>
                  <a:ext uri="{FF2B5EF4-FFF2-40B4-BE49-F238E27FC236}">
                    <a16:creationId xmlns:a16="http://schemas.microsoft.com/office/drawing/2014/main" id="{91C34C3E-86C0-6F4E-B261-1512762CF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363" y="3997326"/>
                <a:ext cx="28575" cy="79375"/>
              </a:xfrm>
              <a:custGeom>
                <a:avLst/>
                <a:gdLst>
                  <a:gd name="T0" fmla="*/ 0 w 18"/>
                  <a:gd name="T1" fmla="*/ 0 h 50"/>
                  <a:gd name="T2" fmla="*/ 2147483647 w 18"/>
                  <a:gd name="T3" fmla="*/ 0 h 50"/>
                  <a:gd name="T4" fmla="*/ 2147483647 w 18"/>
                  <a:gd name="T5" fmla="*/ 2147483647 h 50"/>
                  <a:gd name="T6" fmla="*/ 0 w 18"/>
                  <a:gd name="T7" fmla="*/ 2147483647 h 50"/>
                  <a:gd name="T8" fmla="*/ 0 w 18"/>
                  <a:gd name="T9" fmla="*/ 0 h 50"/>
                  <a:gd name="T10" fmla="*/ 0 w 18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50"/>
                  <a:gd name="T20" fmla="*/ 18 w 18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50">
                    <a:moveTo>
                      <a:pt x="0" y="0"/>
                    </a:moveTo>
                    <a:lnTo>
                      <a:pt x="18" y="0"/>
                    </a:lnTo>
                    <a:lnTo>
                      <a:pt x="18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0" name="Freeform 279">
                <a:extLst>
                  <a:ext uri="{FF2B5EF4-FFF2-40B4-BE49-F238E27FC236}">
                    <a16:creationId xmlns:a16="http://schemas.microsoft.com/office/drawing/2014/main" id="{B027B0EC-28DD-6545-B908-C4F6A5AE5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363" y="3997326"/>
                <a:ext cx="22225" cy="76200"/>
              </a:xfrm>
              <a:custGeom>
                <a:avLst/>
                <a:gdLst>
                  <a:gd name="T0" fmla="*/ 0 w 14"/>
                  <a:gd name="T1" fmla="*/ 0 h 48"/>
                  <a:gd name="T2" fmla="*/ 2147483647 w 14"/>
                  <a:gd name="T3" fmla="*/ 0 h 48"/>
                  <a:gd name="T4" fmla="*/ 2147483647 w 14"/>
                  <a:gd name="T5" fmla="*/ 2147483647 h 48"/>
                  <a:gd name="T6" fmla="*/ 0 w 14"/>
                  <a:gd name="T7" fmla="*/ 2147483647 h 48"/>
                  <a:gd name="T8" fmla="*/ 0 w 14"/>
                  <a:gd name="T9" fmla="*/ 0 h 48"/>
                  <a:gd name="T10" fmla="*/ 0 w 14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8"/>
                  <a:gd name="T20" fmla="*/ 14 w 1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8">
                    <a:moveTo>
                      <a:pt x="0" y="0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1" name="Freeform 280">
                <a:extLst>
                  <a:ext uri="{FF2B5EF4-FFF2-40B4-BE49-F238E27FC236}">
                    <a16:creationId xmlns:a16="http://schemas.microsoft.com/office/drawing/2014/main" id="{FEB5E2FE-EA19-DC4F-B8FA-DCD57BECB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363" y="4035426"/>
                <a:ext cx="28575" cy="6350"/>
              </a:xfrm>
              <a:custGeom>
                <a:avLst/>
                <a:gdLst>
                  <a:gd name="T0" fmla="*/ 2147483647 w 18"/>
                  <a:gd name="T1" fmla="*/ 0 h 4"/>
                  <a:gd name="T2" fmla="*/ 2147483647 w 18"/>
                  <a:gd name="T3" fmla="*/ 2147483647 h 4"/>
                  <a:gd name="T4" fmla="*/ 0 w 18"/>
                  <a:gd name="T5" fmla="*/ 2147483647 h 4"/>
                  <a:gd name="T6" fmla="*/ 0 w 18"/>
                  <a:gd name="T7" fmla="*/ 0 h 4"/>
                  <a:gd name="T8" fmla="*/ 2147483647 w 18"/>
                  <a:gd name="T9" fmla="*/ 0 h 4"/>
                  <a:gd name="T10" fmla="*/ 2147483647 w 1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"/>
                  <a:gd name="T20" fmla="*/ 18 w 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">
                    <a:moveTo>
                      <a:pt x="18" y="0"/>
                    </a:moveTo>
                    <a:lnTo>
                      <a:pt x="18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2" name="Freeform 281">
                <a:extLst>
                  <a:ext uri="{FF2B5EF4-FFF2-40B4-BE49-F238E27FC236}">
                    <a16:creationId xmlns:a16="http://schemas.microsoft.com/office/drawing/2014/main" id="{1BD75F83-341F-584F-AE4D-E4AB0DAC2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038" y="3856038"/>
                <a:ext cx="66675" cy="71438"/>
              </a:xfrm>
              <a:custGeom>
                <a:avLst/>
                <a:gdLst>
                  <a:gd name="T0" fmla="*/ 2147483647 w 42"/>
                  <a:gd name="T1" fmla="*/ 2147483647 h 45"/>
                  <a:gd name="T2" fmla="*/ 2147483647 w 42"/>
                  <a:gd name="T3" fmla="*/ 0 h 45"/>
                  <a:gd name="T4" fmla="*/ 2147483647 w 42"/>
                  <a:gd name="T5" fmla="*/ 0 h 45"/>
                  <a:gd name="T6" fmla="*/ 2147483647 w 42"/>
                  <a:gd name="T7" fmla="*/ 2147483647 h 45"/>
                  <a:gd name="T8" fmla="*/ 0 w 42"/>
                  <a:gd name="T9" fmla="*/ 2147483647 h 45"/>
                  <a:gd name="T10" fmla="*/ 0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45"/>
                  <a:gd name="T26" fmla="*/ 42 w 42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45">
                    <a:moveTo>
                      <a:pt x="40" y="41"/>
                    </a:moveTo>
                    <a:lnTo>
                      <a:pt x="40" y="0"/>
                    </a:lnTo>
                    <a:lnTo>
                      <a:pt x="42" y="0"/>
                    </a:lnTo>
                    <a:lnTo>
                      <a:pt x="42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40" y="41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3" name="Freeform 282">
                <a:extLst>
                  <a:ext uri="{FF2B5EF4-FFF2-40B4-BE49-F238E27FC236}">
                    <a16:creationId xmlns:a16="http://schemas.microsoft.com/office/drawing/2014/main" id="{2940194E-C6B7-254B-8BE0-26F9599DF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3856038"/>
                <a:ext cx="3175" cy="71438"/>
              </a:xfrm>
              <a:custGeom>
                <a:avLst/>
                <a:gdLst>
                  <a:gd name="T0" fmla="*/ 0 w 2"/>
                  <a:gd name="T1" fmla="*/ 2147483647 h 45"/>
                  <a:gd name="T2" fmla="*/ 0 w 2"/>
                  <a:gd name="T3" fmla="*/ 0 h 45"/>
                  <a:gd name="T4" fmla="*/ 2147483647 w 2"/>
                  <a:gd name="T5" fmla="*/ 0 h 45"/>
                  <a:gd name="T6" fmla="*/ 2147483647 w 2"/>
                  <a:gd name="T7" fmla="*/ 2147483647 h 45"/>
                  <a:gd name="T8" fmla="*/ 0 w 2"/>
                  <a:gd name="T9" fmla="*/ 2147483647 h 45"/>
                  <a:gd name="T10" fmla="*/ 0 w 2"/>
                  <a:gd name="T11" fmla="*/ 214748364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5"/>
                  <a:gd name="T20" fmla="*/ 2 w 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5">
                    <a:moveTo>
                      <a:pt x="0" y="4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4" name="Freeform 283">
                <a:extLst>
                  <a:ext uri="{FF2B5EF4-FFF2-40B4-BE49-F238E27FC236}">
                    <a16:creationId xmlns:a16="http://schemas.microsoft.com/office/drawing/2014/main" id="{89D0681B-6276-AE47-8BE0-10A44AD52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038" y="3856038"/>
                <a:ext cx="63500" cy="68263"/>
              </a:xfrm>
              <a:custGeom>
                <a:avLst/>
                <a:gdLst>
                  <a:gd name="T0" fmla="*/ 0 w 40"/>
                  <a:gd name="T1" fmla="*/ 0 h 43"/>
                  <a:gd name="T2" fmla="*/ 2147483647 w 40"/>
                  <a:gd name="T3" fmla="*/ 0 h 43"/>
                  <a:gd name="T4" fmla="*/ 2147483647 w 40"/>
                  <a:gd name="T5" fmla="*/ 2147483647 h 43"/>
                  <a:gd name="T6" fmla="*/ 0 w 40"/>
                  <a:gd name="T7" fmla="*/ 2147483647 h 43"/>
                  <a:gd name="T8" fmla="*/ 0 w 40"/>
                  <a:gd name="T9" fmla="*/ 0 h 43"/>
                  <a:gd name="T10" fmla="*/ 0 w 40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43"/>
                  <a:gd name="T20" fmla="*/ 40 w 40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43">
                    <a:moveTo>
                      <a:pt x="0" y="0"/>
                    </a:move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5" name="Freeform 284">
                <a:extLst>
                  <a:ext uri="{FF2B5EF4-FFF2-40B4-BE49-F238E27FC236}">
                    <a16:creationId xmlns:a16="http://schemas.microsoft.com/office/drawing/2014/main" id="{93057E10-D113-9140-AB46-09A2424D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038" y="3856038"/>
                <a:ext cx="60325" cy="61913"/>
              </a:xfrm>
              <a:custGeom>
                <a:avLst/>
                <a:gdLst>
                  <a:gd name="T0" fmla="*/ 0 w 38"/>
                  <a:gd name="T1" fmla="*/ 0 h 39"/>
                  <a:gd name="T2" fmla="*/ 2147483647 w 38"/>
                  <a:gd name="T3" fmla="*/ 0 h 39"/>
                  <a:gd name="T4" fmla="*/ 2147483647 w 38"/>
                  <a:gd name="T5" fmla="*/ 2147483647 h 39"/>
                  <a:gd name="T6" fmla="*/ 0 w 38"/>
                  <a:gd name="T7" fmla="*/ 2147483647 h 39"/>
                  <a:gd name="T8" fmla="*/ 0 w 38"/>
                  <a:gd name="T9" fmla="*/ 0 h 39"/>
                  <a:gd name="T10" fmla="*/ 0 w 38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9"/>
                  <a:gd name="T20" fmla="*/ 38 w 38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9">
                    <a:moveTo>
                      <a:pt x="0" y="0"/>
                    </a:moveTo>
                    <a:lnTo>
                      <a:pt x="38" y="0"/>
                    </a:lnTo>
                    <a:lnTo>
                      <a:pt x="38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6" name="Freeform 285">
                <a:extLst>
                  <a:ext uri="{FF2B5EF4-FFF2-40B4-BE49-F238E27FC236}">
                    <a16:creationId xmlns:a16="http://schemas.microsoft.com/office/drawing/2014/main" id="{F55569C8-EC34-2946-818C-ACFB0D7E8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038" y="3856038"/>
                <a:ext cx="63500" cy="61913"/>
              </a:xfrm>
              <a:custGeom>
                <a:avLst/>
                <a:gdLst>
                  <a:gd name="T0" fmla="*/ 2147483647 w 40"/>
                  <a:gd name="T1" fmla="*/ 0 h 39"/>
                  <a:gd name="T2" fmla="*/ 2147483647 w 40"/>
                  <a:gd name="T3" fmla="*/ 2147483647 h 39"/>
                  <a:gd name="T4" fmla="*/ 2147483647 w 40"/>
                  <a:gd name="T5" fmla="*/ 2147483647 h 39"/>
                  <a:gd name="T6" fmla="*/ 2147483647 w 40"/>
                  <a:gd name="T7" fmla="*/ 2147483647 h 39"/>
                  <a:gd name="T8" fmla="*/ 2147483647 w 40"/>
                  <a:gd name="T9" fmla="*/ 2147483647 h 39"/>
                  <a:gd name="T10" fmla="*/ 2147483647 w 40"/>
                  <a:gd name="T11" fmla="*/ 2147483647 h 39"/>
                  <a:gd name="T12" fmla="*/ 2147483647 w 40"/>
                  <a:gd name="T13" fmla="*/ 2147483647 h 39"/>
                  <a:gd name="T14" fmla="*/ 2147483647 w 40"/>
                  <a:gd name="T15" fmla="*/ 2147483647 h 39"/>
                  <a:gd name="T16" fmla="*/ 0 w 40"/>
                  <a:gd name="T17" fmla="*/ 2147483647 h 39"/>
                  <a:gd name="T18" fmla="*/ 0 w 40"/>
                  <a:gd name="T19" fmla="*/ 2147483647 h 39"/>
                  <a:gd name="T20" fmla="*/ 2147483647 w 40"/>
                  <a:gd name="T21" fmla="*/ 2147483647 h 39"/>
                  <a:gd name="T22" fmla="*/ 2147483647 w 40"/>
                  <a:gd name="T23" fmla="*/ 0 h 39"/>
                  <a:gd name="T24" fmla="*/ 2147483647 w 40"/>
                  <a:gd name="T25" fmla="*/ 0 h 39"/>
                  <a:gd name="T26" fmla="*/ 2147483647 w 40"/>
                  <a:gd name="T27" fmla="*/ 0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39"/>
                  <a:gd name="T44" fmla="*/ 40 w 40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39">
                    <a:moveTo>
                      <a:pt x="22" y="0"/>
                    </a:moveTo>
                    <a:lnTo>
                      <a:pt x="22" y="27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22" y="2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0" y="27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7" name="Freeform 286">
                <a:extLst>
                  <a:ext uri="{FF2B5EF4-FFF2-40B4-BE49-F238E27FC236}">
                    <a16:creationId xmlns:a16="http://schemas.microsoft.com/office/drawing/2014/main" id="{23C1306C-A8FA-7B42-9084-5C6ECB7F4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3862388"/>
                <a:ext cx="111125" cy="77788"/>
              </a:xfrm>
              <a:custGeom>
                <a:avLst/>
                <a:gdLst>
                  <a:gd name="T0" fmla="*/ 2147483647 w 70"/>
                  <a:gd name="T1" fmla="*/ 2147483647 h 49"/>
                  <a:gd name="T2" fmla="*/ 2147483647 w 70"/>
                  <a:gd name="T3" fmla="*/ 0 h 49"/>
                  <a:gd name="T4" fmla="*/ 2147483647 w 70"/>
                  <a:gd name="T5" fmla="*/ 0 h 49"/>
                  <a:gd name="T6" fmla="*/ 2147483647 w 70"/>
                  <a:gd name="T7" fmla="*/ 2147483647 h 49"/>
                  <a:gd name="T8" fmla="*/ 0 w 70"/>
                  <a:gd name="T9" fmla="*/ 2147483647 h 49"/>
                  <a:gd name="T10" fmla="*/ 0 w 70"/>
                  <a:gd name="T11" fmla="*/ 2147483647 h 49"/>
                  <a:gd name="T12" fmla="*/ 2147483647 w 70"/>
                  <a:gd name="T13" fmla="*/ 2147483647 h 49"/>
                  <a:gd name="T14" fmla="*/ 2147483647 w 70"/>
                  <a:gd name="T15" fmla="*/ 2147483647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49"/>
                  <a:gd name="T26" fmla="*/ 70 w 70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49">
                    <a:moveTo>
                      <a:pt x="66" y="43"/>
                    </a:moveTo>
                    <a:lnTo>
                      <a:pt x="66" y="0"/>
                    </a:lnTo>
                    <a:lnTo>
                      <a:pt x="70" y="0"/>
                    </a:lnTo>
                    <a:lnTo>
                      <a:pt x="70" y="49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66" y="43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8" name="Freeform 287">
                <a:extLst>
                  <a:ext uri="{FF2B5EF4-FFF2-40B4-BE49-F238E27FC236}">
                    <a16:creationId xmlns:a16="http://schemas.microsoft.com/office/drawing/2014/main" id="{D1AD6452-5B77-6145-90C3-1C4B5996B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8" y="3862388"/>
                <a:ext cx="6350" cy="77788"/>
              </a:xfrm>
              <a:custGeom>
                <a:avLst/>
                <a:gdLst>
                  <a:gd name="T0" fmla="*/ 0 w 4"/>
                  <a:gd name="T1" fmla="*/ 2147483647 h 49"/>
                  <a:gd name="T2" fmla="*/ 0 w 4"/>
                  <a:gd name="T3" fmla="*/ 0 h 49"/>
                  <a:gd name="T4" fmla="*/ 2147483647 w 4"/>
                  <a:gd name="T5" fmla="*/ 0 h 49"/>
                  <a:gd name="T6" fmla="*/ 2147483647 w 4"/>
                  <a:gd name="T7" fmla="*/ 2147483647 h 49"/>
                  <a:gd name="T8" fmla="*/ 0 w 4"/>
                  <a:gd name="T9" fmla="*/ 2147483647 h 49"/>
                  <a:gd name="T10" fmla="*/ 0 w 4"/>
                  <a:gd name="T11" fmla="*/ 214748364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9"/>
                  <a:gd name="T20" fmla="*/ 4 w 4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9">
                    <a:moveTo>
                      <a:pt x="0" y="4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9" name="Freeform 288">
                <a:extLst>
                  <a:ext uri="{FF2B5EF4-FFF2-40B4-BE49-F238E27FC236}">
                    <a16:creationId xmlns:a16="http://schemas.microsoft.com/office/drawing/2014/main" id="{AC9E6078-833B-DD4F-B409-153F8272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3862388"/>
                <a:ext cx="104775" cy="68263"/>
              </a:xfrm>
              <a:custGeom>
                <a:avLst/>
                <a:gdLst>
                  <a:gd name="T0" fmla="*/ 0 w 66"/>
                  <a:gd name="T1" fmla="*/ 0 h 43"/>
                  <a:gd name="T2" fmla="*/ 2147483647 w 66"/>
                  <a:gd name="T3" fmla="*/ 0 h 43"/>
                  <a:gd name="T4" fmla="*/ 2147483647 w 66"/>
                  <a:gd name="T5" fmla="*/ 2147483647 h 43"/>
                  <a:gd name="T6" fmla="*/ 0 w 66"/>
                  <a:gd name="T7" fmla="*/ 2147483647 h 43"/>
                  <a:gd name="T8" fmla="*/ 0 w 66"/>
                  <a:gd name="T9" fmla="*/ 0 h 43"/>
                  <a:gd name="T10" fmla="*/ 0 w 66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3"/>
                  <a:gd name="T20" fmla="*/ 66 w 66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3">
                    <a:moveTo>
                      <a:pt x="0" y="0"/>
                    </a:moveTo>
                    <a:lnTo>
                      <a:pt x="66" y="0"/>
                    </a:lnTo>
                    <a:lnTo>
                      <a:pt x="66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0" name="Freeform 289">
                <a:extLst>
                  <a:ext uri="{FF2B5EF4-FFF2-40B4-BE49-F238E27FC236}">
                    <a16:creationId xmlns:a16="http://schemas.microsoft.com/office/drawing/2014/main" id="{9950D146-2107-774E-8744-181DFADD0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3862388"/>
                <a:ext cx="101600" cy="65088"/>
              </a:xfrm>
              <a:custGeom>
                <a:avLst/>
                <a:gdLst>
                  <a:gd name="T0" fmla="*/ 0 w 64"/>
                  <a:gd name="T1" fmla="*/ 0 h 41"/>
                  <a:gd name="T2" fmla="*/ 2147483647 w 64"/>
                  <a:gd name="T3" fmla="*/ 0 h 41"/>
                  <a:gd name="T4" fmla="*/ 2147483647 w 64"/>
                  <a:gd name="T5" fmla="*/ 2147483647 h 41"/>
                  <a:gd name="T6" fmla="*/ 0 w 64"/>
                  <a:gd name="T7" fmla="*/ 2147483647 h 41"/>
                  <a:gd name="T8" fmla="*/ 0 w 64"/>
                  <a:gd name="T9" fmla="*/ 0 h 41"/>
                  <a:gd name="T10" fmla="*/ 0 w 64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41"/>
                  <a:gd name="T20" fmla="*/ 64 w 64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41">
                    <a:moveTo>
                      <a:pt x="0" y="0"/>
                    </a:moveTo>
                    <a:lnTo>
                      <a:pt x="64" y="0"/>
                    </a:lnTo>
                    <a:lnTo>
                      <a:pt x="64" y="39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1" name="Freeform 290">
                <a:extLst>
                  <a:ext uri="{FF2B5EF4-FFF2-40B4-BE49-F238E27FC236}">
                    <a16:creationId xmlns:a16="http://schemas.microsoft.com/office/drawing/2014/main" id="{684EFC97-92A1-B64E-A59A-29ACCE4C4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3862388"/>
                <a:ext cx="104775" cy="68263"/>
              </a:xfrm>
              <a:custGeom>
                <a:avLst/>
                <a:gdLst>
                  <a:gd name="T0" fmla="*/ 2147483647 w 66"/>
                  <a:gd name="T1" fmla="*/ 0 h 43"/>
                  <a:gd name="T2" fmla="*/ 2147483647 w 66"/>
                  <a:gd name="T3" fmla="*/ 2147483647 h 43"/>
                  <a:gd name="T4" fmla="*/ 2147483647 w 66"/>
                  <a:gd name="T5" fmla="*/ 2147483647 h 43"/>
                  <a:gd name="T6" fmla="*/ 2147483647 w 66"/>
                  <a:gd name="T7" fmla="*/ 2147483647 h 43"/>
                  <a:gd name="T8" fmla="*/ 2147483647 w 66"/>
                  <a:gd name="T9" fmla="*/ 2147483647 h 43"/>
                  <a:gd name="T10" fmla="*/ 2147483647 w 66"/>
                  <a:gd name="T11" fmla="*/ 2147483647 h 43"/>
                  <a:gd name="T12" fmla="*/ 2147483647 w 66"/>
                  <a:gd name="T13" fmla="*/ 2147483647 h 43"/>
                  <a:gd name="T14" fmla="*/ 2147483647 w 66"/>
                  <a:gd name="T15" fmla="*/ 2147483647 h 43"/>
                  <a:gd name="T16" fmla="*/ 0 w 66"/>
                  <a:gd name="T17" fmla="*/ 2147483647 h 43"/>
                  <a:gd name="T18" fmla="*/ 0 w 66"/>
                  <a:gd name="T19" fmla="*/ 2147483647 h 43"/>
                  <a:gd name="T20" fmla="*/ 2147483647 w 66"/>
                  <a:gd name="T21" fmla="*/ 2147483647 h 43"/>
                  <a:gd name="T22" fmla="*/ 2147483647 w 66"/>
                  <a:gd name="T23" fmla="*/ 0 h 43"/>
                  <a:gd name="T24" fmla="*/ 2147483647 w 66"/>
                  <a:gd name="T25" fmla="*/ 0 h 43"/>
                  <a:gd name="T26" fmla="*/ 2147483647 w 66"/>
                  <a:gd name="T27" fmla="*/ 0 h 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43"/>
                  <a:gd name="T44" fmla="*/ 66 w 66"/>
                  <a:gd name="T45" fmla="*/ 43 h 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43">
                    <a:moveTo>
                      <a:pt x="38" y="0"/>
                    </a:moveTo>
                    <a:lnTo>
                      <a:pt x="38" y="29"/>
                    </a:lnTo>
                    <a:lnTo>
                      <a:pt x="66" y="29"/>
                    </a:lnTo>
                    <a:lnTo>
                      <a:pt x="66" y="33"/>
                    </a:lnTo>
                    <a:lnTo>
                      <a:pt x="38" y="33"/>
                    </a:lnTo>
                    <a:lnTo>
                      <a:pt x="38" y="43"/>
                    </a:lnTo>
                    <a:lnTo>
                      <a:pt x="34" y="43"/>
                    </a:lnTo>
                    <a:lnTo>
                      <a:pt x="34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34" y="29"/>
                    </a:lnTo>
                    <a:lnTo>
                      <a:pt x="34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2" name="Freeform 291">
                <a:extLst>
                  <a:ext uri="{FF2B5EF4-FFF2-40B4-BE49-F238E27FC236}">
                    <a16:creationId xmlns:a16="http://schemas.microsoft.com/office/drawing/2014/main" id="{FC36F49B-1E9E-1E45-BB0F-F9B19AD1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3779838"/>
                <a:ext cx="28575" cy="163513"/>
              </a:xfrm>
              <a:custGeom>
                <a:avLst/>
                <a:gdLst>
                  <a:gd name="T0" fmla="*/ 0 w 18"/>
                  <a:gd name="T1" fmla="*/ 0 h 103"/>
                  <a:gd name="T2" fmla="*/ 2147483647 w 18"/>
                  <a:gd name="T3" fmla="*/ 0 h 103"/>
                  <a:gd name="T4" fmla="*/ 2147483647 w 18"/>
                  <a:gd name="T5" fmla="*/ 2147483647 h 103"/>
                  <a:gd name="T6" fmla="*/ 0 w 18"/>
                  <a:gd name="T7" fmla="*/ 2147483647 h 103"/>
                  <a:gd name="T8" fmla="*/ 0 w 18"/>
                  <a:gd name="T9" fmla="*/ 0 h 103"/>
                  <a:gd name="T10" fmla="*/ 0 w 18"/>
                  <a:gd name="T11" fmla="*/ 0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03"/>
                  <a:gd name="T20" fmla="*/ 18 w 18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03">
                    <a:moveTo>
                      <a:pt x="0" y="0"/>
                    </a:moveTo>
                    <a:lnTo>
                      <a:pt x="18" y="0"/>
                    </a:lnTo>
                    <a:lnTo>
                      <a:pt x="1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8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3" name="Freeform 292">
                <a:extLst>
                  <a:ext uri="{FF2B5EF4-FFF2-40B4-BE49-F238E27FC236}">
                    <a16:creationId xmlns:a16="http://schemas.microsoft.com/office/drawing/2014/main" id="{6C8032C7-0EFA-8C46-9110-5D07AAAE1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188" y="3783013"/>
                <a:ext cx="53975" cy="176213"/>
              </a:xfrm>
              <a:custGeom>
                <a:avLst/>
                <a:gdLst>
                  <a:gd name="T0" fmla="*/ 0 w 34"/>
                  <a:gd name="T1" fmla="*/ 0 h 111"/>
                  <a:gd name="T2" fmla="*/ 2147483647 w 34"/>
                  <a:gd name="T3" fmla="*/ 0 h 111"/>
                  <a:gd name="T4" fmla="*/ 2147483647 w 34"/>
                  <a:gd name="T5" fmla="*/ 2147483647 h 111"/>
                  <a:gd name="T6" fmla="*/ 2147483647 w 34"/>
                  <a:gd name="T7" fmla="*/ 2147483647 h 111"/>
                  <a:gd name="T8" fmla="*/ 2147483647 w 34"/>
                  <a:gd name="T9" fmla="*/ 2147483647 h 111"/>
                  <a:gd name="T10" fmla="*/ 0 w 34"/>
                  <a:gd name="T11" fmla="*/ 2147483647 h 111"/>
                  <a:gd name="T12" fmla="*/ 0 w 34"/>
                  <a:gd name="T13" fmla="*/ 0 h 111"/>
                  <a:gd name="T14" fmla="*/ 0 w 34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11"/>
                  <a:gd name="T26" fmla="*/ 34 w 3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11">
                    <a:moveTo>
                      <a:pt x="0" y="0"/>
                    </a:moveTo>
                    <a:lnTo>
                      <a:pt x="34" y="0"/>
                    </a:lnTo>
                    <a:lnTo>
                      <a:pt x="34" y="111"/>
                    </a:lnTo>
                    <a:lnTo>
                      <a:pt x="22" y="111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8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4" name="Freeform 293">
                <a:extLst>
                  <a:ext uri="{FF2B5EF4-FFF2-40B4-BE49-F238E27FC236}">
                    <a16:creationId xmlns:a16="http://schemas.microsoft.com/office/drawing/2014/main" id="{4C872543-879A-4E44-99B7-AFEB014D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963" y="4108451"/>
                <a:ext cx="250825" cy="557213"/>
              </a:xfrm>
              <a:custGeom>
                <a:avLst/>
                <a:gdLst>
                  <a:gd name="T0" fmla="*/ 2147483647 w 158"/>
                  <a:gd name="T1" fmla="*/ 0 h 351"/>
                  <a:gd name="T2" fmla="*/ 2147483647 w 158"/>
                  <a:gd name="T3" fmla="*/ 0 h 351"/>
                  <a:gd name="T4" fmla="*/ 2147483647 w 158"/>
                  <a:gd name="T5" fmla="*/ 2147483647 h 351"/>
                  <a:gd name="T6" fmla="*/ 2147483647 w 158"/>
                  <a:gd name="T7" fmla="*/ 2147483647 h 351"/>
                  <a:gd name="T8" fmla="*/ 2147483647 w 158"/>
                  <a:gd name="T9" fmla="*/ 2147483647 h 351"/>
                  <a:gd name="T10" fmla="*/ 2147483647 w 158"/>
                  <a:gd name="T11" fmla="*/ 2147483647 h 351"/>
                  <a:gd name="T12" fmla="*/ 2147483647 w 158"/>
                  <a:gd name="T13" fmla="*/ 2147483647 h 351"/>
                  <a:gd name="T14" fmla="*/ 2147483647 w 158"/>
                  <a:gd name="T15" fmla="*/ 2147483647 h 351"/>
                  <a:gd name="T16" fmla="*/ 2147483647 w 158"/>
                  <a:gd name="T17" fmla="*/ 2147483647 h 351"/>
                  <a:gd name="T18" fmla="*/ 2147483647 w 158"/>
                  <a:gd name="T19" fmla="*/ 2147483647 h 351"/>
                  <a:gd name="T20" fmla="*/ 2147483647 w 158"/>
                  <a:gd name="T21" fmla="*/ 2147483647 h 351"/>
                  <a:gd name="T22" fmla="*/ 2147483647 w 158"/>
                  <a:gd name="T23" fmla="*/ 2147483647 h 351"/>
                  <a:gd name="T24" fmla="*/ 2147483647 w 158"/>
                  <a:gd name="T25" fmla="*/ 2147483647 h 351"/>
                  <a:gd name="T26" fmla="*/ 2147483647 w 158"/>
                  <a:gd name="T27" fmla="*/ 2147483647 h 351"/>
                  <a:gd name="T28" fmla="*/ 0 w 158"/>
                  <a:gd name="T29" fmla="*/ 2147483647 h 351"/>
                  <a:gd name="T30" fmla="*/ 0 w 158"/>
                  <a:gd name="T31" fmla="*/ 2147483647 h 351"/>
                  <a:gd name="T32" fmla="*/ 2147483647 w 158"/>
                  <a:gd name="T33" fmla="*/ 2147483647 h 351"/>
                  <a:gd name="T34" fmla="*/ 2147483647 w 158"/>
                  <a:gd name="T35" fmla="*/ 0 h 351"/>
                  <a:gd name="T36" fmla="*/ 2147483647 w 158"/>
                  <a:gd name="T37" fmla="*/ 0 h 3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351"/>
                  <a:gd name="T59" fmla="*/ 158 w 158"/>
                  <a:gd name="T60" fmla="*/ 351 h 3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351">
                    <a:moveTo>
                      <a:pt x="12" y="0"/>
                    </a:moveTo>
                    <a:lnTo>
                      <a:pt x="144" y="0"/>
                    </a:lnTo>
                    <a:lnTo>
                      <a:pt x="144" y="289"/>
                    </a:lnTo>
                    <a:lnTo>
                      <a:pt x="158" y="291"/>
                    </a:lnTo>
                    <a:lnTo>
                      <a:pt x="158" y="337"/>
                    </a:lnTo>
                    <a:lnTo>
                      <a:pt x="20" y="351"/>
                    </a:lnTo>
                    <a:lnTo>
                      <a:pt x="22" y="106"/>
                    </a:lnTo>
                    <a:lnTo>
                      <a:pt x="32" y="106"/>
                    </a:lnTo>
                    <a:lnTo>
                      <a:pt x="32" y="96"/>
                    </a:lnTo>
                    <a:lnTo>
                      <a:pt x="32" y="52"/>
                    </a:lnTo>
                    <a:lnTo>
                      <a:pt x="26" y="52"/>
                    </a:lnTo>
                    <a:lnTo>
                      <a:pt x="26" y="84"/>
                    </a:lnTo>
                    <a:lnTo>
                      <a:pt x="26" y="52"/>
                    </a:lnTo>
                    <a:lnTo>
                      <a:pt x="0" y="42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D4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5" name="Freeform 294">
                <a:extLst>
                  <a:ext uri="{FF2B5EF4-FFF2-40B4-BE49-F238E27FC236}">
                    <a16:creationId xmlns:a16="http://schemas.microsoft.com/office/drawing/2014/main" id="{E6C753A8-D1B3-B14B-9FBA-2F2C9443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988" y="4583113"/>
                <a:ext cx="60325" cy="6032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0 h 38"/>
                  <a:gd name="T4" fmla="*/ 2147483647 w 38"/>
                  <a:gd name="T5" fmla="*/ 0 h 38"/>
                  <a:gd name="T6" fmla="*/ 2147483647 w 38"/>
                  <a:gd name="T7" fmla="*/ 2147483647 h 38"/>
                  <a:gd name="T8" fmla="*/ 0 w 38"/>
                  <a:gd name="T9" fmla="*/ 2147483647 h 38"/>
                  <a:gd name="T10" fmla="*/ 0 w 38"/>
                  <a:gd name="T11" fmla="*/ 2147483647 h 38"/>
                  <a:gd name="T12" fmla="*/ 2147483647 w 38"/>
                  <a:gd name="T13" fmla="*/ 2147483647 h 38"/>
                  <a:gd name="T14" fmla="*/ 2147483647 w 38"/>
                  <a:gd name="T15" fmla="*/ 2147483647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8"/>
                  <a:gd name="T26" fmla="*/ 38 w 38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8">
                    <a:moveTo>
                      <a:pt x="36" y="30"/>
                    </a:moveTo>
                    <a:lnTo>
                      <a:pt x="36" y="0"/>
                    </a:lnTo>
                    <a:lnTo>
                      <a:pt x="38" y="0"/>
                    </a:lnTo>
                    <a:lnTo>
                      <a:pt x="38" y="34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6" name="Freeform 295">
                <a:extLst>
                  <a:ext uri="{FF2B5EF4-FFF2-40B4-BE49-F238E27FC236}">
                    <a16:creationId xmlns:a16="http://schemas.microsoft.com/office/drawing/2014/main" id="{A2A66D49-708D-F046-8107-4969B894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138" y="4583113"/>
                <a:ext cx="3175" cy="53975"/>
              </a:xfrm>
              <a:custGeom>
                <a:avLst/>
                <a:gdLst>
                  <a:gd name="T0" fmla="*/ 0 w 2"/>
                  <a:gd name="T1" fmla="*/ 2147483647 h 34"/>
                  <a:gd name="T2" fmla="*/ 0 w 2"/>
                  <a:gd name="T3" fmla="*/ 0 h 34"/>
                  <a:gd name="T4" fmla="*/ 2147483647 w 2"/>
                  <a:gd name="T5" fmla="*/ 0 h 34"/>
                  <a:gd name="T6" fmla="*/ 2147483647 w 2"/>
                  <a:gd name="T7" fmla="*/ 2147483647 h 34"/>
                  <a:gd name="T8" fmla="*/ 0 w 2"/>
                  <a:gd name="T9" fmla="*/ 2147483647 h 34"/>
                  <a:gd name="T10" fmla="*/ 0 w 2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4"/>
                  <a:gd name="T20" fmla="*/ 2 w 2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4">
                    <a:moveTo>
                      <a:pt x="0" y="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7" name="Freeform 296">
                <a:extLst>
                  <a:ext uri="{FF2B5EF4-FFF2-40B4-BE49-F238E27FC236}">
                    <a16:creationId xmlns:a16="http://schemas.microsoft.com/office/drawing/2014/main" id="{03458DDF-0BC7-AC4A-A1E5-7CB09B50E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988" y="4583113"/>
                <a:ext cx="57150" cy="53975"/>
              </a:xfrm>
              <a:custGeom>
                <a:avLst/>
                <a:gdLst>
                  <a:gd name="T0" fmla="*/ 0 w 36"/>
                  <a:gd name="T1" fmla="*/ 2147483647 h 34"/>
                  <a:gd name="T2" fmla="*/ 2147483647 w 36"/>
                  <a:gd name="T3" fmla="*/ 0 h 34"/>
                  <a:gd name="T4" fmla="*/ 2147483647 w 36"/>
                  <a:gd name="T5" fmla="*/ 2147483647 h 34"/>
                  <a:gd name="T6" fmla="*/ 0 w 36"/>
                  <a:gd name="T7" fmla="*/ 2147483647 h 34"/>
                  <a:gd name="T8" fmla="*/ 0 w 36"/>
                  <a:gd name="T9" fmla="*/ 2147483647 h 34"/>
                  <a:gd name="T10" fmla="*/ 0 w 36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0" y="4"/>
                    </a:moveTo>
                    <a:lnTo>
                      <a:pt x="36" y="0"/>
                    </a:lnTo>
                    <a:lnTo>
                      <a:pt x="36" y="28"/>
                    </a:lnTo>
                    <a:lnTo>
                      <a:pt x="0" y="3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8" name="Freeform 297">
                <a:extLst>
                  <a:ext uri="{FF2B5EF4-FFF2-40B4-BE49-F238E27FC236}">
                    <a16:creationId xmlns:a16="http://schemas.microsoft.com/office/drawing/2014/main" id="{141E6E35-DC96-F342-9AD6-1B468B839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988" y="4583113"/>
                <a:ext cx="53975" cy="50800"/>
              </a:xfrm>
              <a:custGeom>
                <a:avLst/>
                <a:gdLst>
                  <a:gd name="T0" fmla="*/ 0 w 34"/>
                  <a:gd name="T1" fmla="*/ 2147483647 h 32"/>
                  <a:gd name="T2" fmla="*/ 2147483647 w 34"/>
                  <a:gd name="T3" fmla="*/ 0 h 32"/>
                  <a:gd name="T4" fmla="*/ 2147483647 w 34"/>
                  <a:gd name="T5" fmla="*/ 2147483647 h 32"/>
                  <a:gd name="T6" fmla="*/ 0 w 34"/>
                  <a:gd name="T7" fmla="*/ 2147483647 h 32"/>
                  <a:gd name="T8" fmla="*/ 0 w 34"/>
                  <a:gd name="T9" fmla="*/ 2147483647 h 32"/>
                  <a:gd name="T10" fmla="*/ 0 w 34"/>
                  <a:gd name="T11" fmla="*/ 214748364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2"/>
                  <a:gd name="T20" fmla="*/ 34 w 3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2">
                    <a:moveTo>
                      <a:pt x="0" y="4"/>
                    </a:moveTo>
                    <a:lnTo>
                      <a:pt x="34" y="0"/>
                    </a:lnTo>
                    <a:lnTo>
                      <a:pt x="34" y="28"/>
                    </a:lnTo>
                    <a:lnTo>
                      <a:pt x="0" y="3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49" name="Freeform 298">
                <a:extLst>
                  <a:ext uri="{FF2B5EF4-FFF2-40B4-BE49-F238E27FC236}">
                    <a16:creationId xmlns:a16="http://schemas.microsoft.com/office/drawing/2014/main" id="{75D2BD07-BC43-0E47-88D7-C98433CF6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988" y="4586288"/>
                <a:ext cx="57150" cy="47625"/>
              </a:xfrm>
              <a:custGeom>
                <a:avLst/>
                <a:gdLst>
                  <a:gd name="T0" fmla="*/ 2147483647 w 36"/>
                  <a:gd name="T1" fmla="*/ 0 h 30"/>
                  <a:gd name="T2" fmla="*/ 2147483647 w 36"/>
                  <a:gd name="T3" fmla="*/ 2147483647 h 30"/>
                  <a:gd name="T4" fmla="*/ 2147483647 w 36"/>
                  <a:gd name="T5" fmla="*/ 2147483647 h 30"/>
                  <a:gd name="T6" fmla="*/ 2147483647 w 36"/>
                  <a:gd name="T7" fmla="*/ 2147483647 h 30"/>
                  <a:gd name="T8" fmla="*/ 2147483647 w 36"/>
                  <a:gd name="T9" fmla="*/ 2147483647 h 30"/>
                  <a:gd name="T10" fmla="*/ 2147483647 w 36"/>
                  <a:gd name="T11" fmla="*/ 2147483647 h 30"/>
                  <a:gd name="T12" fmla="*/ 2147483647 w 36"/>
                  <a:gd name="T13" fmla="*/ 2147483647 h 30"/>
                  <a:gd name="T14" fmla="*/ 2147483647 w 36"/>
                  <a:gd name="T15" fmla="*/ 2147483647 h 30"/>
                  <a:gd name="T16" fmla="*/ 0 w 36"/>
                  <a:gd name="T17" fmla="*/ 2147483647 h 30"/>
                  <a:gd name="T18" fmla="*/ 0 w 36"/>
                  <a:gd name="T19" fmla="*/ 2147483647 h 30"/>
                  <a:gd name="T20" fmla="*/ 2147483647 w 36"/>
                  <a:gd name="T21" fmla="*/ 2147483647 h 30"/>
                  <a:gd name="T22" fmla="*/ 2147483647 w 36"/>
                  <a:gd name="T23" fmla="*/ 0 h 30"/>
                  <a:gd name="T24" fmla="*/ 2147483647 w 36"/>
                  <a:gd name="T25" fmla="*/ 0 h 30"/>
                  <a:gd name="T26" fmla="*/ 2147483647 w 36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30"/>
                  <a:gd name="T44" fmla="*/ 36 w 36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30">
                    <a:moveTo>
                      <a:pt x="20" y="0"/>
                    </a:moveTo>
                    <a:lnTo>
                      <a:pt x="20" y="20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20" y="22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8" y="22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8" y="2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0" name="Freeform 299">
                <a:extLst>
                  <a:ext uri="{FF2B5EF4-FFF2-40B4-BE49-F238E27FC236}">
                    <a16:creationId xmlns:a16="http://schemas.microsoft.com/office/drawing/2014/main" id="{F23CBE4B-B9DD-DD45-AC4F-52EBEB399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4403726"/>
                <a:ext cx="57150" cy="57150"/>
              </a:xfrm>
              <a:custGeom>
                <a:avLst/>
                <a:gdLst>
                  <a:gd name="T0" fmla="*/ 2147483647 w 36"/>
                  <a:gd name="T1" fmla="*/ 2147483647 h 36"/>
                  <a:gd name="T2" fmla="*/ 2147483647 w 36"/>
                  <a:gd name="T3" fmla="*/ 0 h 36"/>
                  <a:gd name="T4" fmla="*/ 2147483647 w 36"/>
                  <a:gd name="T5" fmla="*/ 0 h 36"/>
                  <a:gd name="T6" fmla="*/ 2147483647 w 36"/>
                  <a:gd name="T7" fmla="*/ 2147483647 h 36"/>
                  <a:gd name="T8" fmla="*/ 0 w 36"/>
                  <a:gd name="T9" fmla="*/ 2147483647 h 36"/>
                  <a:gd name="T10" fmla="*/ 0 w 36"/>
                  <a:gd name="T11" fmla="*/ 2147483647 h 36"/>
                  <a:gd name="T12" fmla="*/ 2147483647 w 36"/>
                  <a:gd name="T13" fmla="*/ 2147483647 h 36"/>
                  <a:gd name="T14" fmla="*/ 2147483647 w 36"/>
                  <a:gd name="T15" fmla="*/ 214748364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36"/>
                  <a:gd name="T26" fmla="*/ 36 w 36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36">
                    <a:moveTo>
                      <a:pt x="36" y="28"/>
                    </a:moveTo>
                    <a:lnTo>
                      <a:pt x="36" y="0"/>
                    </a:lnTo>
                    <a:lnTo>
                      <a:pt x="36" y="34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1" name="Freeform 300">
                <a:extLst>
                  <a:ext uri="{FF2B5EF4-FFF2-40B4-BE49-F238E27FC236}">
                    <a16:creationId xmlns:a16="http://schemas.microsoft.com/office/drawing/2014/main" id="{22C8A089-F6BC-7C4C-898A-6C2DF73B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513" y="4403726"/>
                <a:ext cx="1588" cy="53975"/>
              </a:xfrm>
              <a:custGeom>
                <a:avLst/>
                <a:gdLst>
                  <a:gd name="T0" fmla="*/ 0 w 1588"/>
                  <a:gd name="T1" fmla="*/ 2147483647 h 34"/>
                  <a:gd name="T2" fmla="*/ 0 w 1588"/>
                  <a:gd name="T3" fmla="*/ 0 h 34"/>
                  <a:gd name="T4" fmla="*/ 0 w 1588"/>
                  <a:gd name="T5" fmla="*/ 0 h 34"/>
                  <a:gd name="T6" fmla="*/ 0 w 1588"/>
                  <a:gd name="T7" fmla="*/ 2147483647 h 34"/>
                  <a:gd name="T8" fmla="*/ 0 w 1588"/>
                  <a:gd name="T9" fmla="*/ 2147483647 h 34"/>
                  <a:gd name="T10" fmla="*/ 0 w 1588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34"/>
                  <a:gd name="T20" fmla="*/ 1588 w 1588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34">
                    <a:moveTo>
                      <a:pt x="0" y="28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2" name="Freeform 301">
                <a:extLst>
                  <a:ext uri="{FF2B5EF4-FFF2-40B4-BE49-F238E27FC236}">
                    <a16:creationId xmlns:a16="http://schemas.microsoft.com/office/drawing/2014/main" id="{186A4295-D636-FF4F-905E-089BD4BA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4403726"/>
                <a:ext cx="53975" cy="50800"/>
              </a:xfrm>
              <a:custGeom>
                <a:avLst/>
                <a:gdLst>
                  <a:gd name="T0" fmla="*/ 0 w 34"/>
                  <a:gd name="T1" fmla="*/ 2147483647 h 32"/>
                  <a:gd name="T2" fmla="*/ 2147483647 w 34"/>
                  <a:gd name="T3" fmla="*/ 0 h 32"/>
                  <a:gd name="T4" fmla="*/ 2147483647 w 34"/>
                  <a:gd name="T5" fmla="*/ 2147483647 h 32"/>
                  <a:gd name="T6" fmla="*/ 0 w 34"/>
                  <a:gd name="T7" fmla="*/ 2147483647 h 32"/>
                  <a:gd name="T8" fmla="*/ 0 w 34"/>
                  <a:gd name="T9" fmla="*/ 2147483647 h 32"/>
                  <a:gd name="T10" fmla="*/ 0 w 34"/>
                  <a:gd name="T11" fmla="*/ 214748364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2"/>
                  <a:gd name="T20" fmla="*/ 34 w 3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2">
                    <a:moveTo>
                      <a:pt x="0" y="2"/>
                    </a:moveTo>
                    <a:lnTo>
                      <a:pt x="34" y="0"/>
                    </a:lnTo>
                    <a:lnTo>
                      <a:pt x="34" y="28"/>
                    </a:lnTo>
                    <a:lnTo>
                      <a:pt x="0" y="3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3" name="Freeform 302">
                <a:extLst>
                  <a:ext uri="{FF2B5EF4-FFF2-40B4-BE49-F238E27FC236}">
                    <a16:creationId xmlns:a16="http://schemas.microsoft.com/office/drawing/2014/main" id="{96EA0551-C83F-CE4F-9E36-41FAE3772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4403726"/>
                <a:ext cx="53975" cy="47625"/>
              </a:xfrm>
              <a:custGeom>
                <a:avLst/>
                <a:gdLst>
                  <a:gd name="T0" fmla="*/ 0 w 34"/>
                  <a:gd name="T1" fmla="*/ 2147483647 h 30"/>
                  <a:gd name="T2" fmla="*/ 2147483647 w 34"/>
                  <a:gd name="T3" fmla="*/ 0 h 30"/>
                  <a:gd name="T4" fmla="*/ 2147483647 w 34"/>
                  <a:gd name="T5" fmla="*/ 2147483647 h 30"/>
                  <a:gd name="T6" fmla="*/ 0 w 34"/>
                  <a:gd name="T7" fmla="*/ 2147483647 h 30"/>
                  <a:gd name="T8" fmla="*/ 0 w 34"/>
                  <a:gd name="T9" fmla="*/ 2147483647 h 30"/>
                  <a:gd name="T10" fmla="*/ 0 w 34"/>
                  <a:gd name="T11" fmla="*/ 2147483647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0"/>
                  <a:gd name="T20" fmla="*/ 34 w 3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0">
                    <a:moveTo>
                      <a:pt x="0" y="2"/>
                    </a:moveTo>
                    <a:lnTo>
                      <a:pt x="34" y="0"/>
                    </a:lnTo>
                    <a:lnTo>
                      <a:pt x="34" y="26"/>
                    </a:lnTo>
                    <a:lnTo>
                      <a:pt x="0" y="3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4" name="Freeform 303">
                <a:extLst>
                  <a:ext uri="{FF2B5EF4-FFF2-40B4-BE49-F238E27FC236}">
                    <a16:creationId xmlns:a16="http://schemas.microsoft.com/office/drawing/2014/main" id="{D75D4054-C3D6-FC4B-AD2A-127E63E4E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4403726"/>
                <a:ext cx="57150" cy="47625"/>
              </a:xfrm>
              <a:custGeom>
                <a:avLst/>
                <a:gdLst>
                  <a:gd name="T0" fmla="*/ 2147483647 w 36"/>
                  <a:gd name="T1" fmla="*/ 0 h 30"/>
                  <a:gd name="T2" fmla="*/ 2147483647 w 36"/>
                  <a:gd name="T3" fmla="*/ 2147483647 h 30"/>
                  <a:gd name="T4" fmla="*/ 2147483647 w 36"/>
                  <a:gd name="T5" fmla="*/ 2147483647 h 30"/>
                  <a:gd name="T6" fmla="*/ 2147483647 w 36"/>
                  <a:gd name="T7" fmla="*/ 2147483647 h 30"/>
                  <a:gd name="T8" fmla="*/ 2147483647 w 36"/>
                  <a:gd name="T9" fmla="*/ 2147483647 h 30"/>
                  <a:gd name="T10" fmla="*/ 2147483647 w 36"/>
                  <a:gd name="T11" fmla="*/ 2147483647 h 30"/>
                  <a:gd name="T12" fmla="*/ 2147483647 w 36"/>
                  <a:gd name="T13" fmla="*/ 2147483647 h 30"/>
                  <a:gd name="T14" fmla="*/ 2147483647 w 36"/>
                  <a:gd name="T15" fmla="*/ 2147483647 h 30"/>
                  <a:gd name="T16" fmla="*/ 0 w 36"/>
                  <a:gd name="T17" fmla="*/ 2147483647 h 30"/>
                  <a:gd name="T18" fmla="*/ 0 w 36"/>
                  <a:gd name="T19" fmla="*/ 2147483647 h 30"/>
                  <a:gd name="T20" fmla="*/ 2147483647 w 36"/>
                  <a:gd name="T21" fmla="*/ 2147483647 h 30"/>
                  <a:gd name="T22" fmla="*/ 2147483647 w 36"/>
                  <a:gd name="T23" fmla="*/ 0 h 30"/>
                  <a:gd name="T24" fmla="*/ 2147483647 w 36"/>
                  <a:gd name="T25" fmla="*/ 0 h 30"/>
                  <a:gd name="T26" fmla="*/ 2147483647 w 36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30"/>
                  <a:gd name="T44" fmla="*/ 36 w 36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30">
                    <a:moveTo>
                      <a:pt x="20" y="0"/>
                    </a:moveTo>
                    <a:lnTo>
                      <a:pt x="20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20" y="24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8" y="2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5" name="Freeform 304">
                <a:extLst>
                  <a:ext uri="{FF2B5EF4-FFF2-40B4-BE49-F238E27FC236}">
                    <a16:creationId xmlns:a16="http://schemas.microsoft.com/office/drawing/2014/main" id="{C5E452D1-36BC-3B47-93B9-1A113FE6B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117976"/>
                <a:ext cx="53975" cy="50800"/>
              </a:xfrm>
              <a:custGeom>
                <a:avLst/>
                <a:gdLst>
                  <a:gd name="T0" fmla="*/ 2147483647 w 34"/>
                  <a:gd name="T1" fmla="*/ 2147483647 h 32"/>
                  <a:gd name="T2" fmla="*/ 2147483647 w 34"/>
                  <a:gd name="T3" fmla="*/ 0 h 32"/>
                  <a:gd name="T4" fmla="*/ 2147483647 w 34"/>
                  <a:gd name="T5" fmla="*/ 0 h 32"/>
                  <a:gd name="T6" fmla="*/ 2147483647 w 34"/>
                  <a:gd name="T7" fmla="*/ 2147483647 h 32"/>
                  <a:gd name="T8" fmla="*/ 0 w 34"/>
                  <a:gd name="T9" fmla="*/ 2147483647 h 32"/>
                  <a:gd name="T10" fmla="*/ 0 w 34"/>
                  <a:gd name="T11" fmla="*/ 2147483647 h 32"/>
                  <a:gd name="T12" fmla="*/ 2147483647 w 34"/>
                  <a:gd name="T13" fmla="*/ 2147483647 h 32"/>
                  <a:gd name="T14" fmla="*/ 2147483647 w 34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32"/>
                  <a:gd name="T26" fmla="*/ 34 w 34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32">
                    <a:moveTo>
                      <a:pt x="32" y="28"/>
                    </a:moveTo>
                    <a:lnTo>
                      <a:pt x="32" y="0"/>
                    </a:lnTo>
                    <a:lnTo>
                      <a:pt x="34" y="0"/>
                    </a:lnTo>
                    <a:lnTo>
                      <a:pt x="34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908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6" name="Freeform 305">
                <a:extLst>
                  <a:ext uri="{FF2B5EF4-FFF2-40B4-BE49-F238E27FC236}">
                    <a16:creationId xmlns:a16="http://schemas.microsoft.com/office/drawing/2014/main" id="{797E2FB0-51FD-824F-92AF-2BDA06EB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813" y="4117976"/>
                <a:ext cx="3175" cy="50800"/>
              </a:xfrm>
              <a:custGeom>
                <a:avLst/>
                <a:gdLst>
                  <a:gd name="T0" fmla="*/ 0 w 2"/>
                  <a:gd name="T1" fmla="*/ 2147483647 h 32"/>
                  <a:gd name="T2" fmla="*/ 0 w 2"/>
                  <a:gd name="T3" fmla="*/ 0 h 32"/>
                  <a:gd name="T4" fmla="*/ 2147483647 w 2"/>
                  <a:gd name="T5" fmla="*/ 0 h 32"/>
                  <a:gd name="T6" fmla="*/ 2147483647 w 2"/>
                  <a:gd name="T7" fmla="*/ 2147483647 h 32"/>
                  <a:gd name="T8" fmla="*/ 0 w 2"/>
                  <a:gd name="T9" fmla="*/ 2147483647 h 32"/>
                  <a:gd name="T10" fmla="*/ 0 w 2"/>
                  <a:gd name="T11" fmla="*/ 214748364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2"/>
                  <a:gd name="T20" fmla="*/ 2 w 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2">
                    <a:moveTo>
                      <a:pt x="0" y="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A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7" name="Freeform 306">
                <a:extLst>
                  <a:ext uri="{FF2B5EF4-FFF2-40B4-BE49-F238E27FC236}">
                    <a16:creationId xmlns:a16="http://schemas.microsoft.com/office/drawing/2014/main" id="{4CBA4301-30C5-F441-9792-56CBE9F5C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117976"/>
                <a:ext cx="50800" cy="44450"/>
              </a:xfrm>
              <a:custGeom>
                <a:avLst/>
                <a:gdLst>
                  <a:gd name="T0" fmla="*/ 0 w 32"/>
                  <a:gd name="T1" fmla="*/ 2147483647 h 28"/>
                  <a:gd name="T2" fmla="*/ 2147483647 w 32"/>
                  <a:gd name="T3" fmla="*/ 0 h 28"/>
                  <a:gd name="T4" fmla="*/ 2147483647 w 32"/>
                  <a:gd name="T5" fmla="*/ 2147483647 h 28"/>
                  <a:gd name="T6" fmla="*/ 0 w 32"/>
                  <a:gd name="T7" fmla="*/ 2147483647 h 28"/>
                  <a:gd name="T8" fmla="*/ 0 w 32"/>
                  <a:gd name="T9" fmla="*/ 2147483647 h 28"/>
                  <a:gd name="T10" fmla="*/ 0 w 32"/>
                  <a:gd name="T11" fmla="*/ 214748364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8"/>
                  <a:gd name="T20" fmla="*/ 32 w 3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8">
                    <a:moveTo>
                      <a:pt x="0" y="2"/>
                    </a:moveTo>
                    <a:lnTo>
                      <a:pt x="32" y="0"/>
                    </a:lnTo>
                    <a:lnTo>
                      <a:pt x="32" y="28"/>
                    </a:lnTo>
                    <a:lnTo>
                      <a:pt x="0" y="2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84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8" name="Freeform 307">
                <a:extLst>
                  <a:ext uri="{FF2B5EF4-FFF2-40B4-BE49-F238E27FC236}">
                    <a16:creationId xmlns:a16="http://schemas.microsoft.com/office/drawing/2014/main" id="{B38C2C7F-169D-2E48-8E0A-8C96B663C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117976"/>
                <a:ext cx="47625" cy="41275"/>
              </a:xfrm>
              <a:custGeom>
                <a:avLst/>
                <a:gdLst>
                  <a:gd name="T0" fmla="*/ 0 w 30"/>
                  <a:gd name="T1" fmla="*/ 2147483647 h 26"/>
                  <a:gd name="T2" fmla="*/ 2147483647 w 30"/>
                  <a:gd name="T3" fmla="*/ 0 h 26"/>
                  <a:gd name="T4" fmla="*/ 2147483647 w 30"/>
                  <a:gd name="T5" fmla="*/ 2147483647 h 26"/>
                  <a:gd name="T6" fmla="*/ 0 w 30"/>
                  <a:gd name="T7" fmla="*/ 2147483647 h 26"/>
                  <a:gd name="T8" fmla="*/ 0 w 30"/>
                  <a:gd name="T9" fmla="*/ 2147483647 h 26"/>
                  <a:gd name="T10" fmla="*/ 0 w 30"/>
                  <a:gd name="T11" fmla="*/ 21474836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6"/>
                  <a:gd name="T20" fmla="*/ 30 w 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6">
                    <a:moveTo>
                      <a:pt x="0" y="2"/>
                    </a:moveTo>
                    <a:lnTo>
                      <a:pt x="30" y="0"/>
                    </a:lnTo>
                    <a:lnTo>
                      <a:pt x="30" y="26"/>
                    </a:lnTo>
                    <a:lnTo>
                      <a:pt x="0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72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59" name="Freeform 308">
                <a:extLst>
                  <a:ext uri="{FF2B5EF4-FFF2-40B4-BE49-F238E27FC236}">
                    <a16:creationId xmlns:a16="http://schemas.microsoft.com/office/drawing/2014/main" id="{12132EBA-D514-4648-9D06-98E27CDD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121151"/>
                <a:ext cx="50800" cy="41275"/>
              </a:xfrm>
              <a:custGeom>
                <a:avLst/>
                <a:gdLst>
                  <a:gd name="T0" fmla="*/ 2147483647 w 32"/>
                  <a:gd name="T1" fmla="*/ 0 h 26"/>
                  <a:gd name="T2" fmla="*/ 2147483647 w 32"/>
                  <a:gd name="T3" fmla="*/ 2147483647 h 26"/>
                  <a:gd name="T4" fmla="*/ 2147483647 w 32"/>
                  <a:gd name="T5" fmla="*/ 2147483647 h 26"/>
                  <a:gd name="T6" fmla="*/ 2147483647 w 32"/>
                  <a:gd name="T7" fmla="*/ 2147483647 h 26"/>
                  <a:gd name="T8" fmla="*/ 2147483647 w 32"/>
                  <a:gd name="T9" fmla="*/ 2147483647 h 26"/>
                  <a:gd name="T10" fmla="*/ 2147483647 w 32"/>
                  <a:gd name="T11" fmla="*/ 2147483647 h 26"/>
                  <a:gd name="T12" fmla="*/ 2147483647 w 32"/>
                  <a:gd name="T13" fmla="*/ 2147483647 h 26"/>
                  <a:gd name="T14" fmla="*/ 2147483647 w 32"/>
                  <a:gd name="T15" fmla="*/ 2147483647 h 26"/>
                  <a:gd name="T16" fmla="*/ 0 w 32"/>
                  <a:gd name="T17" fmla="*/ 2147483647 h 26"/>
                  <a:gd name="T18" fmla="*/ 0 w 32"/>
                  <a:gd name="T19" fmla="*/ 2147483647 h 26"/>
                  <a:gd name="T20" fmla="*/ 2147483647 w 32"/>
                  <a:gd name="T21" fmla="*/ 2147483647 h 26"/>
                  <a:gd name="T22" fmla="*/ 2147483647 w 32"/>
                  <a:gd name="T23" fmla="*/ 0 h 26"/>
                  <a:gd name="T24" fmla="*/ 2147483647 w 32"/>
                  <a:gd name="T25" fmla="*/ 0 h 26"/>
                  <a:gd name="T26" fmla="*/ 2147483647 w 32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26"/>
                  <a:gd name="T44" fmla="*/ 32 w 32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26">
                    <a:moveTo>
                      <a:pt x="18" y="0"/>
                    </a:moveTo>
                    <a:lnTo>
                      <a:pt x="18" y="18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6" y="18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E6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0" name="Freeform 309">
                <a:extLst>
                  <a:ext uri="{FF2B5EF4-FFF2-40B4-BE49-F238E27FC236}">
                    <a16:creationId xmlns:a16="http://schemas.microsoft.com/office/drawing/2014/main" id="{DA1AECA6-8372-DF41-A812-0FC80652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244976"/>
                <a:ext cx="53975" cy="50800"/>
              </a:xfrm>
              <a:custGeom>
                <a:avLst/>
                <a:gdLst>
                  <a:gd name="T0" fmla="*/ 2147483647 w 34"/>
                  <a:gd name="T1" fmla="*/ 2147483647 h 32"/>
                  <a:gd name="T2" fmla="*/ 2147483647 w 34"/>
                  <a:gd name="T3" fmla="*/ 0 h 32"/>
                  <a:gd name="T4" fmla="*/ 2147483647 w 34"/>
                  <a:gd name="T5" fmla="*/ 0 h 32"/>
                  <a:gd name="T6" fmla="*/ 2147483647 w 34"/>
                  <a:gd name="T7" fmla="*/ 2147483647 h 32"/>
                  <a:gd name="T8" fmla="*/ 0 w 34"/>
                  <a:gd name="T9" fmla="*/ 2147483647 h 32"/>
                  <a:gd name="T10" fmla="*/ 0 w 34"/>
                  <a:gd name="T11" fmla="*/ 2147483647 h 32"/>
                  <a:gd name="T12" fmla="*/ 2147483647 w 34"/>
                  <a:gd name="T13" fmla="*/ 2147483647 h 32"/>
                  <a:gd name="T14" fmla="*/ 2147483647 w 34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32"/>
                  <a:gd name="T26" fmla="*/ 34 w 34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32">
                    <a:moveTo>
                      <a:pt x="32" y="28"/>
                    </a:moveTo>
                    <a:lnTo>
                      <a:pt x="32" y="0"/>
                    </a:lnTo>
                    <a:lnTo>
                      <a:pt x="34" y="0"/>
                    </a:lnTo>
                    <a:lnTo>
                      <a:pt x="34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908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1" name="Freeform 310">
                <a:extLst>
                  <a:ext uri="{FF2B5EF4-FFF2-40B4-BE49-F238E27FC236}">
                    <a16:creationId xmlns:a16="http://schemas.microsoft.com/office/drawing/2014/main" id="{5E4866E7-D0A8-7544-91A8-E5F3CD7D3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813" y="4244976"/>
                <a:ext cx="3175" cy="50800"/>
              </a:xfrm>
              <a:custGeom>
                <a:avLst/>
                <a:gdLst>
                  <a:gd name="T0" fmla="*/ 0 w 2"/>
                  <a:gd name="T1" fmla="*/ 2147483647 h 32"/>
                  <a:gd name="T2" fmla="*/ 0 w 2"/>
                  <a:gd name="T3" fmla="*/ 0 h 32"/>
                  <a:gd name="T4" fmla="*/ 2147483647 w 2"/>
                  <a:gd name="T5" fmla="*/ 0 h 32"/>
                  <a:gd name="T6" fmla="*/ 2147483647 w 2"/>
                  <a:gd name="T7" fmla="*/ 2147483647 h 32"/>
                  <a:gd name="T8" fmla="*/ 0 w 2"/>
                  <a:gd name="T9" fmla="*/ 2147483647 h 32"/>
                  <a:gd name="T10" fmla="*/ 0 w 2"/>
                  <a:gd name="T11" fmla="*/ 214748364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2"/>
                  <a:gd name="T20" fmla="*/ 2 w 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2">
                    <a:moveTo>
                      <a:pt x="0" y="2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A6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2" name="Freeform 311">
                <a:extLst>
                  <a:ext uri="{FF2B5EF4-FFF2-40B4-BE49-F238E27FC236}">
                    <a16:creationId xmlns:a16="http://schemas.microsoft.com/office/drawing/2014/main" id="{8CA9413B-50B3-B84C-A489-8F97467CA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244976"/>
                <a:ext cx="50800" cy="44450"/>
              </a:xfrm>
              <a:custGeom>
                <a:avLst/>
                <a:gdLst>
                  <a:gd name="T0" fmla="*/ 0 w 32"/>
                  <a:gd name="T1" fmla="*/ 2147483647 h 28"/>
                  <a:gd name="T2" fmla="*/ 2147483647 w 32"/>
                  <a:gd name="T3" fmla="*/ 0 h 28"/>
                  <a:gd name="T4" fmla="*/ 2147483647 w 32"/>
                  <a:gd name="T5" fmla="*/ 2147483647 h 28"/>
                  <a:gd name="T6" fmla="*/ 0 w 32"/>
                  <a:gd name="T7" fmla="*/ 2147483647 h 28"/>
                  <a:gd name="T8" fmla="*/ 0 w 32"/>
                  <a:gd name="T9" fmla="*/ 2147483647 h 28"/>
                  <a:gd name="T10" fmla="*/ 0 w 32"/>
                  <a:gd name="T11" fmla="*/ 214748364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8"/>
                  <a:gd name="T20" fmla="*/ 32 w 3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8">
                    <a:moveTo>
                      <a:pt x="0" y="2"/>
                    </a:moveTo>
                    <a:lnTo>
                      <a:pt x="32" y="0"/>
                    </a:lnTo>
                    <a:lnTo>
                      <a:pt x="32" y="28"/>
                    </a:lnTo>
                    <a:lnTo>
                      <a:pt x="0" y="2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84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3" name="Freeform 312">
                <a:extLst>
                  <a:ext uri="{FF2B5EF4-FFF2-40B4-BE49-F238E27FC236}">
                    <a16:creationId xmlns:a16="http://schemas.microsoft.com/office/drawing/2014/main" id="{9A943B01-4168-344C-9D96-0A2CE30DA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244976"/>
                <a:ext cx="47625" cy="41275"/>
              </a:xfrm>
              <a:custGeom>
                <a:avLst/>
                <a:gdLst>
                  <a:gd name="T0" fmla="*/ 0 w 30"/>
                  <a:gd name="T1" fmla="*/ 2147483647 h 26"/>
                  <a:gd name="T2" fmla="*/ 2147483647 w 30"/>
                  <a:gd name="T3" fmla="*/ 0 h 26"/>
                  <a:gd name="T4" fmla="*/ 2147483647 w 30"/>
                  <a:gd name="T5" fmla="*/ 2147483647 h 26"/>
                  <a:gd name="T6" fmla="*/ 0 w 30"/>
                  <a:gd name="T7" fmla="*/ 2147483647 h 26"/>
                  <a:gd name="T8" fmla="*/ 0 w 30"/>
                  <a:gd name="T9" fmla="*/ 2147483647 h 26"/>
                  <a:gd name="T10" fmla="*/ 0 w 30"/>
                  <a:gd name="T11" fmla="*/ 21474836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6"/>
                  <a:gd name="T20" fmla="*/ 30 w 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6">
                    <a:moveTo>
                      <a:pt x="0" y="2"/>
                    </a:moveTo>
                    <a:lnTo>
                      <a:pt x="30" y="0"/>
                    </a:lnTo>
                    <a:lnTo>
                      <a:pt x="30" y="26"/>
                    </a:lnTo>
                    <a:lnTo>
                      <a:pt x="0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72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4" name="Freeform 313">
                <a:extLst>
                  <a:ext uri="{FF2B5EF4-FFF2-40B4-BE49-F238E27FC236}">
                    <a16:creationId xmlns:a16="http://schemas.microsoft.com/office/drawing/2014/main" id="{8AE5BBD7-6719-D54F-B3E4-81040EFA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3" y="4248151"/>
                <a:ext cx="50800" cy="41275"/>
              </a:xfrm>
              <a:custGeom>
                <a:avLst/>
                <a:gdLst>
                  <a:gd name="T0" fmla="*/ 2147483647 w 32"/>
                  <a:gd name="T1" fmla="*/ 0 h 26"/>
                  <a:gd name="T2" fmla="*/ 2147483647 w 32"/>
                  <a:gd name="T3" fmla="*/ 2147483647 h 26"/>
                  <a:gd name="T4" fmla="*/ 2147483647 w 32"/>
                  <a:gd name="T5" fmla="*/ 2147483647 h 26"/>
                  <a:gd name="T6" fmla="*/ 2147483647 w 32"/>
                  <a:gd name="T7" fmla="*/ 2147483647 h 26"/>
                  <a:gd name="T8" fmla="*/ 2147483647 w 32"/>
                  <a:gd name="T9" fmla="*/ 2147483647 h 26"/>
                  <a:gd name="T10" fmla="*/ 2147483647 w 32"/>
                  <a:gd name="T11" fmla="*/ 2147483647 h 26"/>
                  <a:gd name="T12" fmla="*/ 2147483647 w 32"/>
                  <a:gd name="T13" fmla="*/ 2147483647 h 26"/>
                  <a:gd name="T14" fmla="*/ 2147483647 w 32"/>
                  <a:gd name="T15" fmla="*/ 2147483647 h 26"/>
                  <a:gd name="T16" fmla="*/ 0 w 32"/>
                  <a:gd name="T17" fmla="*/ 2147483647 h 26"/>
                  <a:gd name="T18" fmla="*/ 0 w 32"/>
                  <a:gd name="T19" fmla="*/ 2147483647 h 26"/>
                  <a:gd name="T20" fmla="*/ 2147483647 w 32"/>
                  <a:gd name="T21" fmla="*/ 2147483647 h 26"/>
                  <a:gd name="T22" fmla="*/ 2147483647 w 32"/>
                  <a:gd name="T23" fmla="*/ 0 h 26"/>
                  <a:gd name="T24" fmla="*/ 2147483647 w 32"/>
                  <a:gd name="T25" fmla="*/ 0 h 26"/>
                  <a:gd name="T26" fmla="*/ 2147483647 w 32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26"/>
                  <a:gd name="T44" fmla="*/ 32 w 32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26">
                    <a:moveTo>
                      <a:pt x="18" y="0"/>
                    </a:moveTo>
                    <a:lnTo>
                      <a:pt x="18" y="18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6" y="18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E6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5" name="Freeform 314">
                <a:extLst>
                  <a:ext uri="{FF2B5EF4-FFF2-40B4-BE49-F238E27FC236}">
                    <a16:creationId xmlns:a16="http://schemas.microsoft.com/office/drawing/2014/main" id="{373D182C-768E-C844-90B1-BBADD50B3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763" y="4219576"/>
                <a:ext cx="206375" cy="25400"/>
              </a:xfrm>
              <a:custGeom>
                <a:avLst/>
                <a:gdLst>
                  <a:gd name="T0" fmla="*/ 2147483647 w 130"/>
                  <a:gd name="T1" fmla="*/ 0 h 16"/>
                  <a:gd name="T2" fmla="*/ 0 w 130"/>
                  <a:gd name="T3" fmla="*/ 2147483647 h 16"/>
                  <a:gd name="T4" fmla="*/ 0 w 130"/>
                  <a:gd name="T5" fmla="*/ 2147483647 h 16"/>
                  <a:gd name="T6" fmla="*/ 2147483647 w 130"/>
                  <a:gd name="T7" fmla="*/ 2147483647 h 16"/>
                  <a:gd name="T8" fmla="*/ 2147483647 w 130"/>
                  <a:gd name="T9" fmla="*/ 0 h 16"/>
                  <a:gd name="T10" fmla="*/ 2147483647 w 130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16"/>
                  <a:gd name="T20" fmla="*/ 130 w 13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16">
                    <a:moveTo>
                      <a:pt x="130" y="0"/>
                    </a:moveTo>
                    <a:lnTo>
                      <a:pt x="0" y="6"/>
                    </a:lnTo>
                    <a:lnTo>
                      <a:pt x="0" y="16"/>
                    </a:lnTo>
                    <a:lnTo>
                      <a:pt x="130" y="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1D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6" name="Freeform 315">
                <a:extLst>
                  <a:ext uri="{FF2B5EF4-FFF2-40B4-BE49-F238E27FC236}">
                    <a16:creationId xmlns:a16="http://schemas.microsoft.com/office/drawing/2014/main" id="{8BB6DDE2-2927-CD49-94E5-A3877191D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313" y="4267201"/>
                <a:ext cx="9525" cy="63500"/>
              </a:xfrm>
              <a:custGeom>
                <a:avLst/>
                <a:gdLst>
                  <a:gd name="T0" fmla="*/ 0 w 6"/>
                  <a:gd name="T1" fmla="*/ 0 h 40"/>
                  <a:gd name="T2" fmla="*/ 2147483647 w 6"/>
                  <a:gd name="T3" fmla="*/ 0 h 40"/>
                  <a:gd name="T4" fmla="*/ 2147483647 w 6"/>
                  <a:gd name="T5" fmla="*/ 2147483647 h 40"/>
                  <a:gd name="T6" fmla="*/ 0 w 6"/>
                  <a:gd name="T7" fmla="*/ 2147483647 h 40"/>
                  <a:gd name="T8" fmla="*/ 0 w 6"/>
                  <a:gd name="T9" fmla="*/ 0 h 40"/>
                  <a:gd name="T10" fmla="*/ 0 w 6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0"/>
                  <a:gd name="T20" fmla="*/ 6 w 6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40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7" name="Freeform 316">
                <a:extLst>
                  <a:ext uri="{FF2B5EF4-FFF2-40B4-BE49-F238E27FC236}">
                    <a16:creationId xmlns:a16="http://schemas.microsoft.com/office/drawing/2014/main" id="{71151D8D-EA30-FE4C-A113-1943EBB1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913" y="4264026"/>
                <a:ext cx="25400" cy="73025"/>
              </a:xfrm>
              <a:custGeom>
                <a:avLst/>
                <a:gdLst>
                  <a:gd name="T0" fmla="*/ 0 w 16"/>
                  <a:gd name="T1" fmla="*/ 0 h 46"/>
                  <a:gd name="T2" fmla="*/ 2147483647 w 16"/>
                  <a:gd name="T3" fmla="*/ 2147483647 h 46"/>
                  <a:gd name="T4" fmla="*/ 2147483647 w 16"/>
                  <a:gd name="T5" fmla="*/ 2147483647 h 46"/>
                  <a:gd name="T6" fmla="*/ 0 w 16"/>
                  <a:gd name="T7" fmla="*/ 2147483647 h 46"/>
                  <a:gd name="T8" fmla="*/ 0 w 16"/>
                  <a:gd name="T9" fmla="*/ 0 h 46"/>
                  <a:gd name="T10" fmla="*/ 0 w 16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46"/>
                  <a:gd name="T20" fmla="*/ 16 w 16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46">
                    <a:moveTo>
                      <a:pt x="0" y="0"/>
                    </a:moveTo>
                    <a:lnTo>
                      <a:pt x="16" y="2"/>
                    </a:lnTo>
                    <a:lnTo>
                      <a:pt x="16" y="4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6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8" name="Freeform 317">
                <a:extLst>
                  <a:ext uri="{FF2B5EF4-FFF2-40B4-BE49-F238E27FC236}">
                    <a16:creationId xmlns:a16="http://schemas.microsoft.com/office/drawing/2014/main" id="{EAE98E77-6725-E049-8C9D-723FA6E21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88" y="4314826"/>
                <a:ext cx="263525" cy="73025"/>
              </a:xfrm>
              <a:custGeom>
                <a:avLst/>
                <a:gdLst>
                  <a:gd name="T0" fmla="*/ 0 w 166"/>
                  <a:gd name="T1" fmla="*/ 2147483647 h 46"/>
                  <a:gd name="T2" fmla="*/ 2147483647 w 166"/>
                  <a:gd name="T3" fmla="*/ 0 h 46"/>
                  <a:gd name="T4" fmla="*/ 2147483647 w 166"/>
                  <a:gd name="T5" fmla="*/ 2147483647 h 46"/>
                  <a:gd name="T6" fmla="*/ 0 w 166"/>
                  <a:gd name="T7" fmla="*/ 2147483647 h 46"/>
                  <a:gd name="T8" fmla="*/ 0 w 166"/>
                  <a:gd name="T9" fmla="*/ 2147483647 h 46"/>
                  <a:gd name="T10" fmla="*/ 0 w 166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46"/>
                  <a:gd name="T20" fmla="*/ 166 w 166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46">
                    <a:moveTo>
                      <a:pt x="0" y="10"/>
                    </a:moveTo>
                    <a:lnTo>
                      <a:pt x="166" y="0"/>
                    </a:lnTo>
                    <a:lnTo>
                      <a:pt x="166" y="36"/>
                    </a:lnTo>
                    <a:lnTo>
                      <a:pt x="0" y="4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3C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9" name="Freeform 318">
                <a:extLst>
                  <a:ext uri="{FF2B5EF4-FFF2-40B4-BE49-F238E27FC236}">
                    <a16:creationId xmlns:a16="http://schemas.microsoft.com/office/drawing/2014/main" id="{05B00284-9A6E-FF46-9EC6-83809790B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88" y="4514851"/>
                <a:ext cx="288925" cy="55563"/>
              </a:xfrm>
              <a:custGeom>
                <a:avLst/>
                <a:gdLst>
                  <a:gd name="T0" fmla="*/ 2147483647 w 182"/>
                  <a:gd name="T1" fmla="*/ 2147483647 h 35"/>
                  <a:gd name="T2" fmla="*/ 0 w 182"/>
                  <a:gd name="T3" fmla="*/ 2147483647 h 35"/>
                  <a:gd name="T4" fmla="*/ 0 w 182"/>
                  <a:gd name="T5" fmla="*/ 0 h 35"/>
                  <a:gd name="T6" fmla="*/ 2147483647 w 182"/>
                  <a:gd name="T7" fmla="*/ 2147483647 h 35"/>
                  <a:gd name="T8" fmla="*/ 2147483647 w 182"/>
                  <a:gd name="T9" fmla="*/ 2147483647 h 35"/>
                  <a:gd name="T10" fmla="*/ 2147483647 w 182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35"/>
                  <a:gd name="T20" fmla="*/ 182 w 18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35">
                    <a:moveTo>
                      <a:pt x="180" y="21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182" y="6"/>
                    </a:lnTo>
                    <a:lnTo>
                      <a:pt x="180" y="21"/>
                    </a:lnTo>
                    <a:close/>
                  </a:path>
                </a:pathLst>
              </a:custGeom>
              <a:solidFill>
                <a:srgbClr val="E5C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0" name="Freeform 319">
                <a:extLst>
                  <a:ext uri="{FF2B5EF4-FFF2-40B4-BE49-F238E27FC236}">
                    <a16:creationId xmlns:a16="http://schemas.microsoft.com/office/drawing/2014/main" id="{C0137C4A-EF38-E540-AEB7-A6C2111A5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88" y="4365626"/>
                <a:ext cx="269875" cy="44450"/>
              </a:xfrm>
              <a:custGeom>
                <a:avLst/>
                <a:gdLst>
                  <a:gd name="T0" fmla="*/ 2147483647 w 170"/>
                  <a:gd name="T1" fmla="*/ 0 h 28"/>
                  <a:gd name="T2" fmla="*/ 0 w 170"/>
                  <a:gd name="T3" fmla="*/ 2147483647 h 28"/>
                  <a:gd name="T4" fmla="*/ 0 w 170"/>
                  <a:gd name="T5" fmla="*/ 2147483647 h 28"/>
                  <a:gd name="T6" fmla="*/ 2147483647 w 170"/>
                  <a:gd name="T7" fmla="*/ 2147483647 h 28"/>
                  <a:gd name="T8" fmla="*/ 2147483647 w 170"/>
                  <a:gd name="T9" fmla="*/ 0 h 28"/>
                  <a:gd name="T10" fmla="*/ 2147483647 w 170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28"/>
                  <a:gd name="T20" fmla="*/ 170 w 170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28">
                    <a:moveTo>
                      <a:pt x="170" y="0"/>
                    </a:moveTo>
                    <a:lnTo>
                      <a:pt x="0" y="12"/>
                    </a:lnTo>
                    <a:lnTo>
                      <a:pt x="0" y="28"/>
                    </a:lnTo>
                    <a:lnTo>
                      <a:pt x="170" y="1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1D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1" name="Freeform 320">
                <a:extLst>
                  <a:ext uri="{FF2B5EF4-FFF2-40B4-BE49-F238E27FC236}">
                    <a16:creationId xmlns:a16="http://schemas.microsoft.com/office/drawing/2014/main" id="{204DB47B-53B5-D744-B256-5BF876293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113" y="4413251"/>
                <a:ext cx="60325" cy="57150"/>
              </a:xfrm>
              <a:custGeom>
                <a:avLst/>
                <a:gdLst>
                  <a:gd name="T0" fmla="*/ 2147483647 w 38"/>
                  <a:gd name="T1" fmla="*/ 2147483647 h 36"/>
                  <a:gd name="T2" fmla="*/ 2147483647 w 38"/>
                  <a:gd name="T3" fmla="*/ 0 h 36"/>
                  <a:gd name="T4" fmla="*/ 2147483647 w 38"/>
                  <a:gd name="T5" fmla="*/ 0 h 36"/>
                  <a:gd name="T6" fmla="*/ 2147483647 w 38"/>
                  <a:gd name="T7" fmla="*/ 2147483647 h 36"/>
                  <a:gd name="T8" fmla="*/ 0 w 38"/>
                  <a:gd name="T9" fmla="*/ 2147483647 h 36"/>
                  <a:gd name="T10" fmla="*/ 0 w 38"/>
                  <a:gd name="T11" fmla="*/ 2147483647 h 36"/>
                  <a:gd name="T12" fmla="*/ 2147483647 w 38"/>
                  <a:gd name="T13" fmla="*/ 2147483647 h 36"/>
                  <a:gd name="T14" fmla="*/ 2147483647 w 38"/>
                  <a:gd name="T15" fmla="*/ 214748364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6"/>
                  <a:gd name="T26" fmla="*/ 38 w 3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6">
                    <a:moveTo>
                      <a:pt x="36" y="30"/>
                    </a:moveTo>
                    <a:lnTo>
                      <a:pt x="36" y="0"/>
                    </a:lnTo>
                    <a:lnTo>
                      <a:pt x="38" y="0"/>
                    </a:lnTo>
                    <a:lnTo>
                      <a:pt x="38" y="34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2" name="Freeform 321">
                <a:extLst>
                  <a:ext uri="{FF2B5EF4-FFF2-40B4-BE49-F238E27FC236}">
                    <a16:creationId xmlns:a16="http://schemas.microsoft.com/office/drawing/2014/main" id="{75F81002-8C87-5442-A88D-ECF1D037B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63" y="4413251"/>
                <a:ext cx="3175" cy="53975"/>
              </a:xfrm>
              <a:custGeom>
                <a:avLst/>
                <a:gdLst>
                  <a:gd name="T0" fmla="*/ 0 w 2"/>
                  <a:gd name="T1" fmla="*/ 2147483647 h 34"/>
                  <a:gd name="T2" fmla="*/ 0 w 2"/>
                  <a:gd name="T3" fmla="*/ 0 h 34"/>
                  <a:gd name="T4" fmla="*/ 2147483647 w 2"/>
                  <a:gd name="T5" fmla="*/ 0 h 34"/>
                  <a:gd name="T6" fmla="*/ 2147483647 w 2"/>
                  <a:gd name="T7" fmla="*/ 2147483647 h 34"/>
                  <a:gd name="T8" fmla="*/ 0 w 2"/>
                  <a:gd name="T9" fmla="*/ 2147483647 h 34"/>
                  <a:gd name="T10" fmla="*/ 0 w 2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4"/>
                  <a:gd name="T20" fmla="*/ 2 w 2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4">
                    <a:moveTo>
                      <a:pt x="0" y="3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3" name="Freeform 322">
                <a:extLst>
                  <a:ext uri="{FF2B5EF4-FFF2-40B4-BE49-F238E27FC236}">
                    <a16:creationId xmlns:a16="http://schemas.microsoft.com/office/drawing/2014/main" id="{AD558035-F7AC-CC48-B677-F066FADB9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113" y="4413251"/>
                <a:ext cx="57150" cy="50800"/>
              </a:xfrm>
              <a:custGeom>
                <a:avLst/>
                <a:gdLst>
                  <a:gd name="T0" fmla="*/ 0 w 36"/>
                  <a:gd name="T1" fmla="*/ 2147483647 h 32"/>
                  <a:gd name="T2" fmla="*/ 2147483647 w 36"/>
                  <a:gd name="T3" fmla="*/ 0 h 32"/>
                  <a:gd name="T4" fmla="*/ 2147483647 w 36"/>
                  <a:gd name="T5" fmla="*/ 2147483647 h 32"/>
                  <a:gd name="T6" fmla="*/ 0 w 36"/>
                  <a:gd name="T7" fmla="*/ 2147483647 h 32"/>
                  <a:gd name="T8" fmla="*/ 0 w 36"/>
                  <a:gd name="T9" fmla="*/ 2147483647 h 32"/>
                  <a:gd name="T10" fmla="*/ 0 w 36"/>
                  <a:gd name="T11" fmla="*/ 214748364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2"/>
                  <a:gd name="T20" fmla="*/ 36 w 36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2">
                    <a:moveTo>
                      <a:pt x="0" y="2"/>
                    </a:moveTo>
                    <a:lnTo>
                      <a:pt x="36" y="0"/>
                    </a:lnTo>
                    <a:lnTo>
                      <a:pt x="36" y="30"/>
                    </a:lnTo>
                    <a:lnTo>
                      <a:pt x="0" y="3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4" name="Freeform 323">
                <a:extLst>
                  <a:ext uri="{FF2B5EF4-FFF2-40B4-BE49-F238E27FC236}">
                    <a16:creationId xmlns:a16="http://schemas.microsoft.com/office/drawing/2014/main" id="{1E134D88-3E71-F148-B4C9-25BD36EFC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113" y="4413251"/>
                <a:ext cx="53975" cy="47625"/>
              </a:xfrm>
              <a:custGeom>
                <a:avLst/>
                <a:gdLst>
                  <a:gd name="T0" fmla="*/ 0 w 34"/>
                  <a:gd name="T1" fmla="*/ 2147483647 h 30"/>
                  <a:gd name="T2" fmla="*/ 2147483647 w 34"/>
                  <a:gd name="T3" fmla="*/ 0 h 30"/>
                  <a:gd name="T4" fmla="*/ 2147483647 w 34"/>
                  <a:gd name="T5" fmla="*/ 2147483647 h 30"/>
                  <a:gd name="T6" fmla="*/ 0 w 34"/>
                  <a:gd name="T7" fmla="*/ 2147483647 h 30"/>
                  <a:gd name="T8" fmla="*/ 0 w 34"/>
                  <a:gd name="T9" fmla="*/ 2147483647 h 30"/>
                  <a:gd name="T10" fmla="*/ 0 w 34"/>
                  <a:gd name="T11" fmla="*/ 2147483647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0"/>
                  <a:gd name="T20" fmla="*/ 34 w 3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0">
                    <a:moveTo>
                      <a:pt x="0" y="2"/>
                    </a:moveTo>
                    <a:lnTo>
                      <a:pt x="34" y="0"/>
                    </a:lnTo>
                    <a:lnTo>
                      <a:pt x="34" y="28"/>
                    </a:lnTo>
                    <a:lnTo>
                      <a:pt x="0" y="3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5" name="Freeform 324">
                <a:extLst>
                  <a:ext uri="{FF2B5EF4-FFF2-40B4-BE49-F238E27FC236}">
                    <a16:creationId xmlns:a16="http://schemas.microsoft.com/office/drawing/2014/main" id="{96E31C19-42AF-394D-9488-8EDE540C3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113" y="4413251"/>
                <a:ext cx="57150" cy="47625"/>
              </a:xfrm>
              <a:custGeom>
                <a:avLst/>
                <a:gdLst>
                  <a:gd name="T0" fmla="*/ 2147483647 w 36"/>
                  <a:gd name="T1" fmla="*/ 0 h 30"/>
                  <a:gd name="T2" fmla="*/ 2147483647 w 36"/>
                  <a:gd name="T3" fmla="*/ 2147483647 h 30"/>
                  <a:gd name="T4" fmla="*/ 2147483647 w 36"/>
                  <a:gd name="T5" fmla="*/ 2147483647 h 30"/>
                  <a:gd name="T6" fmla="*/ 2147483647 w 36"/>
                  <a:gd name="T7" fmla="*/ 2147483647 h 30"/>
                  <a:gd name="T8" fmla="*/ 2147483647 w 36"/>
                  <a:gd name="T9" fmla="*/ 2147483647 h 30"/>
                  <a:gd name="T10" fmla="*/ 2147483647 w 36"/>
                  <a:gd name="T11" fmla="*/ 2147483647 h 30"/>
                  <a:gd name="T12" fmla="*/ 2147483647 w 36"/>
                  <a:gd name="T13" fmla="*/ 2147483647 h 30"/>
                  <a:gd name="T14" fmla="*/ 2147483647 w 36"/>
                  <a:gd name="T15" fmla="*/ 2147483647 h 30"/>
                  <a:gd name="T16" fmla="*/ 0 w 36"/>
                  <a:gd name="T17" fmla="*/ 2147483647 h 30"/>
                  <a:gd name="T18" fmla="*/ 0 w 36"/>
                  <a:gd name="T19" fmla="*/ 2147483647 h 30"/>
                  <a:gd name="T20" fmla="*/ 2147483647 w 36"/>
                  <a:gd name="T21" fmla="*/ 2147483647 h 30"/>
                  <a:gd name="T22" fmla="*/ 2147483647 w 36"/>
                  <a:gd name="T23" fmla="*/ 0 h 30"/>
                  <a:gd name="T24" fmla="*/ 2147483647 w 36"/>
                  <a:gd name="T25" fmla="*/ 0 h 30"/>
                  <a:gd name="T26" fmla="*/ 2147483647 w 36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30"/>
                  <a:gd name="T44" fmla="*/ 36 w 36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30">
                    <a:moveTo>
                      <a:pt x="20" y="0"/>
                    </a:moveTo>
                    <a:lnTo>
                      <a:pt x="20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20" y="24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8" y="22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6" name="Freeform 325">
                <a:extLst>
                  <a:ext uri="{FF2B5EF4-FFF2-40B4-BE49-F238E27FC236}">
                    <a16:creationId xmlns:a16="http://schemas.microsoft.com/office/drawing/2014/main" id="{A90C5990-001B-4C4C-86AB-BEBA4F3AD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600" y="3773488"/>
                <a:ext cx="157163" cy="962025"/>
              </a:xfrm>
              <a:custGeom>
                <a:avLst/>
                <a:gdLst>
                  <a:gd name="T0" fmla="*/ 2147483647 w 99"/>
                  <a:gd name="T1" fmla="*/ 2147483647 h 606"/>
                  <a:gd name="T2" fmla="*/ 2147483647 w 99"/>
                  <a:gd name="T3" fmla="*/ 0 h 606"/>
                  <a:gd name="T4" fmla="*/ 2147483647 w 99"/>
                  <a:gd name="T5" fmla="*/ 2147483647 h 606"/>
                  <a:gd name="T6" fmla="*/ 2147483647 w 99"/>
                  <a:gd name="T7" fmla="*/ 2147483647 h 606"/>
                  <a:gd name="T8" fmla="*/ 2147483647 w 99"/>
                  <a:gd name="T9" fmla="*/ 2147483647 h 606"/>
                  <a:gd name="T10" fmla="*/ 2147483647 w 99"/>
                  <a:gd name="T11" fmla="*/ 2147483647 h 606"/>
                  <a:gd name="T12" fmla="*/ 2147483647 w 99"/>
                  <a:gd name="T13" fmla="*/ 2147483647 h 606"/>
                  <a:gd name="T14" fmla="*/ 2147483647 w 99"/>
                  <a:gd name="T15" fmla="*/ 2147483647 h 606"/>
                  <a:gd name="T16" fmla="*/ 2147483647 w 99"/>
                  <a:gd name="T17" fmla="*/ 2147483647 h 606"/>
                  <a:gd name="T18" fmla="*/ 2147483647 w 99"/>
                  <a:gd name="T19" fmla="*/ 2147483647 h 606"/>
                  <a:gd name="T20" fmla="*/ 2147483647 w 99"/>
                  <a:gd name="T21" fmla="*/ 2147483647 h 606"/>
                  <a:gd name="T22" fmla="*/ 2147483647 w 99"/>
                  <a:gd name="T23" fmla="*/ 2147483647 h 606"/>
                  <a:gd name="T24" fmla="*/ 0 w 99"/>
                  <a:gd name="T25" fmla="*/ 2147483647 h 606"/>
                  <a:gd name="T26" fmla="*/ 0 w 99"/>
                  <a:gd name="T27" fmla="*/ 2147483647 h 606"/>
                  <a:gd name="T28" fmla="*/ 2147483647 w 99"/>
                  <a:gd name="T29" fmla="*/ 2147483647 h 606"/>
                  <a:gd name="T30" fmla="*/ 2147483647 w 99"/>
                  <a:gd name="T31" fmla="*/ 2147483647 h 606"/>
                  <a:gd name="T32" fmla="*/ 2147483647 w 99"/>
                  <a:gd name="T33" fmla="*/ 2147483647 h 6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"/>
                  <a:gd name="T52" fmla="*/ 0 h 606"/>
                  <a:gd name="T53" fmla="*/ 99 w 99"/>
                  <a:gd name="T54" fmla="*/ 606 h 6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" h="606">
                    <a:moveTo>
                      <a:pt x="24" y="4"/>
                    </a:moveTo>
                    <a:lnTo>
                      <a:pt x="42" y="0"/>
                    </a:lnTo>
                    <a:lnTo>
                      <a:pt x="42" y="75"/>
                    </a:lnTo>
                    <a:lnTo>
                      <a:pt x="58" y="75"/>
                    </a:lnTo>
                    <a:lnTo>
                      <a:pt x="58" y="223"/>
                    </a:lnTo>
                    <a:lnTo>
                      <a:pt x="79" y="221"/>
                    </a:lnTo>
                    <a:lnTo>
                      <a:pt x="79" y="267"/>
                    </a:lnTo>
                    <a:lnTo>
                      <a:pt x="99" y="275"/>
                    </a:lnTo>
                    <a:lnTo>
                      <a:pt x="93" y="606"/>
                    </a:lnTo>
                    <a:lnTo>
                      <a:pt x="46" y="544"/>
                    </a:lnTo>
                    <a:lnTo>
                      <a:pt x="4" y="548"/>
                    </a:lnTo>
                    <a:lnTo>
                      <a:pt x="2" y="217"/>
                    </a:lnTo>
                    <a:lnTo>
                      <a:pt x="0" y="151"/>
                    </a:lnTo>
                    <a:lnTo>
                      <a:pt x="0" y="125"/>
                    </a:lnTo>
                    <a:lnTo>
                      <a:pt x="6" y="1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9C9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7" name="Freeform 326">
                <a:extLst>
                  <a:ext uri="{FF2B5EF4-FFF2-40B4-BE49-F238E27FC236}">
                    <a16:creationId xmlns:a16="http://schemas.microsoft.com/office/drawing/2014/main" id="{AA752E55-4C24-334D-B286-DFCC65BB3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975" y="4545013"/>
                <a:ext cx="46038" cy="136525"/>
              </a:xfrm>
              <a:custGeom>
                <a:avLst/>
                <a:gdLst>
                  <a:gd name="T0" fmla="*/ 2147483647 w 29"/>
                  <a:gd name="T1" fmla="*/ 2147483647 h 86"/>
                  <a:gd name="T2" fmla="*/ 2147483647 w 29"/>
                  <a:gd name="T3" fmla="*/ 2147483647 h 86"/>
                  <a:gd name="T4" fmla="*/ 2147483647 w 29"/>
                  <a:gd name="T5" fmla="*/ 2147483647 h 86"/>
                  <a:gd name="T6" fmla="*/ 2147483647 w 29"/>
                  <a:gd name="T7" fmla="*/ 2147483647 h 86"/>
                  <a:gd name="T8" fmla="*/ 2147483647 w 29"/>
                  <a:gd name="T9" fmla="*/ 2147483647 h 86"/>
                  <a:gd name="T10" fmla="*/ 2147483647 w 29"/>
                  <a:gd name="T11" fmla="*/ 2147483647 h 86"/>
                  <a:gd name="T12" fmla="*/ 2147483647 w 29"/>
                  <a:gd name="T13" fmla="*/ 2147483647 h 86"/>
                  <a:gd name="T14" fmla="*/ 2147483647 w 29"/>
                  <a:gd name="T15" fmla="*/ 2147483647 h 86"/>
                  <a:gd name="T16" fmla="*/ 2147483647 w 29"/>
                  <a:gd name="T17" fmla="*/ 2147483647 h 86"/>
                  <a:gd name="T18" fmla="*/ 2147483647 w 29"/>
                  <a:gd name="T19" fmla="*/ 2147483647 h 86"/>
                  <a:gd name="T20" fmla="*/ 2147483647 w 29"/>
                  <a:gd name="T21" fmla="*/ 2147483647 h 86"/>
                  <a:gd name="T22" fmla="*/ 2147483647 w 29"/>
                  <a:gd name="T23" fmla="*/ 2147483647 h 86"/>
                  <a:gd name="T24" fmla="*/ 0 w 29"/>
                  <a:gd name="T25" fmla="*/ 0 h 86"/>
                  <a:gd name="T26" fmla="*/ 2147483647 w 29"/>
                  <a:gd name="T27" fmla="*/ 2147483647 h 86"/>
                  <a:gd name="T28" fmla="*/ 2147483647 w 29"/>
                  <a:gd name="T29" fmla="*/ 2147483647 h 86"/>
                  <a:gd name="T30" fmla="*/ 0 w 29"/>
                  <a:gd name="T31" fmla="*/ 2147483647 h 86"/>
                  <a:gd name="T32" fmla="*/ 0 w 29"/>
                  <a:gd name="T33" fmla="*/ 0 h 86"/>
                  <a:gd name="T34" fmla="*/ 0 w 29"/>
                  <a:gd name="T35" fmla="*/ 0 h 8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86"/>
                  <a:gd name="T56" fmla="*/ 29 w 29"/>
                  <a:gd name="T57" fmla="*/ 86 h 8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86">
                    <a:moveTo>
                      <a:pt x="25" y="18"/>
                    </a:moveTo>
                    <a:lnTo>
                      <a:pt x="29" y="20"/>
                    </a:lnTo>
                    <a:lnTo>
                      <a:pt x="29" y="68"/>
                    </a:lnTo>
                    <a:lnTo>
                      <a:pt x="25" y="64"/>
                    </a:lnTo>
                    <a:lnTo>
                      <a:pt x="25" y="18"/>
                    </a:lnTo>
                    <a:close/>
                    <a:moveTo>
                      <a:pt x="12" y="6"/>
                    </a:moveTo>
                    <a:lnTo>
                      <a:pt x="20" y="8"/>
                    </a:lnTo>
                    <a:lnTo>
                      <a:pt x="20" y="86"/>
                    </a:lnTo>
                    <a:lnTo>
                      <a:pt x="12" y="80"/>
                    </a:lnTo>
                    <a:lnTo>
                      <a:pt x="12" y="6"/>
                    </a:lnTo>
                    <a:close/>
                    <a:moveTo>
                      <a:pt x="0" y="0"/>
                    </a:moveTo>
                    <a:lnTo>
                      <a:pt x="6" y="4"/>
                    </a:lnTo>
                    <a:lnTo>
                      <a:pt x="6" y="50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3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8" name="Freeform 327">
                <a:extLst>
                  <a:ext uri="{FF2B5EF4-FFF2-40B4-BE49-F238E27FC236}">
                    <a16:creationId xmlns:a16="http://schemas.microsoft.com/office/drawing/2014/main" id="{0AA17D6A-2EBF-4E4F-A61E-403A93451A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975" y="4403726"/>
                <a:ext cx="46038" cy="101600"/>
              </a:xfrm>
              <a:custGeom>
                <a:avLst/>
                <a:gdLst>
                  <a:gd name="T0" fmla="*/ 2147483647 w 29"/>
                  <a:gd name="T1" fmla="*/ 2147483647 h 64"/>
                  <a:gd name="T2" fmla="*/ 2147483647 w 29"/>
                  <a:gd name="T3" fmla="*/ 2147483647 h 64"/>
                  <a:gd name="T4" fmla="*/ 2147483647 w 29"/>
                  <a:gd name="T5" fmla="*/ 2147483647 h 64"/>
                  <a:gd name="T6" fmla="*/ 2147483647 w 29"/>
                  <a:gd name="T7" fmla="*/ 2147483647 h 64"/>
                  <a:gd name="T8" fmla="*/ 2147483647 w 29"/>
                  <a:gd name="T9" fmla="*/ 2147483647 h 64"/>
                  <a:gd name="T10" fmla="*/ 2147483647 w 29"/>
                  <a:gd name="T11" fmla="*/ 2147483647 h 64"/>
                  <a:gd name="T12" fmla="*/ 2147483647 w 29"/>
                  <a:gd name="T13" fmla="*/ 2147483647 h 64"/>
                  <a:gd name="T14" fmla="*/ 2147483647 w 29"/>
                  <a:gd name="T15" fmla="*/ 2147483647 h 64"/>
                  <a:gd name="T16" fmla="*/ 2147483647 w 29"/>
                  <a:gd name="T17" fmla="*/ 2147483647 h 64"/>
                  <a:gd name="T18" fmla="*/ 2147483647 w 29"/>
                  <a:gd name="T19" fmla="*/ 2147483647 h 64"/>
                  <a:gd name="T20" fmla="*/ 2147483647 w 29"/>
                  <a:gd name="T21" fmla="*/ 2147483647 h 64"/>
                  <a:gd name="T22" fmla="*/ 2147483647 w 29"/>
                  <a:gd name="T23" fmla="*/ 2147483647 h 64"/>
                  <a:gd name="T24" fmla="*/ 0 w 29"/>
                  <a:gd name="T25" fmla="*/ 0 h 64"/>
                  <a:gd name="T26" fmla="*/ 2147483647 w 29"/>
                  <a:gd name="T27" fmla="*/ 2147483647 h 64"/>
                  <a:gd name="T28" fmla="*/ 2147483647 w 29"/>
                  <a:gd name="T29" fmla="*/ 2147483647 h 64"/>
                  <a:gd name="T30" fmla="*/ 0 w 29"/>
                  <a:gd name="T31" fmla="*/ 2147483647 h 64"/>
                  <a:gd name="T32" fmla="*/ 0 w 29"/>
                  <a:gd name="T33" fmla="*/ 0 h 64"/>
                  <a:gd name="T34" fmla="*/ 0 w 29"/>
                  <a:gd name="T35" fmla="*/ 0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4"/>
                  <a:gd name="T56" fmla="*/ 29 w 29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4">
                    <a:moveTo>
                      <a:pt x="25" y="16"/>
                    </a:moveTo>
                    <a:lnTo>
                      <a:pt x="29" y="18"/>
                    </a:lnTo>
                    <a:lnTo>
                      <a:pt x="29" y="64"/>
                    </a:lnTo>
                    <a:lnTo>
                      <a:pt x="25" y="60"/>
                    </a:lnTo>
                    <a:lnTo>
                      <a:pt x="25" y="16"/>
                    </a:lnTo>
                    <a:close/>
                    <a:moveTo>
                      <a:pt x="12" y="6"/>
                    </a:moveTo>
                    <a:lnTo>
                      <a:pt x="20" y="8"/>
                    </a:lnTo>
                    <a:lnTo>
                      <a:pt x="20" y="56"/>
                    </a:lnTo>
                    <a:lnTo>
                      <a:pt x="12" y="50"/>
                    </a:lnTo>
                    <a:lnTo>
                      <a:pt x="12" y="6"/>
                    </a:lnTo>
                    <a:close/>
                    <a:moveTo>
                      <a:pt x="0" y="0"/>
                    </a:moveTo>
                    <a:lnTo>
                      <a:pt x="6" y="4"/>
                    </a:lnTo>
                    <a:lnTo>
                      <a:pt x="6" y="48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4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9" name="Freeform 328">
                <a:extLst>
                  <a:ext uri="{FF2B5EF4-FFF2-40B4-BE49-F238E27FC236}">
                    <a16:creationId xmlns:a16="http://schemas.microsoft.com/office/drawing/2014/main" id="{7C00CEF7-D3F8-624F-9B4B-03B2CE1A2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4460876"/>
                <a:ext cx="61913" cy="96838"/>
              </a:xfrm>
              <a:custGeom>
                <a:avLst/>
                <a:gdLst>
                  <a:gd name="T0" fmla="*/ 0 w 39"/>
                  <a:gd name="T1" fmla="*/ 0 h 61"/>
                  <a:gd name="T2" fmla="*/ 2147483647 w 39"/>
                  <a:gd name="T3" fmla="*/ 0 h 61"/>
                  <a:gd name="T4" fmla="*/ 2147483647 w 39"/>
                  <a:gd name="T5" fmla="*/ 2147483647 h 61"/>
                  <a:gd name="T6" fmla="*/ 2147483647 w 39"/>
                  <a:gd name="T7" fmla="*/ 2147483647 h 61"/>
                  <a:gd name="T8" fmla="*/ 2147483647 w 39"/>
                  <a:gd name="T9" fmla="*/ 2147483647 h 61"/>
                  <a:gd name="T10" fmla="*/ 0 w 39"/>
                  <a:gd name="T11" fmla="*/ 2147483647 h 61"/>
                  <a:gd name="T12" fmla="*/ 0 w 39"/>
                  <a:gd name="T13" fmla="*/ 0 h 61"/>
                  <a:gd name="T14" fmla="*/ 0 w 39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61"/>
                  <a:gd name="T26" fmla="*/ 39 w 39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61">
                    <a:moveTo>
                      <a:pt x="0" y="0"/>
                    </a:moveTo>
                    <a:lnTo>
                      <a:pt x="26" y="0"/>
                    </a:lnTo>
                    <a:lnTo>
                      <a:pt x="39" y="8"/>
                    </a:lnTo>
                    <a:lnTo>
                      <a:pt x="39" y="61"/>
                    </a:lnTo>
                    <a:lnTo>
                      <a:pt x="12" y="61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0" name="Freeform 329">
                <a:extLst>
                  <a:ext uri="{FF2B5EF4-FFF2-40B4-BE49-F238E27FC236}">
                    <a16:creationId xmlns:a16="http://schemas.microsoft.com/office/drawing/2014/main" id="{4DFFF569-FA92-B747-8769-20B067B9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4460876"/>
                <a:ext cx="22225" cy="96838"/>
              </a:xfrm>
              <a:custGeom>
                <a:avLst/>
                <a:gdLst>
                  <a:gd name="T0" fmla="*/ 2147483647 w 14"/>
                  <a:gd name="T1" fmla="*/ 2147483647 h 61"/>
                  <a:gd name="T2" fmla="*/ 0 w 14"/>
                  <a:gd name="T3" fmla="*/ 2147483647 h 61"/>
                  <a:gd name="T4" fmla="*/ 0 w 14"/>
                  <a:gd name="T5" fmla="*/ 0 h 61"/>
                  <a:gd name="T6" fmla="*/ 2147483647 w 14"/>
                  <a:gd name="T7" fmla="*/ 2147483647 h 61"/>
                  <a:gd name="T8" fmla="*/ 2147483647 w 14"/>
                  <a:gd name="T9" fmla="*/ 2147483647 h 61"/>
                  <a:gd name="T10" fmla="*/ 2147483647 w 14"/>
                  <a:gd name="T11" fmla="*/ 2147483647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61"/>
                  <a:gd name="T20" fmla="*/ 14 w 14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61">
                    <a:moveTo>
                      <a:pt x="14" y="61"/>
                    </a:moveTo>
                    <a:lnTo>
                      <a:pt x="0" y="49"/>
                    </a:lnTo>
                    <a:lnTo>
                      <a:pt x="0" y="0"/>
                    </a:lnTo>
                    <a:lnTo>
                      <a:pt x="14" y="10"/>
                    </a:lnTo>
                    <a:lnTo>
                      <a:pt x="14" y="61"/>
                    </a:lnTo>
                    <a:close/>
                  </a:path>
                </a:pathLst>
              </a:custGeom>
              <a:solidFill>
                <a:srgbClr val="B9B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1" name="Freeform 330">
                <a:extLst>
                  <a:ext uri="{FF2B5EF4-FFF2-40B4-BE49-F238E27FC236}">
                    <a16:creationId xmlns:a16="http://schemas.microsoft.com/office/drawing/2014/main" id="{E80DA762-8B5F-804F-849E-E56BC610A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4483101"/>
                <a:ext cx="28575" cy="68263"/>
              </a:xfrm>
              <a:custGeom>
                <a:avLst/>
                <a:gdLst>
                  <a:gd name="T0" fmla="*/ 0 w 18"/>
                  <a:gd name="T1" fmla="*/ 0 h 43"/>
                  <a:gd name="T2" fmla="*/ 2147483647 w 18"/>
                  <a:gd name="T3" fmla="*/ 0 h 43"/>
                  <a:gd name="T4" fmla="*/ 2147483647 w 18"/>
                  <a:gd name="T5" fmla="*/ 2147483647 h 43"/>
                  <a:gd name="T6" fmla="*/ 0 w 18"/>
                  <a:gd name="T7" fmla="*/ 2147483647 h 43"/>
                  <a:gd name="T8" fmla="*/ 0 w 18"/>
                  <a:gd name="T9" fmla="*/ 0 h 43"/>
                  <a:gd name="T10" fmla="*/ 0 w 18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3"/>
                  <a:gd name="T20" fmla="*/ 18 w 18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3">
                    <a:moveTo>
                      <a:pt x="0" y="0"/>
                    </a:moveTo>
                    <a:lnTo>
                      <a:pt x="18" y="0"/>
                    </a:lnTo>
                    <a:lnTo>
                      <a:pt x="18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4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2" name="Freeform 331">
                <a:extLst>
                  <a:ext uri="{FF2B5EF4-FFF2-40B4-BE49-F238E27FC236}">
                    <a16:creationId xmlns:a16="http://schemas.microsoft.com/office/drawing/2014/main" id="{AAAF5895-0BEE-C641-B2FC-81674EDA2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4470401"/>
                <a:ext cx="12700" cy="71438"/>
              </a:xfrm>
              <a:custGeom>
                <a:avLst/>
                <a:gdLst>
                  <a:gd name="T0" fmla="*/ 0 w 8"/>
                  <a:gd name="T1" fmla="*/ 0 h 45"/>
                  <a:gd name="T2" fmla="*/ 2147483647 w 8"/>
                  <a:gd name="T3" fmla="*/ 2147483647 h 45"/>
                  <a:gd name="T4" fmla="*/ 2147483647 w 8"/>
                  <a:gd name="T5" fmla="*/ 2147483647 h 45"/>
                  <a:gd name="T6" fmla="*/ 0 w 8"/>
                  <a:gd name="T7" fmla="*/ 2147483647 h 45"/>
                  <a:gd name="T8" fmla="*/ 0 w 8"/>
                  <a:gd name="T9" fmla="*/ 0 h 45"/>
                  <a:gd name="T10" fmla="*/ 0 w 8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5"/>
                  <a:gd name="T20" fmla="*/ 8 w 8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5">
                    <a:moveTo>
                      <a:pt x="0" y="0"/>
                    </a:moveTo>
                    <a:lnTo>
                      <a:pt x="8" y="6"/>
                    </a:lnTo>
                    <a:lnTo>
                      <a:pt x="8" y="45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6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3" name="Freeform 332">
                <a:extLst>
                  <a:ext uri="{FF2B5EF4-FFF2-40B4-BE49-F238E27FC236}">
                    <a16:creationId xmlns:a16="http://schemas.microsoft.com/office/drawing/2014/main" id="{32E8FFEB-6F69-524D-B52E-C415D6214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00" y="4464051"/>
                <a:ext cx="50800" cy="9525"/>
              </a:xfrm>
              <a:custGeom>
                <a:avLst/>
                <a:gdLst>
                  <a:gd name="T0" fmla="*/ 2147483647 w 32"/>
                  <a:gd name="T1" fmla="*/ 0 h 6"/>
                  <a:gd name="T2" fmla="*/ 2147483647 w 32"/>
                  <a:gd name="T3" fmla="*/ 2147483647 h 6"/>
                  <a:gd name="T4" fmla="*/ 2147483647 w 32"/>
                  <a:gd name="T5" fmla="*/ 2147483647 h 6"/>
                  <a:gd name="T6" fmla="*/ 0 w 32"/>
                  <a:gd name="T7" fmla="*/ 0 h 6"/>
                  <a:gd name="T8" fmla="*/ 2147483647 w 32"/>
                  <a:gd name="T9" fmla="*/ 0 h 6"/>
                  <a:gd name="T10" fmla="*/ 2147483647 w 3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6"/>
                  <a:gd name="T20" fmla="*/ 32 w 3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6">
                    <a:moveTo>
                      <a:pt x="22" y="0"/>
                    </a:moveTo>
                    <a:lnTo>
                      <a:pt x="32" y="6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B4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4" name="Freeform 333">
                <a:extLst>
                  <a:ext uri="{FF2B5EF4-FFF2-40B4-BE49-F238E27FC236}">
                    <a16:creationId xmlns:a16="http://schemas.microsoft.com/office/drawing/2014/main" id="{2B513BCE-9EB3-9249-B4FE-48C15DF72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00" y="4464051"/>
                <a:ext cx="34925" cy="9525"/>
              </a:xfrm>
              <a:custGeom>
                <a:avLst/>
                <a:gdLst>
                  <a:gd name="T0" fmla="*/ 2147483647 w 22"/>
                  <a:gd name="T1" fmla="*/ 0 h 6"/>
                  <a:gd name="T2" fmla="*/ 2147483647 w 22"/>
                  <a:gd name="T3" fmla="*/ 2147483647 h 6"/>
                  <a:gd name="T4" fmla="*/ 2147483647 w 22"/>
                  <a:gd name="T5" fmla="*/ 2147483647 h 6"/>
                  <a:gd name="T6" fmla="*/ 0 w 22"/>
                  <a:gd name="T7" fmla="*/ 0 h 6"/>
                  <a:gd name="T8" fmla="*/ 2147483647 w 22"/>
                  <a:gd name="T9" fmla="*/ 0 h 6"/>
                  <a:gd name="T10" fmla="*/ 2147483647 w 2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6"/>
                  <a:gd name="T20" fmla="*/ 22 w 2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6">
                    <a:moveTo>
                      <a:pt x="22" y="0"/>
                    </a:moveTo>
                    <a:lnTo>
                      <a:pt x="22" y="6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2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5" name="Freeform 334">
                <a:extLst>
                  <a:ext uri="{FF2B5EF4-FFF2-40B4-BE49-F238E27FC236}">
                    <a16:creationId xmlns:a16="http://schemas.microsoft.com/office/drawing/2014/main" id="{361F083C-6137-FA44-996E-C182BE8092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975" y="4260851"/>
                <a:ext cx="46038" cy="101600"/>
              </a:xfrm>
              <a:custGeom>
                <a:avLst/>
                <a:gdLst>
                  <a:gd name="T0" fmla="*/ 2147483647 w 29"/>
                  <a:gd name="T1" fmla="*/ 2147483647 h 64"/>
                  <a:gd name="T2" fmla="*/ 2147483647 w 29"/>
                  <a:gd name="T3" fmla="*/ 2147483647 h 64"/>
                  <a:gd name="T4" fmla="*/ 2147483647 w 29"/>
                  <a:gd name="T5" fmla="*/ 2147483647 h 64"/>
                  <a:gd name="T6" fmla="*/ 2147483647 w 29"/>
                  <a:gd name="T7" fmla="*/ 2147483647 h 64"/>
                  <a:gd name="T8" fmla="*/ 2147483647 w 29"/>
                  <a:gd name="T9" fmla="*/ 2147483647 h 64"/>
                  <a:gd name="T10" fmla="*/ 2147483647 w 29"/>
                  <a:gd name="T11" fmla="*/ 2147483647 h 64"/>
                  <a:gd name="T12" fmla="*/ 2147483647 w 29"/>
                  <a:gd name="T13" fmla="*/ 2147483647 h 64"/>
                  <a:gd name="T14" fmla="*/ 2147483647 w 29"/>
                  <a:gd name="T15" fmla="*/ 2147483647 h 64"/>
                  <a:gd name="T16" fmla="*/ 2147483647 w 29"/>
                  <a:gd name="T17" fmla="*/ 2147483647 h 64"/>
                  <a:gd name="T18" fmla="*/ 2147483647 w 29"/>
                  <a:gd name="T19" fmla="*/ 2147483647 h 64"/>
                  <a:gd name="T20" fmla="*/ 2147483647 w 29"/>
                  <a:gd name="T21" fmla="*/ 2147483647 h 64"/>
                  <a:gd name="T22" fmla="*/ 2147483647 w 29"/>
                  <a:gd name="T23" fmla="*/ 2147483647 h 64"/>
                  <a:gd name="T24" fmla="*/ 0 w 29"/>
                  <a:gd name="T25" fmla="*/ 0 h 64"/>
                  <a:gd name="T26" fmla="*/ 2147483647 w 29"/>
                  <a:gd name="T27" fmla="*/ 2147483647 h 64"/>
                  <a:gd name="T28" fmla="*/ 2147483647 w 29"/>
                  <a:gd name="T29" fmla="*/ 2147483647 h 64"/>
                  <a:gd name="T30" fmla="*/ 0 w 29"/>
                  <a:gd name="T31" fmla="*/ 2147483647 h 64"/>
                  <a:gd name="T32" fmla="*/ 0 w 29"/>
                  <a:gd name="T33" fmla="*/ 0 h 64"/>
                  <a:gd name="T34" fmla="*/ 0 w 29"/>
                  <a:gd name="T35" fmla="*/ 0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4"/>
                  <a:gd name="T56" fmla="*/ 29 w 29"/>
                  <a:gd name="T57" fmla="*/ 64 h 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4">
                    <a:moveTo>
                      <a:pt x="25" y="18"/>
                    </a:moveTo>
                    <a:lnTo>
                      <a:pt x="29" y="20"/>
                    </a:lnTo>
                    <a:lnTo>
                      <a:pt x="29" y="64"/>
                    </a:lnTo>
                    <a:lnTo>
                      <a:pt x="25" y="60"/>
                    </a:lnTo>
                    <a:lnTo>
                      <a:pt x="25" y="18"/>
                    </a:lnTo>
                    <a:close/>
                    <a:moveTo>
                      <a:pt x="12" y="10"/>
                    </a:moveTo>
                    <a:lnTo>
                      <a:pt x="20" y="12"/>
                    </a:lnTo>
                    <a:lnTo>
                      <a:pt x="20" y="58"/>
                    </a:lnTo>
                    <a:lnTo>
                      <a:pt x="12" y="52"/>
                    </a:lnTo>
                    <a:lnTo>
                      <a:pt x="12" y="10"/>
                    </a:lnTo>
                    <a:close/>
                    <a:moveTo>
                      <a:pt x="0" y="0"/>
                    </a:moveTo>
                    <a:lnTo>
                      <a:pt x="6" y="4"/>
                    </a:lnTo>
                    <a:lnTo>
                      <a:pt x="6" y="48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4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6" name="Freeform 335">
                <a:extLst>
                  <a:ext uri="{FF2B5EF4-FFF2-40B4-BE49-F238E27FC236}">
                    <a16:creationId xmlns:a16="http://schemas.microsoft.com/office/drawing/2014/main" id="{BF9165D9-FC5E-2E42-B4D3-93B622C5F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4321176"/>
                <a:ext cx="61913" cy="95250"/>
              </a:xfrm>
              <a:custGeom>
                <a:avLst/>
                <a:gdLst>
                  <a:gd name="T0" fmla="*/ 0 w 39"/>
                  <a:gd name="T1" fmla="*/ 0 h 60"/>
                  <a:gd name="T2" fmla="*/ 2147483647 w 39"/>
                  <a:gd name="T3" fmla="*/ 0 h 60"/>
                  <a:gd name="T4" fmla="*/ 2147483647 w 39"/>
                  <a:gd name="T5" fmla="*/ 2147483647 h 60"/>
                  <a:gd name="T6" fmla="*/ 2147483647 w 39"/>
                  <a:gd name="T7" fmla="*/ 2147483647 h 60"/>
                  <a:gd name="T8" fmla="*/ 2147483647 w 39"/>
                  <a:gd name="T9" fmla="*/ 2147483647 h 60"/>
                  <a:gd name="T10" fmla="*/ 0 w 39"/>
                  <a:gd name="T11" fmla="*/ 2147483647 h 60"/>
                  <a:gd name="T12" fmla="*/ 0 w 39"/>
                  <a:gd name="T13" fmla="*/ 0 h 60"/>
                  <a:gd name="T14" fmla="*/ 0 w 39"/>
                  <a:gd name="T15" fmla="*/ 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60"/>
                  <a:gd name="T26" fmla="*/ 39 w 39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60">
                    <a:moveTo>
                      <a:pt x="0" y="0"/>
                    </a:moveTo>
                    <a:lnTo>
                      <a:pt x="26" y="0"/>
                    </a:lnTo>
                    <a:lnTo>
                      <a:pt x="39" y="8"/>
                    </a:lnTo>
                    <a:lnTo>
                      <a:pt x="39" y="60"/>
                    </a:lnTo>
                    <a:lnTo>
                      <a:pt x="12" y="60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7" name="Freeform 336">
                <a:extLst>
                  <a:ext uri="{FF2B5EF4-FFF2-40B4-BE49-F238E27FC236}">
                    <a16:creationId xmlns:a16="http://schemas.microsoft.com/office/drawing/2014/main" id="{F46A9585-758C-4246-8A4E-F64743D8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575" y="4321176"/>
                <a:ext cx="22225" cy="95250"/>
              </a:xfrm>
              <a:custGeom>
                <a:avLst/>
                <a:gdLst>
                  <a:gd name="T0" fmla="*/ 2147483647 w 14"/>
                  <a:gd name="T1" fmla="*/ 2147483647 h 60"/>
                  <a:gd name="T2" fmla="*/ 0 w 14"/>
                  <a:gd name="T3" fmla="*/ 2147483647 h 60"/>
                  <a:gd name="T4" fmla="*/ 0 w 14"/>
                  <a:gd name="T5" fmla="*/ 0 h 60"/>
                  <a:gd name="T6" fmla="*/ 2147483647 w 14"/>
                  <a:gd name="T7" fmla="*/ 2147483647 h 60"/>
                  <a:gd name="T8" fmla="*/ 2147483647 w 14"/>
                  <a:gd name="T9" fmla="*/ 2147483647 h 60"/>
                  <a:gd name="T10" fmla="*/ 2147483647 w 14"/>
                  <a:gd name="T11" fmla="*/ 2147483647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60"/>
                  <a:gd name="T20" fmla="*/ 14 w 14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60">
                    <a:moveTo>
                      <a:pt x="14" y="60"/>
                    </a:moveTo>
                    <a:lnTo>
                      <a:pt x="0" y="46"/>
                    </a:lnTo>
                    <a:lnTo>
                      <a:pt x="0" y="0"/>
                    </a:lnTo>
                    <a:lnTo>
                      <a:pt x="14" y="10"/>
                    </a:lnTo>
                    <a:lnTo>
                      <a:pt x="14" y="60"/>
                    </a:lnTo>
                    <a:close/>
                  </a:path>
                </a:pathLst>
              </a:custGeom>
              <a:solidFill>
                <a:srgbClr val="B9B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8" name="Freeform 337">
                <a:extLst>
                  <a:ext uri="{FF2B5EF4-FFF2-40B4-BE49-F238E27FC236}">
                    <a16:creationId xmlns:a16="http://schemas.microsoft.com/office/drawing/2014/main" id="{3238D582-5388-1B40-80EC-36D52990E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4340226"/>
                <a:ext cx="28575" cy="66675"/>
              </a:xfrm>
              <a:custGeom>
                <a:avLst/>
                <a:gdLst>
                  <a:gd name="T0" fmla="*/ 0 w 18"/>
                  <a:gd name="T1" fmla="*/ 0 h 42"/>
                  <a:gd name="T2" fmla="*/ 2147483647 w 18"/>
                  <a:gd name="T3" fmla="*/ 0 h 42"/>
                  <a:gd name="T4" fmla="*/ 2147483647 w 18"/>
                  <a:gd name="T5" fmla="*/ 2147483647 h 42"/>
                  <a:gd name="T6" fmla="*/ 0 w 18"/>
                  <a:gd name="T7" fmla="*/ 2147483647 h 42"/>
                  <a:gd name="T8" fmla="*/ 0 w 18"/>
                  <a:gd name="T9" fmla="*/ 0 h 42"/>
                  <a:gd name="T10" fmla="*/ 0 w 18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2"/>
                  <a:gd name="T20" fmla="*/ 18 w 1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2">
                    <a:moveTo>
                      <a:pt x="0" y="0"/>
                    </a:moveTo>
                    <a:lnTo>
                      <a:pt x="18" y="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4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89" name="Freeform 338">
                <a:extLst>
                  <a:ext uri="{FF2B5EF4-FFF2-40B4-BE49-F238E27FC236}">
                    <a16:creationId xmlns:a16="http://schemas.microsoft.com/office/drawing/2014/main" id="{C4D800E6-191A-FB43-A0B5-C580DDE74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4330701"/>
                <a:ext cx="12700" cy="69850"/>
              </a:xfrm>
              <a:custGeom>
                <a:avLst/>
                <a:gdLst>
                  <a:gd name="T0" fmla="*/ 0 w 8"/>
                  <a:gd name="T1" fmla="*/ 0 h 44"/>
                  <a:gd name="T2" fmla="*/ 2147483647 w 8"/>
                  <a:gd name="T3" fmla="*/ 2147483647 h 44"/>
                  <a:gd name="T4" fmla="*/ 2147483647 w 8"/>
                  <a:gd name="T5" fmla="*/ 2147483647 h 44"/>
                  <a:gd name="T6" fmla="*/ 0 w 8"/>
                  <a:gd name="T7" fmla="*/ 2147483647 h 44"/>
                  <a:gd name="T8" fmla="*/ 0 w 8"/>
                  <a:gd name="T9" fmla="*/ 0 h 44"/>
                  <a:gd name="T10" fmla="*/ 0 w 8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"/>
                  <a:gd name="T20" fmla="*/ 8 w 8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">
                    <a:moveTo>
                      <a:pt x="0" y="0"/>
                    </a:moveTo>
                    <a:lnTo>
                      <a:pt x="8" y="6"/>
                    </a:lnTo>
                    <a:lnTo>
                      <a:pt x="8" y="44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6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0" name="Freeform 339">
                <a:extLst>
                  <a:ext uri="{FF2B5EF4-FFF2-40B4-BE49-F238E27FC236}">
                    <a16:creationId xmlns:a16="http://schemas.microsoft.com/office/drawing/2014/main" id="{61D573ED-0911-DC4B-8135-292CE26B4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00" y="4321176"/>
                <a:ext cx="50800" cy="9525"/>
              </a:xfrm>
              <a:custGeom>
                <a:avLst/>
                <a:gdLst>
                  <a:gd name="T0" fmla="*/ 2147483647 w 32"/>
                  <a:gd name="T1" fmla="*/ 0 h 6"/>
                  <a:gd name="T2" fmla="*/ 2147483647 w 32"/>
                  <a:gd name="T3" fmla="*/ 2147483647 h 6"/>
                  <a:gd name="T4" fmla="*/ 2147483647 w 32"/>
                  <a:gd name="T5" fmla="*/ 2147483647 h 6"/>
                  <a:gd name="T6" fmla="*/ 0 w 32"/>
                  <a:gd name="T7" fmla="*/ 0 h 6"/>
                  <a:gd name="T8" fmla="*/ 2147483647 w 32"/>
                  <a:gd name="T9" fmla="*/ 0 h 6"/>
                  <a:gd name="T10" fmla="*/ 2147483647 w 3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6"/>
                  <a:gd name="T20" fmla="*/ 32 w 3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6">
                    <a:moveTo>
                      <a:pt x="22" y="0"/>
                    </a:moveTo>
                    <a:lnTo>
                      <a:pt x="32" y="6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B4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1" name="Freeform 340">
                <a:extLst>
                  <a:ext uri="{FF2B5EF4-FFF2-40B4-BE49-F238E27FC236}">
                    <a16:creationId xmlns:a16="http://schemas.microsoft.com/office/drawing/2014/main" id="{5D021835-6909-4B48-8867-9AADC7258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00" y="4321176"/>
                <a:ext cx="34925" cy="9525"/>
              </a:xfrm>
              <a:custGeom>
                <a:avLst/>
                <a:gdLst>
                  <a:gd name="T0" fmla="*/ 2147483647 w 22"/>
                  <a:gd name="T1" fmla="*/ 0 h 6"/>
                  <a:gd name="T2" fmla="*/ 2147483647 w 22"/>
                  <a:gd name="T3" fmla="*/ 2147483647 h 6"/>
                  <a:gd name="T4" fmla="*/ 2147483647 w 22"/>
                  <a:gd name="T5" fmla="*/ 2147483647 h 6"/>
                  <a:gd name="T6" fmla="*/ 0 w 22"/>
                  <a:gd name="T7" fmla="*/ 0 h 6"/>
                  <a:gd name="T8" fmla="*/ 2147483647 w 22"/>
                  <a:gd name="T9" fmla="*/ 0 h 6"/>
                  <a:gd name="T10" fmla="*/ 2147483647 w 2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6"/>
                  <a:gd name="T20" fmla="*/ 22 w 2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6">
                    <a:moveTo>
                      <a:pt x="22" y="0"/>
                    </a:moveTo>
                    <a:lnTo>
                      <a:pt x="22" y="6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2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2" name="Freeform 341">
                <a:extLst>
                  <a:ext uri="{FF2B5EF4-FFF2-40B4-BE49-F238E27FC236}">
                    <a16:creationId xmlns:a16="http://schemas.microsoft.com/office/drawing/2014/main" id="{C6B774EB-789F-B241-B447-23AB8F9BD3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125" y="3990976"/>
                <a:ext cx="76200" cy="101600"/>
              </a:xfrm>
              <a:custGeom>
                <a:avLst/>
                <a:gdLst>
                  <a:gd name="T0" fmla="*/ 2147483647 w 48"/>
                  <a:gd name="T1" fmla="*/ 2147483647 h 64"/>
                  <a:gd name="T2" fmla="*/ 2147483647 w 48"/>
                  <a:gd name="T3" fmla="*/ 2147483647 h 64"/>
                  <a:gd name="T4" fmla="*/ 2147483647 w 48"/>
                  <a:gd name="T5" fmla="*/ 2147483647 h 64"/>
                  <a:gd name="T6" fmla="*/ 2147483647 w 48"/>
                  <a:gd name="T7" fmla="*/ 2147483647 h 64"/>
                  <a:gd name="T8" fmla="*/ 2147483647 w 48"/>
                  <a:gd name="T9" fmla="*/ 2147483647 h 64"/>
                  <a:gd name="T10" fmla="*/ 2147483647 w 48"/>
                  <a:gd name="T11" fmla="*/ 2147483647 h 64"/>
                  <a:gd name="T12" fmla="*/ 2147483647 w 48"/>
                  <a:gd name="T13" fmla="*/ 2147483647 h 64"/>
                  <a:gd name="T14" fmla="*/ 2147483647 w 48"/>
                  <a:gd name="T15" fmla="*/ 2147483647 h 64"/>
                  <a:gd name="T16" fmla="*/ 2147483647 w 48"/>
                  <a:gd name="T17" fmla="*/ 2147483647 h 64"/>
                  <a:gd name="T18" fmla="*/ 2147483647 w 48"/>
                  <a:gd name="T19" fmla="*/ 2147483647 h 64"/>
                  <a:gd name="T20" fmla="*/ 2147483647 w 48"/>
                  <a:gd name="T21" fmla="*/ 2147483647 h 64"/>
                  <a:gd name="T22" fmla="*/ 2147483647 w 48"/>
                  <a:gd name="T23" fmla="*/ 2147483647 h 64"/>
                  <a:gd name="T24" fmla="*/ 2147483647 w 48"/>
                  <a:gd name="T25" fmla="*/ 2147483647 h 64"/>
                  <a:gd name="T26" fmla="*/ 2147483647 w 48"/>
                  <a:gd name="T27" fmla="*/ 2147483647 h 64"/>
                  <a:gd name="T28" fmla="*/ 2147483647 w 48"/>
                  <a:gd name="T29" fmla="*/ 2147483647 h 64"/>
                  <a:gd name="T30" fmla="*/ 2147483647 w 48"/>
                  <a:gd name="T31" fmla="*/ 2147483647 h 64"/>
                  <a:gd name="T32" fmla="*/ 2147483647 w 48"/>
                  <a:gd name="T33" fmla="*/ 2147483647 h 64"/>
                  <a:gd name="T34" fmla="*/ 2147483647 w 48"/>
                  <a:gd name="T35" fmla="*/ 2147483647 h 64"/>
                  <a:gd name="T36" fmla="*/ 2147483647 w 48"/>
                  <a:gd name="T37" fmla="*/ 2147483647 h 64"/>
                  <a:gd name="T38" fmla="*/ 2147483647 w 48"/>
                  <a:gd name="T39" fmla="*/ 2147483647 h 64"/>
                  <a:gd name="T40" fmla="*/ 2147483647 w 48"/>
                  <a:gd name="T41" fmla="*/ 2147483647 h 64"/>
                  <a:gd name="T42" fmla="*/ 2147483647 w 48"/>
                  <a:gd name="T43" fmla="*/ 2147483647 h 64"/>
                  <a:gd name="T44" fmla="*/ 2147483647 w 48"/>
                  <a:gd name="T45" fmla="*/ 2147483647 h 64"/>
                  <a:gd name="T46" fmla="*/ 2147483647 w 48"/>
                  <a:gd name="T47" fmla="*/ 2147483647 h 64"/>
                  <a:gd name="T48" fmla="*/ 2147483647 w 48"/>
                  <a:gd name="T49" fmla="*/ 2147483647 h 64"/>
                  <a:gd name="T50" fmla="*/ 2147483647 w 48"/>
                  <a:gd name="T51" fmla="*/ 2147483647 h 64"/>
                  <a:gd name="T52" fmla="*/ 2147483647 w 48"/>
                  <a:gd name="T53" fmla="*/ 2147483647 h 64"/>
                  <a:gd name="T54" fmla="*/ 2147483647 w 48"/>
                  <a:gd name="T55" fmla="*/ 2147483647 h 64"/>
                  <a:gd name="T56" fmla="*/ 2147483647 w 48"/>
                  <a:gd name="T57" fmla="*/ 2147483647 h 64"/>
                  <a:gd name="T58" fmla="*/ 2147483647 w 48"/>
                  <a:gd name="T59" fmla="*/ 2147483647 h 64"/>
                  <a:gd name="T60" fmla="*/ 0 w 48"/>
                  <a:gd name="T61" fmla="*/ 0 h 64"/>
                  <a:gd name="T62" fmla="*/ 2147483647 w 48"/>
                  <a:gd name="T63" fmla="*/ 0 h 64"/>
                  <a:gd name="T64" fmla="*/ 2147483647 w 48"/>
                  <a:gd name="T65" fmla="*/ 2147483647 h 64"/>
                  <a:gd name="T66" fmla="*/ 0 w 48"/>
                  <a:gd name="T67" fmla="*/ 2147483647 h 64"/>
                  <a:gd name="T68" fmla="*/ 0 w 48"/>
                  <a:gd name="T69" fmla="*/ 0 h 64"/>
                  <a:gd name="T70" fmla="*/ 0 w 48"/>
                  <a:gd name="T71" fmla="*/ 0 h 64"/>
                  <a:gd name="T72" fmla="*/ 2147483647 w 48"/>
                  <a:gd name="T73" fmla="*/ 2147483647 h 64"/>
                  <a:gd name="T74" fmla="*/ 2147483647 w 48"/>
                  <a:gd name="T75" fmla="*/ 2147483647 h 64"/>
                  <a:gd name="T76" fmla="*/ 2147483647 w 48"/>
                  <a:gd name="T77" fmla="*/ 2147483647 h 64"/>
                  <a:gd name="T78" fmla="*/ 2147483647 w 48"/>
                  <a:gd name="T79" fmla="*/ 2147483647 h 64"/>
                  <a:gd name="T80" fmla="*/ 2147483647 w 48"/>
                  <a:gd name="T81" fmla="*/ 2147483647 h 64"/>
                  <a:gd name="T82" fmla="*/ 2147483647 w 48"/>
                  <a:gd name="T83" fmla="*/ 2147483647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"/>
                  <a:gd name="T127" fmla="*/ 0 h 64"/>
                  <a:gd name="T128" fmla="*/ 48 w 48"/>
                  <a:gd name="T129" fmla="*/ 64 h 6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" h="64">
                    <a:moveTo>
                      <a:pt x="32" y="2"/>
                    </a:moveTo>
                    <a:lnTo>
                      <a:pt x="32" y="2"/>
                    </a:lnTo>
                    <a:lnTo>
                      <a:pt x="38" y="4"/>
                    </a:lnTo>
                    <a:lnTo>
                      <a:pt x="36" y="60"/>
                    </a:lnTo>
                    <a:lnTo>
                      <a:pt x="32" y="58"/>
                    </a:lnTo>
                    <a:lnTo>
                      <a:pt x="32" y="2"/>
                    </a:lnTo>
                    <a:close/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26" y="56"/>
                    </a:lnTo>
                    <a:lnTo>
                      <a:pt x="22" y="54"/>
                    </a:lnTo>
                    <a:lnTo>
                      <a:pt x="22" y="2"/>
                    </a:lnTo>
                    <a:close/>
                    <a:moveTo>
                      <a:pt x="12" y="2"/>
                    </a:moveTo>
                    <a:lnTo>
                      <a:pt x="12" y="2"/>
                    </a:lnTo>
                    <a:lnTo>
                      <a:pt x="16" y="2"/>
                    </a:lnTo>
                    <a:lnTo>
                      <a:pt x="14" y="54"/>
                    </a:lnTo>
                    <a:lnTo>
                      <a:pt x="12" y="50"/>
                    </a:lnTo>
                    <a:lnTo>
                      <a:pt x="12" y="2"/>
                    </a:lnTo>
                    <a:close/>
                    <a:moveTo>
                      <a:pt x="0" y="0"/>
                    </a:moveTo>
                    <a:lnTo>
                      <a:pt x="4" y="0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42" y="4"/>
                    </a:moveTo>
                    <a:lnTo>
                      <a:pt x="48" y="4"/>
                    </a:lnTo>
                    <a:lnTo>
                      <a:pt x="48" y="64"/>
                    </a:lnTo>
                    <a:lnTo>
                      <a:pt x="42" y="6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6357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3" name="Freeform 342">
                <a:extLst>
                  <a:ext uri="{FF2B5EF4-FFF2-40B4-BE49-F238E27FC236}">
                    <a16:creationId xmlns:a16="http://schemas.microsoft.com/office/drawing/2014/main" id="{D089323C-44C7-FB49-9F84-5F6546587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250" y="4025901"/>
                <a:ext cx="171450" cy="152400"/>
              </a:xfrm>
              <a:custGeom>
                <a:avLst/>
                <a:gdLst>
                  <a:gd name="T0" fmla="*/ 0 w 108"/>
                  <a:gd name="T1" fmla="*/ 2147483647 h 96"/>
                  <a:gd name="T2" fmla="*/ 2147483647 w 108"/>
                  <a:gd name="T3" fmla="*/ 2147483647 h 96"/>
                  <a:gd name="T4" fmla="*/ 2147483647 w 108"/>
                  <a:gd name="T5" fmla="*/ 2147483647 h 96"/>
                  <a:gd name="T6" fmla="*/ 2147483647 w 108"/>
                  <a:gd name="T7" fmla="*/ 2147483647 h 96"/>
                  <a:gd name="T8" fmla="*/ 0 w 108"/>
                  <a:gd name="T9" fmla="*/ 2147483647 h 96"/>
                  <a:gd name="T10" fmla="*/ 0 w 108"/>
                  <a:gd name="T11" fmla="*/ 2147483647 h 96"/>
                  <a:gd name="T12" fmla="*/ 2147483647 w 108"/>
                  <a:gd name="T13" fmla="*/ 2147483647 h 96"/>
                  <a:gd name="T14" fmla="*/ 2147483647 w 108"/>
                  <a:gd name="T15" fmla="*/ 2147483647 h 96"/>
                  <a:gd name="T16" fmla="*/ 2147483647 w 108"/>
                  <a:gd name="T17" fmla="*/ 0 h 96"/>
                  <a:gd name="T18" fmla="*/ 2147483647 w 108"/>
                  <a:gd name="T19" fmla="*/ 0 h 96"/>
                  <a:gd name="T20" fmla="*/ 2147483647 w 108"/>
                  <a:gd name="T21" fmla="*/ 0 h 96"/>
                  <a:gd name="T22" fmla="*/ 2147483647 w 108"/>
                  <a:gd name="T23" fmla="*/ 2147483647 h 96"/>
                  <a:gd name="T24" fmla="*/ 2147483647 w 108"/>
                  <a:gd name="T25" fmla="*/ 2147483647 h 96"/>
                  <a:gd name="T26" fmla="*/ 2147483647 w 108"/>
                  <a:gd name="T27" fmla="*/ 2147483647 h 96"/>
                  <a:gd name="T28" fmla="*/ 2147483647 w 108"/>
                  <a:gd name="T29" fmla="*/ 2147483647 h 96"/>
                  <a:gd name="T30" fmla="*/ 2147483647 w 108"/>
                  <a:gd name="T31" fmla="*/ 2147483647 h 96"/>
                  <a:gd name="T32" fmla="*/ 2147483647 w 108"/>
                  <a:gd name="T33" fmla="*/ 2147483647 h 96"/>
                  <a:gd name="T34" fmla="*/ 2147483647 w 108"/>
                  <a:gd name="T35" fmla="*/ 2147483647 h 96"/>
                  <a:gd name="T36" fmla="*/ 2147483647 w 108"/>
                  <a:gd name="T37" fmla="*/ 2147483647 h 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8"/>
                  <a:gd name="T58" fmla="*/ 0 h 96"/>
                  <a:gd name="T59" fmla="*/ 108 w 108"/>
                  <a:gd name="T60" fmla="*/ 96 h 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8" h="96">
                    <a:moveTo>
                      <a:pt x="0" y="2"/>
                    </a:moveTo>
                    <a:lnTo>
                      <a:pt x="30" y="2"/>
                    </a:lnTo>
                    <a:lnTo>
                      <a:pt x="52" y="94"/>
                    </a:lnTo>
                    <a:lnTo>
                      <a:pt x="20" y="94"/>
                    </a:lnTo>
                    <a:lnTo>
                      <a:pt x="0" y="2"/>
                    </a:lnTo>
                    <a:close/>
                    <a:moveTo>
                      <a:pt x="36" y="2"/>
                    </a:moveTo>
                    <a:lnTo>
                      <a:pt x="82" y="2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42"/>
                    </a:lnTo>
                    <a:lnTo>
                      <a:pt x="108" y="48"/>
                    </a:lnTo>
                    <a:lnTo>
                      <a:pt x="108" y="96"/>
                    </a:lnTo>
                    <a:lnTo>
                      <a:pt x="82" y="96"/>
                    </a:lnTo>
                    <a:lnTo>
                      <a:pt x="82" y="92"/>
                    </a:lnTo>
                    <a:lnTo>
                      <a:pt x="58" y="9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706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4" name="Freeform 343">
                <a:extLst>
                  <a:ext uri="{FF2B5EF4-FFF2-40B4-BE49-F238E27FC236}">
                    <a16:creationId xmlns:a16="http://schemas.microsoft.com/office/drawing/2014/main" id="{975461F5-70D2-BF48-9157-21BDAED3D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4029076"/>
                <a:ext cx="63500" cy="60325"/>
              </a:xfrm>
              <a:custGeom>
                <a:avLst/>
                <a:gdLst>
                  <a:gd name="T0" fmla="*/ 0 w 40"/>
                  <a:gd name="T1" fmla="*/ 0 h 38"/>
                  <a:gd name="T2" fmla="*/ 2147483647 w 40"/>
                  <a:gd name="T3" fmla="*/ 0 h 38"/>
                  <a:gd name="T4" fmla="*/ 2147483647 w 40"/>
                  <a:gd name="T5" fmla="*/ 2147483647 h 38"/>
                  <a:gd name="T6" fmla="*/ 2147483647 w 40"/>
                  <a:gd name="T7" fmla="*/ 2147483647 h 38"/>
                  <a:gd name="T8" fmla="*/ 0 w 40"/>
                  <a:gd name="T9" fmla="*/ 0 h 38"/>
                  <a:gd name="T10" fmla="*/ 0 w 40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38"/>
                  <a:gd name="T20" fmla="*/ 40 w 4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38">
                    <a:moveTo>
                      <a:pt x="0" y="0"/>
                    </a:moveTo>
                    <a:lnTo>
                      <a:pt x="30" y="0"/>
                    </a:lnTo>
                    <a:lnTo>
                      <a:pt x="40" y="38"/>
                    </a:lnTo>
                    <a:lnTo>
                      <a:pt x="1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5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5" name="Freeform 344">
                <a:extLst>
                  <a:ext uri="{FF2B5EF4-FFF2-40B4-BE49-F238E27FC236}">
                    <a16:creationId xmlns:a16="http://schemas.microsoft.com/office/drawing/2014/main" id="{5993B324-6B02-B54A-A2CD-176CE168A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825" y="4178301"/>
                <a:ext cx="165100" cy="152400"/>
              </a:xfrm>
              <a:custGeom>
                <a:avLst/>
                <a:gdLst>
                  <a:gd name="T0" fmla="*/ 2147483647 w 104"/>
                  <a:gd name="T1" fmla="*/ 2147483647 h 96"/>
                  <a:gd name="T2" fmla="*/ 2147483647 w 104"/>
                  <a:gd name="T3" fmla="*/ 2147483647 h 96"/>
                  <a:gd name="T4" fmla="*/ 2147483647 w 104"/>
                  <a:gd name="T5" fmla="*/ 2147483647 h 96"/>
                  <a:gd name="T6" fmla="*/ 0 w 104"/>
                  <a:gd name="T7" fmla="*/ 2147483647 h 96"/>
                  <a:gd name="T8" fmla="*/ 0 w 104"/>
                  <a:gd name="T9" fmla="*/ 2147483647 h 96"/>
                  <a:gd name="T10" fmla="*/ 0 w 104"/>
                  <a:gd name="T11" fmla="*/ 0 h 96"/>
                  <a:gd name="T12" fmla="*/ 2147483647 w 104"/>
                  <a:gd name="T13" fmla="*/ 0 h 96"/>
                  <a:gd name="T14" fmla="*/ 2147483647 w 104"/>
                  <a:gd name="T15" fmla="*/ 2147483647 h 96"/>
                  <a:gd name="T16" fmla="*/ 2147483647 w 104"/>
                  <a:gd name="T17" fmla="*/ 2147483647 h 96"/>
                  <a:gd name="T18" fmla="*/ 2147483647 w 104"/>
                  <a:gd name="T19" fmla="*/ 2147483647 h 96"/>
                  <a:gd name="T20" fmla="*/ 2147483647 w 104"/>
                  <a:gd name="T21" fmla="*/ 2147483647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96"/>
                  <a:gd name="T35" fmla="*/ 104 w 104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96">
                    <a:moveTo>
                      <a:pt x="104" y="40"/>
                    </a:moveTo>
                    <a:lnTo>
                      <a:pt x="104" y="96"/>
                    </a:lnTo>
                    <a:lnTo>
                      <a:pt x="14" y="96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34"/>
                    </a:lnTo>
                    <a:lnTo>
                      <a:pt x="64" y="40"/>
                    </a:lnTo>
                    <a:lnTo>
                      <a:pt x="104" y="40"/>
                    </a:lnTo>
                    <a:close/>
                  </a:path>
                </a:pathLst>
              </a:custGeom>
              <a:solidFill>
                <a:srgbClr val="777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6" name="Freeform 345">
                <a:extLst>
                  <a:ext uri="{FF2B5EF4-FFF2-40B4-BE49-F238E27FC236}">
                    <a16:creationId xmlns:a16="http://schemas.microsoft.com/office/drawing/2014/main" id="{5375B5D5-9FCA-F540-B016-4CD780FE6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4400" y="4114801"/>
                <a:ext cx="41275" cy="88900"/>
              </a:xfrm>
              <a:custGeom>
                <a:avLst/>
                <a:gdLst>
                  <a:gd name="T0" fmla="*/ 2147483647 w 26"/>
                  <a:gd name="T1" fmla="*/ 2147483647 h 56"/>
                  <a:gd name="T2" fmla="*/ 2147483647 w 26"/>
                  <a:gd name="T3" fmla="*/ 2147483647 h 56"/>
                  <a:gd name="T4" fmla="*/ 2147483647 w 26"/>
                  <a:gd name="T5" fmla="*/ 2147483647 h 56"/>
                  <a:gd name="T6" fmla="*/ 2147483647 w 26"/>
                  <a:gd name="T7" fmla="*/ 2147483647 h 56"/>
                  <a:gd name="T8" fmla="*/ 2147483647 w 26"/>
                  <a:gd name="T9" fmla="*/ 2147483647 h 56"/>
                  <a:gd name="T10" fmla="*/ 2147483647 w 26"/>
                  <a:gd name="T11" fmla="*/ 2147483647 h 56"/>
                  <a:gd name="T12" fmla="*/ 2147483647 w 26"/>
                  <a:gd name="T13" fmla="*/ 2147483647 h 56"/>
                  <a:gd name="T14" fmla="*/ 2147483647 w 26"/>
                  <a:gd name="T15" fmla="*/ 2147483647 h 56"/>
                  <a:gd name="T16" fmla="*/ 2147483647 w 26"/>
                  <a:gd name="T17" fmla="*/ 2147483647 h 56"/>
                  <a:gd name="T18" fmla="*/ 2147483647 w 26"/>
                  <a:gd name="T19" fmla="*/ 2147483647 h 56"/>
                  <a:gd name="T20" fmla="*/ 2147483647 w 26"/>
                  <a:gd name="T21" fmla="*/ 2147483647 h 56"/>
                  <a:gd name="T22" fmla="*/ 2147483647 w 26"/>
                  <a:gd name="T23" fmla="*/ 2147483647 h 56"/>
                  <a:gd name="T24" fmla="*/ 0 w 26"/>
                  <a:gd name="T25" fmla="*/ 0 h 56"/>
                  <a:gd name="T26" fmla="*/ 2147483647 w 26"/>
                  <a:gd name="T27" fmla="*/ 2147483647 h 56"/>
                  <a:gd name="T28" fmla="*/ 2147483647 w 26"/>
                  <a:gd name="T29" fmla="*/ 2147483647 h 56"/>
                  <a:gd name="T30" fmla="*/ 0 w 26"/>
                  <a:gd name="T31" fmla="*/ 2147483647 h 56"/>
                  <a:gd name="T32" fmla="*/ 0 w 26"/>
                  <a:gd name="T33" fmla="*/ 0 h 56"/>
                  <a:gd name="T34" fmla="*/ 0 w 26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56"/>
                  <a:gd name="T56" fmla="*/ 26 w 26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56">
                    <a:moveTo>
                      <a:pt x="20" y="8"/>
                    </a:moveTo>
                    <a:lnTo>
                      <a:pt x="26" y="8"/>
                    </a:lnTo>
                    <a:lnTo>
                      <a:pt x="26" y="46"/>
                    </a:lnTo>
                    <a:lnTo>
                      <a:pt x="20" y="44"/>
                    </a:lnTo>
                    <a:lnTo>
                      <a:pt x="20" y="8"/>
                    </a:lnTo>
                    <a:close/>
                    <a:moveTo>
                      <a:pt x="10" y="4"/>
                    </a:moveTo>
                    <a:lnTo>
                      <a:pt x="14" y="4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4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7" name="Freeform 346">
                <a:extLst>
                  <a:ext uri="{FF2B5EF4-FFF2-40B4-BE49-F238E27FC236}">
                    <a16:creationId xmlns:a16="http://schemas.microsoft.com/office/drawing/2014/main" id="{D8C8F8B0-4687-1744-8CF6-34DA5A917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25" y="4191001"/>
                <a:ext cx="82550" cy="50800"/>
              </a:xfrm>
              <a:custGeom>
                <a:avLst/>
                <a:gdLst>
                  <a:gd name="T0" fmla="*/ 2147483647 w 52"/>
                  <a:gd name="T1" fmla="*/ 0 h 32"/>
                  <a:gd name="T2" fmla="*/ 2147483647 w 52"/>
                  <a:gd name="T3" fmla="*/ 0 h 32"/>
                  <a:gd name="T4" fmla="*/ 2147483647 w 52"/>
                  <a:gd name="T5" fmla="*/ 2147483647 h 32"/>
                  <a:gd name="T6" fmla="*/ 0 w 52"/>
                  <a:gd name="T7" fmla="*/ 2147483647 h 32"/>
                  <a:gd name="T8" fmla="*/ 2147483647 w 52"/>
                  <a:gd name="T9" fmla="*/ 0 h 32"/>
                  <a:gd name="T10" fmla="*/ 2147483647 w 5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32"/>
                  <a:gd name="T20" fmla="*/ 52 w 5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32">
                    <a:moveTo>
                      <a:pt x="2" y="0"/>
                    </a:moveTo>
                    <a:lnTo>
                      <a:pt x="52" y="0"/>
                    </a:lnTo>
                    <a:lnTo>
                      <a:pt x="52" y="30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8" name="Freeform 347">
                <a:extLst>
                  <a:ext uri="{FF2B5EF4-FFF2-40B4-BE49-F238E27FC236}">
                    <a16:creationId xmlns:a16="http://schemas.microsoft.com/office/drawing/2014/main" id="{2433CD46-28F3-734E-B3FD-FE72F305F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63" y="4505326"/>
                <a:ext cx="215900" cy="33338"/>
              </a:xfrm>
              <a:custGeom>
                <a:avLst/>
                <a:gdLst>
                  <a:gd name="T0" fmla="*/ 2147483647 w 136"/>
                  <a:gd name="T1" fmla="*/ 2147483647 h 21"/>
                  <a:gd name="T2" fmla="*/ 2147483647 w 136"/>
                  <a:gd name="T3" fmla="*/ 0 h 21"/>
                  <a:gd name="T4" fmla="*/ 0 w 136"/>
                  <a:gd name="T5" fmla="*/ 2147483647 h 21"/>
                  <a:gd name="T6" fmla="*/ 2147483647 w 136"/>
                  <a:gd name="T7" fmla="*/ 2147483647 h 21"/>
                  <a:gd name="T8" fmla="*/ 2147483647 w 136"/>
                  <a:gd name="T9" fmla="*/ 2147483647 h 21"/>
                  <a:gd name="T10" fmla="*/ 2147483647 w 136"/>
                  <a:gd name="T11" fmla="*/ 214748364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21"/>
                  <a:gd name="T20" fmla="*/ 136 w 13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21">
                    <a:moveTo>
                      <a:pt x="136" y="10"/>
                    </a:moveTo>
                    <a:lnTo>
                      <a:pt x="116" y="0"/>
                    </a:lnTo>
                    <a:lnTo>
                      <a:pt x="0" y="10"/>
                    </a:lnTo>
                    <a:lnTo>
                      <a:pt x="8" y="21"/>
                    </a:lnTo>
                    <a:lnTo>
                      <a:pt x="136" y="10"/>
                    </a:lnTo>
                    <a:close/>
                  </a:path>
                </a:pathLst>
              </a:custGeom>
              <a:solidFill>
                <a:srgbClr val="AE9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99" name="Freeform 348">
                <a:extLst>
                  <a:ext uri="{FF2B5EF4-FFF2-40B4-BE49-F238E27FC236}">
                    <a16:creationId xmlns:a16="http://schemas.microsoft.com/office/drawing/2014/main" id="{A508B940-DD2F-3F4A-9EE7-EC5815935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163" y="4521201"/>
                <a:ext cx="228600" cy="33338"/>
              </a:xfrm>
              <a:custGeom>
                <a:avLst/>
                <a:gdLst>
                  <a:gd name="T0" fmla="*/ 2147483647 w 144"/>
                  <a:gd name="T1" fmla="*/ 0 h 21"/>
                  <a:gd name="T2" fmla="*/ 2147483647 w 144"/>
                  <a:gd name="T3" fmla="*/ 2147483647 h 21"/>
                  <a:gd name="T4" fmla="*/ 2147483647 w 144"/>
                  <a:gd name="T5" fmla="*/ 2147483647 h 21"/>
                  <a:gd name="T6" fmla="*/ 0 w 144"/>
                  <a:gd name="T7" fmla="*/ 2147483647 h 21"/>
                  <a:gd name="T8" fmla="*/ 2147483647 w 144"/>
                  <a:gd name="T9" fmla="*/ 2147483647 h 21"/>
                  <a:gd name="T10" fmla="*/ 2147483647 w 144"/>
                  <a:gd name="T11" fmla="*/ 2147483647 h 21"/>
                  <a:gd name="T12" fmla="*/ 2147483647 w 144"/>
                  <a:gd name="T13" fmla="*/ 2147483647 h 21"/>
                  <a:gd name="T14" fmla="*/ 2147483647 w 144"/>
                  <a:gd name="T15" fmla="*/ 0 h 21"/>
                  <a:gd name="T16" fmla="*/ 2147483647 w 14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21"/>
                  <a:gd name="T29" fmla="*/ 144 w 14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21">
                    <a:moveTo>
                      <a:pt x="144" y="0"/>
                    </a:moveTo>
                    <a:lnTo>
                      <a:pt x="16" y="11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2" y="13"/>
                    </a:lnTo>
                    <a:lnTo>
                      <a:pt x="2" y="21"/>
                    </a:lnTo>
                    <a:lnTo>
                      <a:pt x="144" y="9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1D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0" name="Freeform 349">
                <a:extLst>
                  <a:ext uri="{FF2B5EF4-FFF2-40B4-BE49-F238E27FC236}">
                    <a16:creationId xmlns:a16="http://schemas.microsoft.com/office/drawing/2014/main" id="{9EB18E4C-1D10-2C4C-B224-E71E0AE37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8" y="4548188"/>
                <a:ext cx="549275" cy="69850"/>
              </a:xfrm>
              <a:custGeom>
                <a:avLst/>
                <a:gdLst>
                  <a:gd name="T0" fmla="*/ 2147483647 w 346"/>
                  <a:gd name="T1" fmla="*/ 0 h 44"/>
                  <a:gd name="T2" fmla="*/ 2147483647 w 346"/>
                  <a:gd name="T3" fmla="*/ 2147483647 h 44"/>
                  <a:gd name="T4" fmla="*/ 0 w 346"/>
                  <a:gd name="T5" fmla="*/ 2147483647 h 44"/>
                  <a:gd name="T6" fmla="*/ 0 w 346"/>
                  <a:gd name="T7" fmla="*/ 2147483647 h 44"/>
                  <a:gd name="T8" fmla="*/ 2147483647 w 346"/>
                  <a:gd name="T9" fmla="*/ 2147483647 h 44"/>
                  <a:gd name="T10" fmla="*/ 2147483647 w 346"/>
                  <a:gd name="T11" fmla="*/ 2147483647 h 44"/>
                  <a:gd name="T12" fmla="*/ 2147483647 w 346"/>
                  <a:gd name="T13" fmla="*/ 0 h 44"/>
                  <a:gd name="T14" fmla="*/ 2147483647 w 346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6"/>
                  <a:gd name="T25" fmla="*/ 0 h 44"/>
                  <a:gd name="T26" fmla="*/ 346 w 346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6" h="44">
                    <a:moveTo>
                      <a:pt x="346" y="0"/>
                    </a:moveTo>
                    <a:lnTo>
                      <a:pt x="12" y="34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12" y="44"/>
                    </a:lnTo>
                    <a:lnTo>
                      <a:pt x="346" y="8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1D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1" name="Freeform 350">
                <a:extLst>
                  <a:ext uri="{FF2B5EF4-FFF2-40B4-BE49-F238E27FC236}">
                    <a16:creationId xmlns:a16="http://schemas.microsoft.com/office/drawing/2014/main" id="{07ABF9BF-D0BD-614A-834A-503FC67FC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838" y="4098926"/>
                <a:ext cx="238125" cy="15875"/>
              </a:xfrm>
              <a:custGeom>
                <a:avLst/>
                <a:gdLst>
                  <a:gd name="T0" fmla="*/ 2147483647 w 150"/>
                  <a:gd name="T1" fmla="*/ 0 h 10"/>
                  <a:gd name="T2" fmla="*/ 0 w 150"/>
                  <a:gd name="T3" fmla="*/ 0 h 10"/>
                  <a:gd name="T4" fmla="*/ 0 w 150"/>
                  <a:gd name="T5" fmla="*/ 2147483647 h 10"/>
                  <a:gd name="T6" fmla="*/ 2147483647 w 150"/>
                  <a:gd name="T7" fmla="*/ 2147483647 h 10"/>
                  <a:gd name="T8" fmla="*/ 2147483647 w 150"/>
                  <a:gd name="T9" fmla="*/ 0 h 10"/>
                  <a:gd name="T10" fmla="*/ 2147483647 w 15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0"/>
                  <a:gd name="T20" fmla="*/ 150 w 15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0">
                    <a:moveTo>
                      <a:pt x="15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50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5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2" name="Freeform 351">
                <a:extLst>
                  <a:ext uri="{FF2B5EF4-FFF2-40B4-BE49-F238E27FC236}">
                    <a16:creationId xmlns:a16="http://schemas.microsoft.com/office/drawing/2014/main" id="{D1D8E85D-D13A-5146-BA18-9A5695124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8" y="4248151"/>
                <a:ext cx="247650" cy="477838"/>
              </a:xfrm>
              <a:custGeom>
                <a:avLst/>
                <a:gdLst>
                  <a:gd name="T0" fmla="*/ 0 w 156"/>
                  <a:gd name="T1" fmla="*/ 2147483647 h 301"/>
                  <a:gd name="T2" fmla="*/ 2147483647 w 156"/>
                  <a:gd name="T3" fmla="*/ 0 h 301"/>
                  <a:gd name="T4" fmla="*/ 2147483647 w 156"/>
                  <a:gd name="T5" fmla="*/ 2147483647 h 301"/>
                  <a:gd name="T6" fmla="*/ 0 w 156"/>
                  <a:gd name="T7" fmla="*/ 2147483647 h 301"/>
                  <a:gd name="T8" fmla="*/ 0 w 156"/>
                  <a:gd name="T9" fmla="*/ 2147483647 h 301"/>
                  <a:gd name="T10" fmla="*/ 0 w 156"/>
                  <a:gd name="T11" fmla="*/ 2147483647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301"/>
                  <a:gd name="T20" fmla="*/ 156 w 156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301">
                    <a:moveTo>
                      <a:pt x="0" y="16"/>
                    </a:moveTo>
                    <a:lnTo>
                      <a:pt x="156" y="0"/>
                    </a:lnTo>
                    <a:lnTo>
                      <a:pt x="156" y="281"/>
                    </a:lnTo>
                    <a:lnTo>
                      <a:pt x="0" y="30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FD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3" name="Freeform 352">
                <a:extLst>
                  <a:ext uri="{FF2B5EF4-FFF2-40B4-BE49-F238E27FC236}">
                    <a16:creationId xmlns:a16="http://schemas.microsoft.com/office/drawing/2014/main" id="{97F45733-0AF6-D843-8284-C9B1EBEC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663" y="4127501"/>
                <a:ext cx="282575" cy="114300"/>
              </a:xfrm>
              <a:custGeom>
                <a:avLst/>
                <a:gdLst>
                  <a:gd name="T0" fmla="*/ 0 w 178"/>
                  <a:gd name="T1" fmla="*/ 0 h 72"/>
                  <a:gd name="T2" fmla="*/ 0 w 178"/>
                  <a:gd name="T3" fmla="*/ 2147483647 h 72"/>
                  <a:gd name="T4" fmla="*/ 2147483647 w 178"/>
                  <a:gd name="T5" fmla="*/ 2147483647 h 72"/>
                  <a:gd name="T6" fmla="*/ 2147483647 w 178"/>
                  <a:gd name="T7" fmla="*/ 2147483647 h 72"/>
                  <a:gd name="T8" fmla="*/ 2147483647 w 178"/>
                  <a:gd name="T9" fmla="*/ 2147483647 h 72"/>
                  <a:gd name="T10" fmla="*/ 2147483647 w 178"/>
                  <a:gd name="T11" fmla="*/ 2147483647 h 72"/>
                  <a:gd name="T12" fmla="*/ 2147483647 w 178"/>
                  <a:gd name="T13" fmla="*/ 2147483647 h 72"/>
                  <a:gd name="T14" fmla="*/ 2147483647 w 178"/>
                  <a:gd name="T15" fmla="*/ 0 h 72"/>
                  <a:gd name="T16" fmla="*/ 0 w 178"/>
                  <a:gd name="T17" fmla="*/ 0 h 72"/>
                  <a:gd name="T18" fmla="*/ 0 w 17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8"/>
                  <a:gd name="T31" fmla="*/ 0 h 72"/>
                  <a:gd name="T32" fmla="*/ 178 w 17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8" h="72">
                    <a:moveTo>
                      <a:pt x="0" y="0"/>
                    </a:moveTo>
                    <a:lnTo>
                      <a:pt x="0" y="36"/>
                    </a:lnTo>
                    <a:lnTo>
                      <a:pt x="32" y="50"/>
                    </a:lnTo>
                    <a:lnTo>
                      <a:pt x="30" y="72"/>
                    </a:lnTo>
                    <a:lnTo>
                      <a:pt x="176" y="68"/>
                    </a:lnTo>
                    <a:lnTo>
                      <a:pt x="178" y="46"/>
                    </a:lnTo>
                    <a:lnTo>
                      <a:pt x="144" y="32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C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4" name="Freeform 353">
                <a:extLst>
                  <a:ext uri="{FF2B5EF4-FFF2-40B4-BE49-F238E27FC236}">
                    <a16:creationId xmlns:a16="http://schemas.microsoft.com/office/drawing/2014/main" id="{E5F090EF-0CC9-8745-82D5-4508B2996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448176"/>
                <a:ext cx="123825" cy="84138"/>
              </a:xfrm>
              <a:custGeom>
                <a:avLst/>
                <a:gdLst>
                  <a:gd name="T0" fmla="*/ 2147483647 w 78"/>
                  <a:gd name="T1" fmla="*/ 2147483647 h 53"/>
                  <a:gd name="T2" fmla="*/ 2147483647 w 78"/>
                  <a:gd name="T3" fmla="*/ 0 h 53"/>
                  <a:gd name="T4" fmla="*/ 2147483647 w 78"/>
                  <a:gd name="T5" fmla="*/ 0 h 53"/>
                  <a:gd name="T6" fmla="*/ 2147483647 w 78"/>
                  <a:gd name="T7" fmla="*/ 2147483647 h 53"/>
                  <a:gd name="T8" fmla="*/ 0 w 78"/>
                  <a:gd name="T9" fmla="*/ 2147483647 h 53"/>
                  <a:gd name="T10" fmla="*/ 0 w 78"/>
                  <a:gd name="T11" fmla="*/ 2147483647 h 53"/>
                  <a:gd name="T12" fmla="*/ 2147483647 w 78"/>
                  <a:gd name="T13" fmla="*/ 2147483647 h 53"/>
                  <a:gd name="T14" fmla="*/ 2147483647 w 78"/>
                  <a:gd name="T15" fmla="*/ 2147483647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53"/>
                  <a:gd name="T26" fmla="*/ 78 w 78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53">
                    <a:moveTo>
                      <a:pt x="74" y="42"/>
                    </a:moveTo>
                    <a:lnTo>
                      <a:pt x="74" y="0"/>
                    </a:lnTo>
                    <a:lnTo>
                      <a:pt x="78" y="0"/>
                    </a:lnTo>
                    <a:lnTo>
                      <a:pt x="78" y="51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74" y="42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5" name="Freeform 354">
                <a:extLst>
                  <a:ext uri="{FF2B5EF4-FFF2-40B4-BE49-F238E27FC236}">
                    <a16:creationId xmlns:a16="http://schemas.microsoft.com/office/drawing/2014/main" id="{67BFFC45-24D4-5E43-9E9A-808327F5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338" y="4448176"/>
                <a:ext cx="6350" cy="80963"/>
              </a:xfrm>
              <a:custGeom>
                <a:avLst/>
                <a:gdLst>
                  <a:gd name="T0" fmla="*/ 0 w 4"/>
                  <a:gd name="T1" fmla="*/ 2147483647 h 51"/>
                  <a:gd name="T2" fmla="*/ 0 w 4"/>
                  <a:gd name="T3" fmla="*/ 0 h 51"/>
                  <a:gd name="T4" fmla="*/ 2147483647 w 4"/>
                  <a:gd name="T5" fmla="*/ 0 h 51"/>
                  <a:gd name="T6" fmla="*/ 2147483647 w 4"/>
                  <a:gd name="T7" fmla="*/ 2147483647 h 51"/>
                  <a:gd name="T8" fmla="*/ 0 w 4"/>
                  <a:gd name="T9" fmla="*/ 2147483647 h 51"/>
                  <a:gd name="T10" fmla="*/ 0 w 4"/>
                  <a:gd name="T11" fmla="*/ 214748364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1"/>
                  <a:gd name="T20" fmla="*/ 4 w 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1">
                    <a:moveTo>
                      <a:pt x="0" y="4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5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6" name="Freeform 355">
                <a:extLst>
                  <a:ext uri="{FF2B5EF4-FFF2-40B4-BE49-F238E27FC236}">
                    <a16:creationId xmlns:a16="http://schemas.microsoft.com/office/drawing/2014/main" id="{AE6FB1AB-19DA-A940-8013-BEC424CD4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448176"/>
                <a:ext cx="117475" cy="73025"/>
              </a:xfrm>
              <a:custGeom>
                <a:avLst/>
                <a:gdLst>
                  <a:gd name="T0" fmla="*/ 0 w 74"/>
                  <a:gd name="T1" fmla="*/ 2147483647 h 46"/>
                  <a:gd name="T2" fmla="*/ 2147483647 w 74"/>
                  <a:gd name="T3" fmla="*/ 0 h 46"/>
                  <a:gd name="T4" fmla="*/ 2147483647 w 74"/>
                  <a:gd name="T5" fmla="*/ 2147483647 h 46"/>
                  <a:gd name="T6" fmla="*/ 0 w 74"/>
                  <a:gd name="T7" fmla="*/ 2147483647 h 46"/>
                  <a:gd name="T8" fmla="*/ 0 w 74"/>
                  <a:gd name="T9" fmla="*/ 2147483647 h 46"/>
                  <a:gd name="T10" fmla="*/ 0 w 74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46"/>
                  <a:gd name="T20" fmla="*/ 74 w 74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46">
                    <a:moveTo>
                      <a:pt x="0" y="4"/>
                    </a:moveTo>
                    <a:lnTo>
                      <a:pt x="74" y="0"/>
                    </a:lnTo>
                    <a:lnTo>
                      <a:pt x="74" y="42"/>
                    </a:lnTo>
                    <a:lnTo>
                      <a:pt x="0" y="4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7" name="Freeform 356">
                <a:extLst>
                  <a:ext uri="{FF2B5EF4-FFF2-40B4-BE49-F238E27FC236}">
                    <a16:creationId xmlns:a16="http://schemas.microsoft.com/office/drawing/2014/main" id="{3FB42F8D-C1C4-7145-88A8-B9B7E1016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448176"/>
                <a:ext cx="111125" cy="66675"/>
              </a:xfrm>
              <a:custGeom>
                <a:avLst/>
                <a:gdLst>
                  <a:gd name="T0" fmla="*/ 0 w 70"/>
                  <a:gd name="T1" fmla="*/ 2147483647 h 42"/>
                  <a:gd name="T2" fmla="*/ 2147483647 w 70"/>
                  <a:gd name="T3" fmla="*/ 0 h 42"/>
                  <a:gd name="T4" fmla="*/ 2147483647 w 70"/>
                  <a:gd name="T5" fmla="*/ 2147483647 h 42"/>
                  <a:gd name="T6" fmla="*/ 0 w 70"/>
                  <a:gd name="T7" fmla="*/ 2147483647 h 42"/>
                  <a:gd name="T8" fmla="*/ 0 w 70"/>
                  <a:gd name="T9" fmla="*/ 2147483647 h 42"/>
                  <a:gd name="T10" fmla="*/ 0 w 70"/>
                  <a:gd name="T11" fmla="*/ 214748364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2"/>
                  <a:gd name="T20" fmla="*/ 70 w 70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2">
                    <a:moveTo>
                      <a:pt x="0" y="4"/>
                    </a:moveTo>
                    <a:lnTo>
                      <a:pt x="70" y="0"/>
                    </a:lnTo>
                    <a:lnTo>
                      <a:pt x="70" y="40"/>
                    </a:lnTo>
                    <a:lnTo>
                      <a:pt x="0" y="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8" name="Freeform 357">
                <a:extLst>
                  <a:ext uri="{FF2B5EF4-FFF2-40B4-BE49-F238E27FC236}">
                    <a16:creationId xmlns:a16="http://schemas.microsoft.com/office/drawing/2014/main" id="{2B7E6F6E-F840-D149-8C38-D51CB2CE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451351"/>
                <a:ext cx="117475" cy="66675"/>
              </a:xfrm>
              <a:custGeom>
                <a:avLst/>
                <a:gdLst>
                  <a:gd name="T0" fmla="*/ 2147483647 w 74"/>
                  <a:gd name="T1" fmla="*/ 0 h 42"/>
                  <a:gd name="T2" fmla="*/ 2147483647 w 74"/>
                  <a:gd name="T3" fmla="*/ 2147483647 h 42"/>
                  <a:gd name="T4" fmla="*/ 2147483647 w 74"/>
                  <a:gd name="T5" fmla="*/ 2147483647 h 42"/>
                  <a:gd name="T6" fmla="*/ 2147483647 w 74"/>
                  <a:gd name="T7" fmla="*/ 2147483647 h 42"/>
                  <a:gd name="T8" fmla="*/ 2147483647 w 74"/>
                  <a:gd name="T9" fmla="*/ 2147483647 h 42"/>
                  <a:gd name="T10" fmla="*/ 2147483647 w 74"/>
                  <a:gd name="T11" fmla="*/ 2147483647 h 42"/>
                  <a:gd name="T12" fmla="*/ 2147483647 w 74"/>
                  <a:gd name="T13" fmla="*/ 2147483647 h 42"/>
                  <a:gd name="T14" fmla="*/ 2147483647 w 74"/>
                  <a:gd name="T15" fmla="*/ 2147483647 h 42"/>
                  <a:gd name="T16" fmla="*/ 0 w 74"/>
                  <a:gd name="T17" fmla="*/ 2147483647 h 42"/>
                  <a:gd name="T18" fmla="*/ 0 w 74"/>
                  <a:gd name="T19" fmla="*/ 2147483647 h 42"/>
                  <a:gd name="T20" fmla="*/ 2147483647 w 74"/>
                  <a:gd name="T21" fmla="*/ 2147483647 h 42"/>
                  <a:gd name="T22" fmla="*/ 2147483647 w 74"/>
                  <a:gd name="T23" fmla="*/ 0 h 42"/>
                  <a:gd name="T24" fmla="*/ 2147483647 w 74"/>
                  <a:gd name="T25" fmla="*/ 0 h 42"/>
                  <a:gd name="T26" fmla="*/ 2147483647 w 74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42"/>
                  <a:gd name="T44" fmla="*/ 74 w 74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42">
                    <a:moveTo>
                      <a:pt x="42" y="0"/>
                    </a:moveTo>
                    <a:lnTo>
                      <a:pt x="42" y="28"/>
                    </a:lnTo>
                    <a:lnTo>
                      <a:pt x="74" y="28"/>
                    </a:lnTo>
                    <a:lnTo>
                      <a:pt x="74" y="30"/>
                    </a:lnTo>
                    <a:lnTo>
                      <a:pt x="42" y="32"/>
                    </a:lnTo>
                    <a:lnTo>
                      <a:pt x="42" y="42"/>
                    </a:lnTo>
                    <a:lnTo>
                      <a:pt x="38" y="42"/>
                    </a:lnTo>
                    <a:lnTo>
                      <a:pt x="38" y="32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38" y="28"/>
                    </a:lnTo>
                    <a:lnTo>
                      <a:pt x="38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9" name="Freeform 358">
                <a:extLst>
                  <a:ext uri="{FF2B5EF4-FFF2-40B4-BE49-F238E27FC236}">
                    <a16:creationId xmlns:a16="http://schemas.microsoft.com/office/drawing/2014/main" id="{DD827F8B-D437-5543-B481-D40A59B36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3" y="4295776"/>
                <a:ext cx="28575" cy="31750"/>
              </a:xfrm>
              <a:custGeom>
                <a:avLst/>
                <a:gdLst>
                  <a:gd name="T0" fmla="*/ 0 w 18"/>
                  <a:gd name="T1" fmla="*/ 0 h 20"/>
                  <a:gd name="T2" fmla="*/ 2147483647 w 18"/>
                  <a:gd name="T3" fmla="*/ 0 h 20"/>
                  <a:gd name="T4" fmla="*/ 2147483647 w 18"/>
                  <a:gd name="T5" fmla="*/ 2147483647 h 20"/>
                  <a:gd name="T6" fmla="*/ 0 w 18"/>
                  <a:gd name="T7" fmla="*/ 2147483647 h 20"/>
                  <a:gd name="T8" fmla="*/ 0 w 18"/>
                  <a:gd name="T9" fmla="*/ 0 h 20"/>
                  <a:gd name="T10" fmla="*/ 0 w 18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0"/>
                  <a:gd name="T20" fmla="*/ 18 w 1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0">
                    <a:moveTo>
                      <a:pt x="0" y="0"/>
                    </a:moveTo>
                    <a:lnTo>
                      <a:pt x="18" y="0"/>
                    </a:lnTo>
                    <a:lnTo>
                      <a:pt x="1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0" name="Freeform 359">
                <a:extLst>
                  <a:ext uri="{FF2B5EF4-FFF2-40B4-BE49-F238E27FC236}">
                    <a16:creationId xmlns:a16="http://schemas.microsoft.com/office/drawing/2014/main" id="{C7E9227A-9216-6F4E-9F27-0F22C3C23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3" y="4295776"/>
                <a:ext cx="22225" cy="28575"/>
              </a:xfrm>
              <a:custGeom>
                <a:avLst/>
                <a:gdLst>
                  <a:gd name="T0" fmla="*/ 0 w 14"/>
                  <a:gd name="T1" fmla="*/ 0 h 18"/>
                  <a:gd name="T2" fmla="*/ 2147483647 w 14"/>
                  <a:gd name="T3" fmla="*/ 0 h 18"/>
                  <a:gd name="T4" fmla="*/ 2147483647 w 14"/>
                  <a:gd name="T5" fmla="*/ 2147483647 h 18"/>
                  <a:gd name="T6" fmla="*/ 0 w 14"/>
                  <a:gd name="T7" fmla="*/ 2147483647 h 18"/>
                  <a:gd name="T8" fmla="*/ 0 w 14"/>
                  <a:gd name="T9" fmla="*/ 0 h 18"/>
                  <a:gd name="T10" fmla="*/ 0 w 14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8"/>
                  <a:gd name="T20" fmla="*/ 14 w 1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8">
                    <a:moveTo>
                      <a:pt x="0" y="0"/>
                    </a:moveTo>
                    <a:lnTo>
                      <a:pt x="14" y="0"/>
                    </a:lnTo>
                    <a:lnTo>
                      <a:pt x="14" y="16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1" name="Freeform 360">
                <a:extLst>
                  <a:ext uri="{FF2B5EF4-FFF2-40B4-BE49-F238E27FC236}">
                    <a16:creationId xmlns:a16="http://schemas.microsoft.com/office/drawing/2014/main" id="{D99533D7-70DC-D046-B488-F833E966F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3" y="4441826"/>
                <a:ext cx="28575" cy="31750"/>
              </a:xfrm>
              <a:custGeom>
                <a:avLst/>
                <a:gdLst>
                  <a:gd name="T0" fmla="*/ 0 w 18"/>
                  <a:gd name="T1" fmla="*/ 0 h 20"/>
                  <a:gd name="T2" fmla="*/ 2147483647 w 18"/>
                  <a:gd name="T3" fmla="*/ 0 h 20"/>
                  <a:gd name="T4" fmla="*/ 2147483647 w 18"/>
                  <a:gd name="T5" fmla="*/ 2147483647 h 20"/>
                  <a:gd name="T6" fmla="*/ 0 w 18"/>
                  <a:gd name="T7" fmla="*/ 2147483647 h 20"/>
                  <a:gd name="T8" fmla="*/ 0 w 18"/>
                  <a:gd name="T9" fmla="*/ 0 h 20"/>
                  <a:gd name="T10" fmla="*/ 0 w 18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0"/>
                  <a:gd name="T20" fmla="*/ 18 w 1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0">
                    <a:moveTo>
                      <a:pt x="0" y="0"/>
                    </a:moveTo>
                    <a:lnTo>
                      <a:pt x="18" y="0"/>
                    </a:lnTo>
                    <a:lnTo>
                      <a:pt x="18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2" name="Freeform 361">
                <a:extLst>
                  <a:ext uri="{FF2B5EF4-FFF2-40B4-BE49-F238E27FC236}">
                    <a16:creationId xmlns:a16="http://schemas.microsoft.com/office/drawing/2014/main" id="{097B607D-D3DD-064C-872C-37BDFE851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3" y="4441826"/>
                <a:ext cx="22225" cy="28575"/>
              </a:xfrm>
              <a:custGeom>
                <a:avLst/>
                <a:gdLst>
                  <a:gd name="T0" fmla="*/ 0 w 14"/>
                  <a:gd name="T1" fmla="*/ 0 h 18"/>
                  <a:gd name="T2" fmla="*/ 2147483647 w 14"/>
                  <a:gd name="T3" fmla="*/ 0 h 18"/>
                  <a:gd name="T4" fmla="*/ 2147483647 w 14"/>
                  <a:gd name="T5" fmla="*/ 2147483647 h 18"/>
                  <a:gd name="T6" fmla="*/ 0 w 14"/>
                  <a:gd name="T7" fmla="*/ 2147483647 h 18"/>
                  <a:gd name="T8" fmla="*/ 0 w 14"/>
                  <a:gd name="T9" fmla="*/ 0 h 18"/>
                  <a:gd name="T10" fmla="*/ 0 w 14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8"/>
                  <a:gd name="T20" fmla="*/ 14 w 1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8">
                    <a:moveTo>
                      <a:pt x="0" y="0"/>
                    </a:moveTo>
                    <a:lnTo>
                      <a:pt x="14" y="0"/>
                    </a:lnTo>
                    <a:lnTo>
                      <a:pt x="14" y="16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3" name="Freeform 362">
                <a:extLst>
                  <a:ext uri="{FF2B5EF4-FFF2-40B4-BE49-F238E27FC236}">
                    <a16:creationId xmlns:a16="http://schemas.microsoft.com/office/drawing/2014/main" id="{29106D54-C65F-1D48-A2C3-2B14E8C6D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598988"/>
                <a:ext cx="123825" cy="127000"/>
              </a:xfrm>
              <a:custGeom>
                <a:avLst/>
                <a:gdLst>
                  <a:gd name="T0" fmla="*/ 2147483647 w 78"/>
                  <a:gd name="T1" fmla="*/ 2147483647 h 80"/>
                  <a:gd name="T2" fmla="*/ 2147483647 w 78"/>
                  <a:gd name="T3" fmla="*/ 0 h 80"/>
                  <a:gd name="T4" fmla="*/ 2147483647 w 78"/>
                  <a:gd name="T5" fmla="*/ 0 h 80"/>
                  <a:gd name="T6" fmla="*/ 2147483647 w 78"/>
                  <a:gd name="T7" fmla="*/ 2147483647 h 80"/>
                  <a:gd name="T8" fmla="*/ 0 w 78"/>
                  <a:gd name="T9" fmla="*/ 2147483647 h 80"/>
                  <a:gd name="T10" fmla="*/ 0 w 78"/>
                  <a:gd name="T11" fmla="*/ 2147483647 h 80"/>
                  <a:gd name="T12" fmla="*/ 2147483647 w 78"/>
                  <a:gd name="T13" fmla="*/ 2147483647 h 80"/>
                  <a:gd name="T14" fmla="*/ 2147483647 w 78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80"/>
                  <a:gd name="T26" fmla="*/ 78 w 78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80">
                    <a:moveTo>
                      <a:pt x="74" y="62"/>
                    </a:moveTo>
                    <a:lnTo>
                      <a:pt x="74" y="0"/>
                    </a:lnTo>
                    <a:lnTo>
                      <a:pt x="78" y="0"/>
                    </a:lnTo>
                    <a:lnTo>
                      <a:pt x="78" y="70"/>
                    </a:lnTo>
                    <a:lnTo>
                      <a:pt x="0" y="80"/>
                    </a:lnTo>
                    <a:lnTo>
                      <a:pt x="0" y="70"/>
                    </a:lnTo>
                    <a:lnTo>
                      <a:pt x="74" y="62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4" name="Freeform 363">
                <a:extLst>
                  <a:ext uri="{FF2B5EF4-FFF2-40B4-BE49-F238E27FC236}">
                    <a16:creationId xmlns:a16="http://schemas.microsoft.com/office/drawing/2014/main" id="{5490428E-B609-FB4D-AEC7-7506B0F39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338" y="4598988"/>
                <a:ext cx="6350" cy="111125"/>
              </a:xfrm>
              <a:custGeom>
                <a:avLst/>
                <a:gdLst>
                  <a:gd name="T0" fmla="*/ 0 w 4"/>
                  <a:gd name="T1" fmla="*/ 2147483647 h 70"/>
                  <a:gd name="T2" fmla="*/ 0 w 4"/>
                  <a:gd name="T3" fmla="*/ 0 h 70"/>
                  <a:gd name="T4" fmla="*/ 2147483647 w 4"/>
                  <a:gd name="T5" fmla="*/ 0 h 70"/>
                  <a:gd name="T6" fmla="*/ 2147483647 w 4"/>
                  <a:gd name="T7" fmla="*/ 2147483647 h 70"/>
                  <a:gd name="T8" fmla="*/ 0 w 4"/>
                  <a:gd name="T9" fmla="*/ 2147483647 h 70"/>
                  <a:gd name="T10" fmla="*/ 0 w 4"/>
                  <a:gd name="T11" fmla="*/ 2147483647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0"/>
                  <a:gd name="T20" fmla="*/ 4 w 4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0">
                    <a:moveTo>
                      <a:pt x="0" y="6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7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5" name="Freeform 364">
                <a:extLst>
                  <a:ext uri="{FF2B5EF4-FFF2-40B4-BE49-F238E27FC236}">
                    <a16:creationId xmlns:a16="http://schemas.microsoft.com/office/drawing/2014/main" id="{6E04F94D-1587-1347-BF45-BC6550E93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598988"/>
                <a:ext cx="117475" cy="111125"/>
              </a:xfrm>
              <a:custGeom>
                <a:avLst/>
                <a:gdLst>
                  <a:gd name="T0" fmla="*/ 0 w 74"/>
                  <a:gd name="T1" fmla="*/ 2147483647 h 70"/>
                  <a:gd name="T2" fmla="*/ 2147483647 w 74"/>
                  <a:gd name="T3" fmla="*/ 0 h 70"/>
                  <a:gd name="T4" fmla="*/ 2147483647 w 74"/>
                  <a:gd name="T5" fmla="*/ 2147483647 h 70"/>
                  <a:gd name="T6" fmla="*/ 0 w 74"/>
                  <a:gd name="T7" fmla="*/ 2147483647 h 70"/>
                  <a:gd name="T8" fmla="*/ 0 w 74"/>
                  <a:gd name="T9" fmla="*/ 2147483647 h 70"/>
                  <a:gd name="T10" fmla="*/ 0 w 74"/>
                  <a:gd name="T11" fmla="*/ 2147483647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70"/>
                  <a:gd name="T20" fmla="*/ 74 w 74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70">
                    <a:moveTo>
                      <a:pt x="0" y="8"/>
                    </a:moveTo>
                    <a:lnTo>
                      <a:pt x="74" y="0"/>
                    </a:lnTo>
                    <a:lnTo>
                      <a:pt x="74" y="60"/>
                    </a:lnTo>
                    <a:lnTo>
                      <a:pt x="0" y="7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6" name="Freeform 365">
                <a:extLst>
                  <a:ext uri="{FF2B5EF4-FFF2-40B4-BE49-F238E27FC236}">
                    <a16:creationId xmlns:a16="http://schemas.microsoft.com/office/drawing/2014/main" id="{684B44C3-B83D-8C44-9C1D-E5083056C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598988"/>
                <a:ext cx="111125" cy="101600"/>
              </a:xfrm>
              <a:custGeom>
                <a:avLst/>
                <a:gdLst>
                  <a:gd name="T0" fmla="*/ 0 w 70"/>
                  <a:gd name="T1" fmla="*/ 2147483647 h 64"/>
                  <a:gd name="T2" fmla="*/ 2147483647 w 70"/>
                  <a:gd name="T3" fmla="*/ 0 h 64"/>
                  <a:gd name="T4" fmla="*/ 2147483647 w 70"/>
                  <a:gd name="T5" fmla="*/ 2147483647 h 64"/>
                  <a:gd name="T6" fmla="*/ 0 w 70"/>
                  <a:gd name="T7" fmla="*/ 2147483647 h 64"/>
                  <a:gd name="T8" fmla="*/ 0 w 70"/>
                  <a:gd name="T9" fmla="*/ 2147483647 h 64"/>
                  <a:gd name="T10" fmla="*/ 0 w 70"/>
                  <a:gd name="T11" fmla="*/ 2147483647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64"/>
                  <a:gd name="T20" fmla="*/ 70 w 70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64">
                    <a:moveTo>
                      <a:pt x="0" y="8"/>
                    </a:moveTo>
                    <a:lnTo>
                      <a:pt x="70" y="0"/>
                    </a:lnTo>
                    <a:lnTo>
                      <a:pt x="70" y="56"/>
                    </a:lnTo>
                    <a:lnTo>
                      <a:pt x="0" y="6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7" name="Freeform 366">
                <a:extLst>
                  <a:ext uri="{FF2B5EF4-FFF2-40B4-BE49-F238E27FC236}">
                    <a16:creationId xmlns:a16="http://schemas.microsoft.com/office/drawing/2014/main" id="{FFB5085E-48ED-9A4B-8193-6334D455E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605338"/>
                <a:ext cx="117475" cy="98425"/>
              </a:xfrm>
              <a:custGeom>
                <a:avLst/>
                <a:gdLst>
                  <a:gd name="T0" fmla="*/ 2147483647 w 74"/>
                  <a:gd name="T1" fmla="*/ 0 h 62"/>
                  <a:gd name="T2" fmla="*/ 2147483647 w 74"/>
                  <a:gd name="T3" fmla="*/ 2147483647 h 62"/>
                  <a:gd name="T4" fmla="*/ 2147483647 w 74"/>
                  <a:gd name="T5" fmla="*/ 2147483647 h 62"/>
                  <a:gd name="T6" fmla="*/ 2147483647 w 74"/>
                  <a:gd name="T7" fmla="*/ 2147483647 h 62"/>
                  <a:gd name="T8" fmla="*/ 2147483647 w 74"/>
                  <a:gd name="T9" fmla="*/ 2147483647 h 62"/>
                  <a:gd name="T10" fmla="*/ 2147483647 w 74"/>
                  <a:gd name="T11" fmla="*/ 2147483647 h 62"/>
                  <a:gd name="T12" fmla="*/ 2147483647 w 74"/>
                  <a:gd name="T13" fmla="*/ 2147483647 h 62"/>
                  <a:gd name="T14" fmla="*/ 2147483647 w 74"/>
                  <a:gd name="T15" fmla="*/ 2147483647 h 62"/>
                  <a:gd name="T16" fmla="*/ 0 w 74"/>
                  <a:gd name="T17" fmla="*/ 2147483647 h 62"/>
                  <a:gd name="T18" fmla="*/ 0 w 74"/>
                  <a:gd name="T19" fmla="*/ 2147483647 h 62"/>
                  <a:gd name="T20" fmla="*/ 2147483647 w 74"/>
                  <a:gd name="T21" fmla="*/ 2147483647 h 62"/>
                  <a:gd name="T22" fmla="*/ 2147483647 w 74"/>
                  <a:gd name="T23" fmla="*/ 0 h 62"/>
                  <a:gd name="T24" fmla="*/ 2147483647 w 74"/>
                  <a:gd name="T25" fmla="*/ 0 h 62"/>
                  <a:gd name="T26" fmla="*/ 2147483647 w 74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62"/>
                  <a:gd name="T44" fmla="*/ 74 w 74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62">
                    <a:moveTo>
                      <a:pt x="42" y="0"/>
                    </a:moveTo>
                    <a:lnTo>
                      <a:pt x="42" y="42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42" y="46"/>
                    </a:lnTo>
                    <a:lnTo>
                      <a:pt x="42" y="60"/>
                    </a:lnTo>
                    <a:lnTo>
                      <a:pt x="38" y="62"/>
                    </a:lnTo>
                    <a:lnTo>
                      <a:pt x="38" y="4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8" y="42"/>
                    </a:lnTo>
                    <a:lnTo>
                      <a:pt x="38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8" name="Freeform 367">
                <a:extLst>
                  <a:ext uri="{FF2B5EF4-FFF2-40B4-BE49-F238E27FC236}">
                    <a16:creationId xmlns:a16="http://schemas.microsoft.com/office/drawing/2014/main" id="{9F4FAEA9-C532-3347-86A9-52F30020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3" y="4592638"/>
                <a:ext cx="28575" cy="34925"/>
              </a:xfrm>
              <a:custGeom>
                <a:avLst/>
                <a:gdLst>
                  <a:gd name="T0" fmla="*/ 0 w 18"/>
                  <a:gd name="T1" fmla="*/ 2147483647 h 22"/>
                  <a:gd name="T2" fmla="*/ 2147483647 w 18"/>
                  <a:gd name="T3" fmla="*/ 0 h 22"/>
                  <a:gd name="T4" fmla="*/ 2147483647 w 18"/>
                  <a:gd name="T5" fmla="*/ 2147483647 h 22"/>
                  <a:gd name="T6" fmla="*/ 0 w 18"/>
                  <a:gd name="T7" fmla="*/ 2147483647 h 22"/>
                  <a:gd name="T8" fmla="*/ 0 w 18"/>
                  <a:gd name="T9" fmla="*/ 2147483647 h 22"/>
                  <a:gd name="T10" fmla="*/ 0 w 18"/>
                  <a:gd name="T11" fmla="*/ 2147483647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2"/>
                  <a:gd name="T20" fmla="*/ 18 w 1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2">
                    <a:moveTo>
                      <a:pt x="0" y="2"/>
                    </a:moveTo>
                    <a:lnTo>
                      <a:pt x="18" y="0"/>
                    </a:lnTo>
                    <a:lnTo>
                      <a:pt x="18" y="20"/>
                    </a:lnTo>
                    <a:lnTo>
                      <a:pt x="0" y="2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9" name="Freeform 368">
                <a:extLst>
                  <a:ext uri="{FF2B5EF4-FFF2-40B4-BE49-F238E27FC236}">
                    <a16:creationId xmlns:a16="http://schemas.microsoft.com/office/drawing/2014/main" id="{9343C6D8-FDB8-C748-A9D6-F29727BAB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3" y="4592638"/>
                <a:ext cx="22225" cy="28575"/>
              </a:xfrm>
              <a:custGeom>
                <a:avLst/>
                <a:gdLst>
                  <a:gd name="T0" fmla="*/ 0 w 14"/>
                  <a:gd name="T1" fmla="*/ 2147483647 h 18"/>
                  <a:gd name="T2" fmla="*/ 2147483647 w 14"/>
                  <a:gd name="T3" fmla="*/ 0 h 18"/>
                  <a:gd name="T4" fmla="*/ 2147483647 w 14"/>
                  <a:gd name="T5" fmla="*/ 2147483647 h 18"/>
                  <a:gd name="T6" fmla="*/ 0 w 14"/>
                  <a:gd name="T7" fmla="*/ 2147483647 h 18"/>
                  <a:gd name="T8" fmla="*/ 0 w 14"/>
                  <a:gd name="T9" fmla="*/ 2147483647 h 18"/>
                  <a:gd name="T10" fmla="*/ 0 w 14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8"/>
                  <a:gd name="T20" fmla="*/ 14 w 1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8">
                    <a:moveTo>
                      <a:pt x="0" y="2"/>
                    </a:moveTo>
                    <a:lnTo>
                      <a:pt x="14" y="0"/>
                    </a:lnTo>
                    <a:lnTo>
                      <a:pt x="14" y="16"/>
                    </a:lnTo>
                    <a:lnTo>
                      <a:pt x="0" y="1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2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0" name="Freeform 369">
                <a:extLst>
                  <a:ext uri="{FF2B5EF4-FFF2-40B4-BE49-F238E27FC236}">
                    <a16:creationId xmlns:a16="http://schemas.microsoft.com/office/drawing/2014/main" id="{F080764D-82A7-A843-81C8-097F71D9E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298951"/>
                <a:ext cx="123825" cy="82550"/>
              </a:xfrm>
              <a:custGeom>
                <a:avLst/>
                <a:gdLst>
                  <a:gd name="T0" fmla="*/ 2147483647 w 78"/>
                  <a:gd name="T1" fmla="*/ 2147483647 h 52"/>
                  <a:gd name="T2" fmla="*/ 2147483647 w 78"/>
                  <a:gd name="T3" fmla="*/ 0 h 52"/>
                  <a:gd name="T4" fmla="*/ 2147483647 w 78"/>
                  <a:gd name="T5" fmla="*/ 0 h 52"/>
                  <a:gd name="T6" fmla="*/ 2147483647 w 78"/>
                  <a:gd name="T7" fmla="*/ 2147483647 h 52"/>
                  <a:gd name="T8" fmla="*/ 0 w 78"/>
                  <a:gd name="T9" fmla="*/ 2147483647 h 52"/>
                  <a:gd name="T10" fmla="*/ 0 w 78"/>
                  <a:gd name="T11" fmla="*/ 2147483647 h 52"/>
                  <a:gd name="T12" fmla="*/ 2147483647 w 78"/>
                  <a:gd name="T13" fmla="*/ 2147483647 h 52"/>
                  <a:gd name="T14" fmla="*/ 2147483647 w 78"/>
                  <a:gd name="T15" fmla="*/ 2147483647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52"/>
                  <a:gd name="T26" fmla="*/ 78 w 78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52">
                    <a:moveTo>
                      <a:pt x="74" y="42"/>
                    </a:moveTo>
                    <a:lnTo>
                      <a:pt x="74" y="0"/>
                    </a:lnTo>
                    <a:lnTo>
                      <a:pt x="78" y="0"/>
                    </a:lnTo>
                    <a:lnTo>
                      <a:pt x="78" y="4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74" y="42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1" name="Freeform 370">
                <a:extLst>
                  <a:ext uri="{FF2B5EF4-FFF2-40B4-BE49-F238E27FC236}">
                    <a16:creationId xmlns:a16="http://schemas.microsoft.com/office/drawing/2014/main" id="{46BE5603-9793-FF45-89AA-F169CBEE4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338" y="4298951"/>
                <a:ext cx="6350" cy="76200"/>
              </a:xfrm>
              <a:custGeom>
                <a:avLst/>
                <a:gdLst>
                  <a:gd name="T0" fmla="*/ 0 w 4"/>
                  <a:gd name="T1" fmla="*/ 2147483647 h 48"/>
                  <a:gd name="T2" fmla="*/ 0 w 4"/>
                  <a:gd name="T3" fmla="*/ 0 h 48"/>
                  <a:gd name="T4" fmla="*/ 2147483647 w 4"/>
                  <a:gd name="T5" fmla="*/ 0 h 48"/>
                  <a:gd name="T6" fmla="*/ 2147483647 w 4"/>
                  <a:gd name="T7" fmla="*/ 2147483647 h 48"/>
                  <a:gd name="T8" fmla="*/ 0 w 4"/>
                  <a:gd name="T9" fmla="*/ 2147483647 h 48"/>
                  <a:gd name="T10" fmla="*/ 0 w 4"/>
                  <a:gd name="T11" fmla="*/ 2147483647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8"/>
                  <a:gd name="T20" fmla="*/ 4 w 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8">
                    <a:moveTo>
                      <a:pt x="0" y="4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2" name="Freeform 371">
                <a:extLst>
                  <a:ext uri="{FF2B5EF4-FFF2-40B4-BE49-F238E27FC236}">
                    <a16:creationId xmlns:a16="http://schemas.microsoft.com/office/drawing/2014/main" id="{F1A732F9-C4A4-0243-B14C-7319CF711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298951"/>
                <a:ext cx="117475" cy="73025"/>
              </a:xfrm>
              <a:custGeom>
                <a:avLst/>
                <a:gdLst>
                  <a:gd name="T0" fmla="*/ 0 w 74"/>
                  <a:gd name="T1" fmla="*/ 2147483647 h 46"/>
                  <a:gd name="T2" fmla="*/ 2147483647 w 74"/>
                  <a:gd name="T3" fmla="*/ 0 h 46"/>
                  <a:gd name="T4" fmla="*/ 2147483647 w 74"/>
                  <a:gd name="T5" fmla="*/ 2147483647 h 46"/>
                  <a:gd name="T6" fmla="*/ 0 w 74"/>
                  <a:gd name="T7" fmla="*/ 2147483647 h 46"/>
                  <a:gd name="T8" fmla="*/ 0 w 74"/>
                  <a:gd name="T9" fmla="*/ 2147483647 h 46"/>
                  <a:gd name="T10" fmla="*/ 0 w 74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46"/>
                  <a:gd name="T20" fmla="*/ 74 w 74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46">
                    <a:moveTo>
                      <a:pt x="0" y="4"/>
                    </a:moveTo>
                    <a:lnTo>
                      <a:pt x="74" y="0"/>
                    </a:lnTo>
                    <a:lnTo>
                      <a:pt x="74" y="42"/>
                    </a:lnTo>
                    <a:lnTo>
                      <a:pt x="0" y="4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3" name="Freeform 372">
                <a:extLst>
                  <a:ext uri="{FF2B5EF4-FFF2-40B4-BE49-F238E27FC236}">
                    <a16:creationId xmlns:a16="http://schemas.microsoft.com/office/drawing/2014/main" id="{C85DD7C7-1035-6743-B938-EEC34933D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298951"/>
                <a:ext cx="111125" cy="66675"/>
              </a:xfrm>
              <a:custGeom>
                <a:avLst/>
                <a:gdLst>
                  <a:gd name="T0" fmla="*/ 0 w 70"/>
                  <a:gd name="T1" fmla="*/ 2147483647 h 42"/>
                  <a:gd name="T2" fmla="*/ 2147483647 w 70"/>
                  <a:gd name="T3" fmla="*/ 0 h 42"/>
                  <a:gd name="T4" fmla="*/ 2147483647 w 70"/>
                  <a:gd name="T5" fmla="*/ 2147483647 h 42"/>
                  <a:gd name="T6" fmla="*/ 0 w 70"/>
                  <a:gd name="T7" fmla="*/ 2147483647 h 42"/>
                  <a:gd name="T8" fmla="*/ 0 w 70"/>
                  <a:gd name="T9" fmla="*/ 2147483647 h 42"/>
                  <a:gd name="T10" fmla="*/ 0 w 70"/>
                  <a:gd name="T11" fmla="*/ 214748364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2"/>
                  <a:gd name="T20" fmla="*/ 70 w 70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2">
                    <a:moveTo>
                      <a:pt x="0" y="4"/>
                    </a:moveTo>
                    <a:lnTo>
                      <a:pt x="70" y="0"/>
                    </a:lnTo>
                    <a:lnTo>
                      <a:pt x="70" y="40"/>
                    </a:lnTo>
                    <a:lnTo>
                      <a:pt x="0" y="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4" name="Freeform 373">
                <a:extLst>
                  <a:ext uri="{FF2B5EF4-FFF2-40B4-BE49-F238E27FC236}">
                    <a16:creationId xmlns:a16="http://schemas.microsoft.com/office/drawing/2014/main" id="{5158D994-3EE1-F044-87DD-27BE6B8B4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302126"/>
                <a:ext cx="117475" cy="66675"/>
              </a:xfrm>
              <a:custGeom>
                <a:avLst/>
                <a:gdLst>
                  <a:gd name="T0" fmla="*/ 2147483647 w 74"/>
                  <a:gd name="T1" fmla="*/ 0 h 42"/>
                  <a:gd name="T2" fmla="*/ 2147483647 w 74"/>
                  <a:gd name="T3" fmla="*/ 2147483647 h 42"/>
                  <a:gd name="T4" fmla="*/ 2147483647 w 74"/>
                  <a:gd name="T5" fmla="*/ 2147483647 h 42"/>
                  <a:gd name="T6" fmla="*/ 2147483647 w 74"/>
                  <a:gd name="T7" fmla="*/ 2147483647 h 42"/>
                  <a:gd name="T8" fmla="*/ 2147483647 w 74"/>
                  <a:gd name="T9" fmla="*/ 2147483647 h 42"/>
                  <a:gd name="T10" fmla="*/ 2147483647 w 74"/>
                  <a:gd name="T11" fmla="*/ 2147483647 h 42"/>
                  <a:gd name="T12" fmla="*/ 2147483647 w 74"/>
                  <a:gd name="T13" fmla="*/ 2147483647 h 42"/>
                  <a:gd name="T14" fmla="*/ 2147483647 w 74"/>
                  <a:gd name="T15" fmla="*/ 2147483647 h 42"/>
                  <a:gd name="T16" fmla="*/ 0 w 74"/>
                  <a:gd name="T17" fmla="*/ 2147483647 h 42"/>
                  <a:gd name="T18" fmla="*/ 0 w 74"/>
                  <a:gd name="T19" fmla="*/ 2147483647 h 42"/>
                  <a:gd name="T20" fmla="*/ 2147483647 w 74"/>
                  <a:gd name="T21" fmla="*/ 2147483647 h 42"/>
                  <a:gd name="T22" fmla="*/ 2147483647 w 74"/>
                  <a:gd name="T23" fmla="*/ 0 h 42"/>
                  <a:gd name="T24" fmla="*/ 2147483647 w 74"/>
                  <a:gd name="T25" fmla="*/ 0 h 42"/>
                  <a:gd name="T26" fmla="*/ 2147483647 w 74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42"/>
                  <a:gd name="T44" fmla="*/ 74 w 74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42">
                    <a:moveTo>
                      <a:pt x="42" y="0"/>
                    </a:moveTo>
                    <a:lnTo>
                      <a:pt x="42" y="28"/>
                    </a:lnTo>
                    <a:lnTo>
                      <a:pt x="74" y="26"/>
                    </a:lnTo>
                    <a:lnTo>
                      <a:pt x="74" y="30"/>
                    </a:lnTo>
                    <a:lnTo>
                      <a:pt x="42" y="32"/>
                    </a:lnTo>
                    <a:lnTo>
                      <a:pt x="42" y="42"/>
                    </a:lnTo>
                    <a:lnTo>
                      <a:pt x="38" y="42"/>
                    </a:lnTo>
                    <a:lnTo>
                      <a:pt x="38" y="32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38" y="28"/>
                    </a:lnTo>
                    <a:lnTo>
                      <a:pt x="38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5" name="Freeform 374">
                <a:extLst>
                  <a:ext uri="{FF2B5EF4-FFF2-40B4-BE49-F238E27FC236}">
                    <a16:creationId xmlns:a16="http://schemas.microsoft.com/office/drawing/2014/main" id="{B3DFE214-AEA5-1B45-A2EC-DB5502F17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288" y="4146551"/>
                <a:ext cx="114300" cy="79375"/>
              </a:xfrm>
              <a:custGeom>
                <a:avLst/>
                <a:gdLst>
                  <a:gd name="T0" fmla="*/ 2147483647 w 72"/>
                  <a:gd name="T1" fmla="*/ 2147483647 h 50"/>
                  <a:gd name="T2" fmla="*/ 2147483647 w 72"/>
                  <a:gd name="T3" fmla="*/ 0 h 50"/>
                  <a:gd name="T4" fmla="*/ 2147483647 w 72"/>
                  <a:gd name="T5" fmla="*/ 0 h 50"/>
                  <a:gd name="T6" fmla="*/ 2147483647 w 72"/>
                  <a:gd name="T7" fmla="*/ 2147483647 h 50"/>
                  <a:gd name="T8" fmla="*/ 0 w 72"/>
                  <a:gd name="T9" fmla="*/ 2147483647 h 50"/>
                  <a:gd name="T10" fmla="*/ 0 w 72"/>
                  <a:gd name="T11" fmla="*/ 2147483647 h 50"/>
                  <a:gd name="T12" fmla="*/ 2147483647 w 72"/>
                  <a:gd name="T13" fmla="*/ 2147483647 h 50"/>
                  <a:gd name="T14" fmla="*/ 2147483647 w 72"/>
                  <a:gd name="T15" fmla="*/ 214748364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50"/>
                  <a:gd name="T26" fmla="*/ 72 w 72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50">
                    <a:moveTo>
                      <a:pt x="68" y="42"/>
                    </a:moveTo>
                    <a:lnTo>
                      <a:pt x="68" y="0"/>
                    </a:lnTo>
                    <a:lnTo>
                      <a:pt x="72" y="0"/>
                    </a:lnTo>
                    <a:lnTo>
                      <a:pt x="72" y="4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68" y="42"/>
                    </a:lnTo>
                    <a:close/>
                  </a:path>
                </a:pathLst>
              </a:custGeom>
              <a:solidFill>
                <a:srgbClr val="D1B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6" name="Freeform 375">
                <a:extLst>
                  <a:ext uri="{FF2B5EF4-FFF2-40B4-BE49-F238E27FC236}">
                    <a16:creationId xmlns:a16="http://schemas.microsoft.com/office/drawing/2014/main" id="{047EFF54-B5E1-5A46-8F12-BF879DD45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238" y="4146551"/>
                <a:ext cx="6350" cy="76200"/>
              </a:xfrm>
              <a:custGeom>
                <a:avLst/>
                <a:gdLst>
                  <a:gd name="T0" fmla="*/ 0 w 4"/>
                  <a:gd name="T1" fmla="*/ 2147483647 h 48"/>
                  <a:gd name="T2" fmla="*/ 0 w 4"/>
                  <a:gd name="T3" fmla="*/ 0 h 48"/>
                  <a:gd name="T4" fmla="*/ 2147483647 w 4"/>
                  <a:gd name="T5" fmla="*/ 0 h 48"/>
                  <a:gd name="T6" fmla="*/ 2147483647 w 4"/>
                  <a:gd name="T7" fmla="*/ 2147483647 h 48"/>
                  <a:gd name="T8" fmla="*/ 0 w 4"/>
                  <a:gd name="T9" fmla="*/ 2147483647 h 48"/>
                  <a:gd name="T10" fmla="*/ 0 w 4"/>
                  <a:gd name="T11" fmla="*/ 2147483647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8"/>
                  <a:gd name="T20" fmla="*/ 4 w 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8">
                    <a:moveTo>
                      <a:pt x="0" y="4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A18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7" name="Freeform 376">
                <a:extLst>
                  <a:ext uri="{FF2B5EF4-FFF2-40B4-BE49-F238E27FC236}">
                    <a16:creationId xmlns:a16="http://schemas.microsoft.com/office/drawing/2014/main" id="{581826C3-4EB4-294F-A9BE-CF71CD812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288" y="4146551"/>
                <a:ext cx="107950" cy="66675"/>
              </a:xfrm>
              <a:custGeom>
                <a:avLst/>
                <a:gdLst>
                  <a:gd name="T0" fmla="*/ 0 w 68"/>
                  <a:gd name="T1" fmla="*/ 0 h 42"/>
                  <a:gd name="T2" fmla="*/ 2147483647 w 68"/>
                  <a:gd name="T3" fmla="*/ 0 h 42"/>
                  <a:gd name="T4" fmla="*/ 2147483647 w 68"/>
                  <a:gd name="T5" fmla="*/ 2147483647 h 42"/>
                  <a:gd name="T6" fmla="*/ 0 w 68"/>
                  <a:gd name="T7" fmla="*/ 2147483647 h 42"/>
                  <a:gd name="T8" fmla="*/ 0 w 68"/>
                  <a:gd name="T9" fmla="*/ 0 h 42"/>
                  <a:gd name="T10" fmla="*/ 0 w 68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42"/>
                  <a:gd name="T20" fmla="*/ 68 w 6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42">
                    <a:moveTo>
                      <a:pt x="0" y="0"/>
                    </a:moveTo>
                    <a:lnTo>
                      <a:pt x="68" y="0"/>
                    </a:lnTo>
                    <a:lnTo>
                      <a:pt x="68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8" name="Freeform 377">
                <a:extLst>
                  <a:ext uri="{FF2B5EF4-FFF2-40B4-BE49-F238E27FC236}">
                    <a16:creationId xmlns:a16="http://schemas.microsoft.com/office/drawing/2014/main" id="{C0E089A6-C616-7245-8F44-1A10C37AF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288" y="4146551"/>
                <a:ext cx="101600" cy="63500"/>
              </a:xfrm>
              <a:custGeom>
                <a:avLst/>
                <a:gdLst>
                  <a:gd name="T0" fmla="*/ 0 w 64"/>
                  <a:gd name="T1" fmla="*/ 0 h 40"/>
                  <a:gd name="T2" fmla="*/ 2147483647 w 64"/>
                  <a:gd name="T3" fmla="*/ 0 h 40"/>
                  <a:gd name="T4" fmla="*/ 2147483647 w 64"/>
                  <a:gd name="T5" fmla="*/ 2147483647 h 40"/>
                  <a:gd name="T6" fmla="*/ 0 w 64"/>
                  <a:gd name="T7" fmla="*/ 2147483647 h 40"/>
                  <a:gd name="T8" fmla="*/ 0 w 64"/>
                  <a:gd name="T9" fmla="*/ 0 h 40"/>
                  <a:gd name="T10" fmla="*/ 0 w 64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40"/>
                  <a:gd name="T20" fmla="*/ 64 w 64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40">
                    <a:moveTo>
                      <a:pt x="0" y="0"/>
                    </a:moveTo>
                    <a:lnTo>
                      <a:pt x="64" y="0"/>
                    </a:lnTo>
                    <a:lnTo>
                      <a:pt x="64" y="38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29" name="Freeform 378">
                <a:extLst>
                  <a:ext uri="{FF2B5EF4-FFF2-40B4-BE49-F238E27FC236}">
                    <a16:creationId xmlns:a16="http://schemas.microsoft.com/office/drawing/2014/main" id="{AADC9920-61C1-2147-9CBB-ABBFB5EDC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288" y="4146551"/>
                <a:ext cx="107950" cy="66675"/>
              </a:xfrm>
              <a:custGeom>
                <a:avLst/>
                <a:gdLst>
                  <a:gd name="T0" fmla="*/ 2147483647 w 68"/>
                  <a:gd name="T1" fmla="*/ 0 h 42"/>
                  <a:gd name="T2" fmla="*/ 2147483647 w 68"/>
                  <a:gd name="T3" fmla="*/ 2147483647 h 42"/>
                  <a:gd name="T4" fmla="*/ 2147483647 w 68"/>
                  <a:gd name="T5" fmla="*/ 2147483647 h 42"/>
                  <a:gd name="T6" fmla="*/ 2147483647 w 68"/>
                  <a:gd name="T7" fmla="*/ 2147483647 h 42"/>
                  <a:gd name="T8" fmla="*/ 2147483647 w 68"/>
                  <a:gd name="T9" fmla="*/ 2147483647 h 42"/>
                  <a:gd name="T10" fmla="*/ 2147483647 w 68"/>
                  <a:gd name="T11" fmla="*/ 2147483647 h 42"/>
                  <a:gd name="T12" fmla="*/ 2147483647 w 68"/>
                  <a:gd name="T13" fmla="*/ 2147483647 h 42"/>
                  <a:gd name="T14" fmla="*/ 2147483647 w 68"/>
                  <a:gd name="T15" fmla="*/ 2147483647 h 42"/>
                  <a:gd name="T16" fmla="*/ 0 w 68"/>
                  <a:gd name="T17" fmla="*/ 2147483647 h 42"/>
                  <a:gd name="T18" fmla="*/ 0 w 68"/>
                  <a:gd name="T19" fmla="*/ 2147483647 h 42"/>
                  <a:gd name="T20" fmla="*/ 2147483647 w 68"/>
                  <a:gd name="T21" fmla="*/ 2147483647 h 42"/>
                  <a:gd name="T22" fmla="*/ 2147483647 w 68"/>
                  <a:gd name="T23" fmla="*/ 0 h 42"/>
                  <a:gd name="T24" fmla="*/ 2147483647 w 68"/>
                  <a:gd name="T25" fmla="*/ 0 h 42"/>
                  <a:gd name="T26" fmla="*/ 2147483647 w 68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42"/>
                  <a:gd name="T44" fmla="*/ 68 w 68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42">
                    <a:moveTo>
                      <a:pt x="38" y="0"/>
                    </a:moveTo>
                    <a:lnTo>
                      <a:pt x="38" y="28"/>
                    </a:lnTo>
                    <a:lnTo>
                      <a:pt x="68" y="28"/>
                    </a:lnTo>
                    <a:lnTo>
                      <a:pt x="68" y="32"/>
                    </a:lnTo>
                    <a:lnTo>
                      <a:pt x="38" y="32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4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34" y="28"/>
                    </a:lnTo>
                    <a:lnTo>
                      <a:pt x="34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18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0" name="Freeform 379">
                <a:extLst>
                  <a:ext uri="{FF2B5EF4-FFF2-40B4-BE49-F238E27FC236}">
                    <a16:creationId xmlns:a16="http://schemas.microsoft.com/office/drawing/2014/main" id="{381C27CD-D457-3848-BD77-0CE6F3E9D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013" y="4489451"/>
                <a:ext cx="15875" cy="90488"/>
              </a:xfrm>
              <a:custGeom>
                <a:avLst/>
                <a:gdLst>
                  <a:gd name="T0" fmla="*/ 0 w 10"/>
                  <a:gd name="T1" fmla="*/ 0 h 57"/>
                  <a:gd name="T2" fmla="*/ 2147483647 w 10"/>
                  <a:gd name="T3" fmla="*/ 2147483647 h 57"/>
                  <a:gd name="T4" fmla="*/ 2147483647 w 10"/>
                  <a:gd name="T5" fmla="*/ 2147483647 h 57"/>
                  <a:gd name="T6" fmla="*/ 0 w 10"/>
                  <a:gd name="T7" fmla="*/ 2147483647 h 57"/>
                  <a:gd name="T8" fmla="*/ 0 w 10"/>
                  <a:gd name="T9" fmla="*/ 0 h 57"/>
                  <a:gd name="T10" fmla="*/ 0 w 10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7"/>
                  <a:gd name="T20" fmla="*/ 10 w 10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7">
                    <a:moveTo>
                      <a:pt x="0" y="0"/>
                    </a:moveTo>
                    <a:lnTo>
                      <a:pt x="10" y="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6E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1" name="Freeform 380">
                <a:extLst>
                  <a:ext uri="{FF2B5EF4-FFF2-40B4-BE49-F238E27FC236}">
                    <a16:creationId xmlns:a16="http://schemas.microsoft.com/office/drawing/2014/main" id="{38351942-CCB3-C245-95DF-B8C3E18CA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188" y="4489451"/>
                <a:ext cx="25400" cy="87313"/>
              </a:xfrm>
              <a:custGeom>
                <a:avLst/>
                <a:gdLst>
                  <a:gd name="T0" fmla="*/ 0 w 16"/>
                  <a:gd name="T1" fmla="*/ 0 h 55"/>
                  <a:gd name="T2" fmla="*/ 2147483647 w 16"/>
                  <a:gd name="T3" fmla="*/ 0 h 55"/>
                  <a:gd name="T4" fmla="*/ 2147483647 w 16"/>
                  <a:gd name="T5" fmla="*/ 2147483647 h 55"/>
                  <a:gd name="T6" fmla="*/ 2147483647 w 16"/>
                  <a:gd name="T7" fmla="*/ 2147483647 h 55"/>
                  <a:gd name="T8" fmla="*/ 2147483647 w 16"/>
                  <a:gd name="T9" fmla="*/ 2147483647 h 55"/>
                  <a:gd name="T10" fmla="*/ 2147483647 w 16"/>
                  <a:gd name="T11" fmla="*/ 2147483647 h 55"/>
                  <a:gd name="T12" fmla="*/ 0 w 16"/>
                  <a:gd name="T13" fmla="*/ 0 h 55"/>
                  <a:gd name="T14" fmla="*/ 0 w 16"/>
                  <a:gd name="T15" fmla="*/ 0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55"/>
                  <a:gd name="T26" fmla="*/ 16 w 16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55">
                    <a:moveTo>
                      <a:pt x="0" y="0"/>
                    </a:moveTo>
                    <a:lnTo>
                      <a:pt x="6" y="0"/>
                    </a:lnTo>
                    <a:lnTo>
                      <a:pt x="16" y="6"/>
                    </a:lnTo>
                    <a:lnTo>
                      <a:pt x="16" y="55"/>
                    </a:lnTo>
                    <a:lnTo>
                      <a:pt x="8" y="55"/>
                    </a:lnTo>
                    <a:lnTo>
                      <a:pt x="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2" name="Freeform 381">
                <a:extLst>
                  <a:ext uri="{FF2B5EF4-FFF2-40B4-BE49-F238E27FC236}">
                    <a16:creationId xmlns:a16="http://schemas.microsoft.com/office/drawing/2014/main" id="{2E52F425-5A48-5D4A-9762-14C811A79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388" y="4127501"/>
                <a:ext cx="69850" cy="111125"/>
              </a:xfrm>
              <a:custGeom>
                <a:avLst/>
                <a:gdLst>
                  <a:gd name="T0" fmla="*/ 0 w 44"/>
                  <a:gd name="T1" fmla="*/ 2147483647 h 70"/>
                  <a:gd name="T2" fmla="*/ 2147483647 w 44"/>
                  <a:gd name="T3" fmla="*/ 2147483647 h 70"/>
                  <a:gd name="T4" fmla="*/ 2147483647 w 44"/>
                  <a:gd name="T5" fmla="*/ 2147483647 h 70"/>
                  <a:gd name="T6" fmla="*/ 2147483647 w 44"/>
                  <a:gd name="T7" fmla="*/ 2147483647 h 70"/>
                  <a:gd name="T8" fmla="*/ 2147483647 w 44"/>
                  <a:gd name="T9" fmla="*/ 0 h 70"/>
                  <a:gd name="T10" fmla="*/ 0 w 44"/>
                  <a:gd name="T11" fmla="*/ 0 h 70"/>
                  <a:gd name="T12" fmla="*/ 0 w 44"/>
                  <a:gd name="T13" fmla="*/ 2147483647 h 70"/>
                  <a:gd name="T14" fmla="*/ 0 w 44"/>
                  <a:gd name="T15" fmla="*/ 2147483647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70"/>
                  <a:gd name="T26" fmla="*/ 44 w 44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70">
                    <a:moveTo>
                      <a:pt x="0" y="70"/>
                    </a:moveTo>
                    <a:lnTo>
                      <a:pt x="42" y="68"/>
                    </a:lnTo>
                    <a:lnTo>
                      <a:pt x="44" y="46"/>
                    </a:lnTo>
                    <a:lnTo>
                      <a:pt x="10" y="3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616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3" name="Freeform 382">
                <a:extLst>
                  <a:ext uri="{FF2B5EF4-FFF2-40B4-BE49-F238E27FC236}">
                    <a16:creationId xmlns:a16="http://schemas.microsoft.com/office/drawing/2014/main" id="{1B404B08-290B-9B47-97D8-2F3283873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713" y="4111626"/>
                <a:ext cx="241300" cy="19050"/>
              </a:xfrm>
              <a:custGeom>
                <a:avLst/>
                <a:gdLst>
                  <a:gd name="T0" fmla="*/ 2147483647 w 152"/>
                  <a:gd name="T1" fmla="*/ 0 h 12"/>
                  <a:gd name="T2" fmla="*/ 0 w 152"/>
                  <a:gd name="T3" fmla="*/ 2147483647 h 12"/>
                  <a:gd name="T4" fmla="*/ 0 w 152"/>
                  <a:gd name="T5" fmla="*/ 2147483647 h 12"/>
                  <a:gd name="T6" fmla="*/ 2147483647 w 152"/>
                  <a:gd name="T7" fmla="*/ 2147483647 h 12"/>
                  <a:gd name="T8" fmla="*/ 2147483647 w 152"/>
                  <a:gd name="T9" fmla="*/ 0 h 12"/>
                  <a:gd name="T10" fmla="*/ 2147483647 w 15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2"/>
                  <a:gd name="T20" fmla="*/ 152 w 15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2">
                    <a:moveTo>
                      <a:pt x="152" y="0"/>
                    </a:moveTo>
                    <a:lnTo>
                      <a:pt x="0" y="2"/>
                    </a:lnTo>
                    <a:lnTo>
                      <a:pt x="0" y="12"/>
                    </a:lnTo>
                    <a:lnTo>
                      <a:pt x="152" y="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5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4" name="Freeform 383">
                <a:extLst>
                  <a:ext uri="{FF2B5EF4-FFF2-40B4-BE49-F238E27FC236}">
                    <a16:creationId xmlns:a16="http://schemas.microsoft.com/office/drawing/2014/main" id="{BB12D27B-4BF4-BC4C-B59D-F35F8584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938" y="4564063"/>
                <a:ext cx="244475" cy="41275"/>
              </a:xfrm>
              <a:custGeom>
                <a:avLst/>
                <a:gdLst>
                  <a:gd name="T0" fmla="*/ 2147483647 w 154"/>
                  <a:gd name="T1" fmla="*/ 2147483647 h 26"/>
                  <a:gd name="T2" fmla="*/ 2147483647 w 154"/>
                  <a:gd name="T3" fmla="*/ 0 h 26"/>
                  <a:gd name="T4" fmla="*/ 0 w 154"/>
                  <a:gd name="T5" fmla="*/ 2147483647 h 26"/>
                  <a:gd name="T6" fmla="*/ 2147483647 w 154"/>
                  <a:gd name="T7" fmla="*/ 2147483647 h 26"/>
                  <a:gd name="T8" fmla="*/ 2147483647 w 154"/>
                  <a:gd name="T9" fmla="*/ 2147483647 h 26"/>
                  <a:gd name="T10" fmla="*/ 2147483647 w 154"/>
                  <a:gd name="T11" fmla="*/ 21474836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26"/>
                  <a:gd name="T20" fmla="*/ 154 w 15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26">
                    <a:moveTo>
                      <a:pt x="154" y="10"/>
                    </a:moveTo>
                    <a:lnTo>
                      <a:pt x="138" y="0"/>
                    </a:lnTo>
                    <a:lnTo>
                      <a:pt x="0" y="14"/>
                    </a:lnTo>
                    <a:lnTo>
                      <a:pt x="10" y="26"/>
                    </a:lnTo>
                    <a:lnTo>
                      <a:pt x="154" y="10"/>
                    </a:lnTo>
                    <a:close/>
                  </a:path>
                </a:pathLst>
              </a:custGeom>
              <a:solidFill>
                <a:srgbClr val="AE9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5" name="Freeform 384">
                <a:extLst>
                  <a:ext uri="{FF2B5EF4-FFF2-40B4-BE49-F238E27FC236}">
                    <a16:creationId xmlns:a16="http://schemas.microsoft.com/office/drawing/2014/main" id="{9A756EEF-F824-FC44-896B-8DC54F8A8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8" y="4583113"/>
                <a:ext cx="31750" cy="19050"/>
              </a:xfrm>
              <a:custGeom>
                <a:avLst/>
                <a:gdLst>
                  <a:gd name="T0" fmla="*/ 2147483647 w 20"/>
                  <a:gd name="T1" fmla="*/ 0 h 12"/>
                  <a:gd name="T2" fmla="*/ 2147483647 w 20"/>
                  <a:gd name="T3" fmla="*/ 2147483647 h 12"/>
                  <a:gd name="T4" fmla="*/ 2147483647 w 20"/>
                  <a:gd name="T5" fmla="*/ 2147483647 h 12"/>
                  <a:gd name="T6" fmla="*/ 0 w 20"/>
                  <a:gd name="T7" fmla="*/ 2147483647 h 12"/>
                  <a:gd name="T8" fmla="*/ 2147483647 w 20"/>
                  <a:gd name="T9" fmla="*/ 0 h 12"/>
                  <a:gd name="T10" fmla="*/ 2147483647 w 2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2"/>
                  <a:gd name="T20" fmla="*/ 20 w 2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2">
                    <a:moveTo>
                      <a:pt x="8" y="0"/>
                    </a:moveTo>
                    <a:lnTo>
                      <a:pt x="20" y="12"/>
                    </a:lnTo>
                    <a:lnTo>
                      <a:pt x="12" y="12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F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6" name="Freeform 385">
                <a:extLst>
                  <a:ext uri="{FF2B5EF4-FFF2-40B4-BE49-F238E27FC236}">
                    <a16:creationId xmlns:a16="http://schemas.microsoft.com/office/drawing/2014/main" id="{990E19D4-706C-694E-8F8B-51822950B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8" y="4586288"/>
                <a:ext cx="19050" cy="31750"/>
              </a:xfrm>
              <a:custGeom>
                <a:avLst/>
                <a:gdLst>
                  <a:gd name="T0" fmla="*/ 2147483647 w 12"/>
                  <a:gd name="T1" fmla="*/ 2147483647 h 20"/>
                  <a:gd name="T2" fmla="*/ 2147483647 w 12"/>
                  <a:gd name="T3" fmla="*/ 2147483647 h 20"/>
                  <a:gd name="T4" fmla="*/ 0 w 12"/>
                  <a:gd name="T5" fmla="*/ 0 h 20"/>
                  <a:gd name="T6" fmla="*/ 0 w 12"/>
                  <a:gd name="T7" fmla="*/ 2147483647 h 20"/>
                  <a:gd name="T8" fmla="*/ 2147483647 w 12"/>
                  <a:gd name="T9" fmla="*/ 2147483647 h 20"/>
                  <a:gd name="T10" fmla="*/ 2147483647 w 12"/>
                  <a:gd name="T11" fmla="*/ 2147483647 h 20"/>
                  <a:gd name="T12" fmla="*/ 2147483647 w 12"/>
                  <a:gd name="T13" fmla="*/ 2147483647 h 20"/>
                  <a:gd name="T14" fmla="*/ 2147483647 w 12"/>
                  <a:gd name="T15" fmla="*/ 2147483647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0"/>
                  <a:gd name="T26" fmla="*/ 12 w 1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0">
                    <a:moveTo>
                      <a:pt x="12" y="10"/>
                    </a:moveTo>
                    <a:lnTo>
                      <a:pt x="12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2" y="2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AC9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7" name="Freeform 386">
                <a:extLst>
                  <a:ext uri="{FF2B5EF4-FFF2-40B4-BE49-F238E27FC236}">
                    <a16:creationId xmlns:a16="http://schemas.microsoft.com/office/drawing/2014/main" id="{56C1E7E8-718D-B648-A574-7490636C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763" y="4200526"/>
                <a:ext cx="254000" cy="85725"/>
              </a:xfrm>
              <a:custGeom>
                <a:avLst/>
                <a:gdLst>
                  <a:gd name="T0" fmla="*/ 2147483647 w 160"/>
                  <a:gd name="T1" fmla="*/ 2147483647 h 54"/>
                  <a:gd name="T2" fmla="*/ 2147483647 w 160"/>
                  <a:gd name="T3" fmla="*/ 2147483647 h 54"/>
                  <a:gd name="T4" fmla="*/ 2147483647 w 160"/>
                  <a:gd name="T5" fmla="*/ 0 h 54"/>
                  <a:gd name="T6" fmla="*/ 2147483647 w 160"/>
                  <a:gd name="T7" fmla="*/ 0 h 54"/>
                  <a:gd name="T8" fmla="*/ 2147483647 w 160"/>
                  <a:gd name="T9" fmla="*/ 2147483647 h 54"/>
                  <a:gd name="T10" fmla="*/ 2147483647 w 160"/>
                  <a:gd name="T11" fmla="*/ 2147483647 h 54"/>
                  <a:gd name="T12" fmla="*/ 2147483647 w 160"/>
                  <a:gd name="T13" fmla="*/ 2147483647 h 54"/>
                  <a:gd name="T14" fmla="*/ 0 w 160"/>
                  <a:gd name="T15" fmla="*/ 2147483647 h 54"/>
                  <a:gd name="T16" fmla="*/ 0 w 160"/>
                  <a:gd name="T17" fmla="*/ 2147483647 h 54"/>
                  <a:gd name="T18" fmla="*/ 0 w 160"/>
                  <a:gd name="T19" fmla="*/ 2147483647 h 54"/>
                  <a:gd name="T20" fmla="*/ 0 w 160"/>
                  <a:gd name="T21" fmla="*/ 2147483647 h 54"/>
                  <a:gd name="T22" fmla="*/ 2147483647 w 160"/>
                  <a:gd name="T23" fmla="*/ 2147483647 h 54"/>
                  <a:gd name="T24" fmla="*/ 2147483647 w 160"/>
                  <a:gd name="T25" fmla="*/ 2147483647 h 54"/>
                  <a:gd name="T26" fmla="*/ 2147483647 w 160"/>
                  <a:gd name="T27" fmla="*/ 2147483647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0"/>
                  <a:gd name="T43" fmla="*/ 0 h 54"/>
                  <a:gd name="T44" fmla="*/ 160 w 160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0" h="54">
                    <a:moveTo>
                      <a:pt x="8" y="26"/>
                    </a:moveTo>
                    <a:lnTo>
                      <a:pt x="154" y="22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60" y="38"/>
                    </a:lnTo>
                    <a:lnTo>
                      <a:pt x="160" y="48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E2D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8" name="Freeform 387">
                <a:extLst>
                  <a:ext uri="{FF2B5EF4-FFF2-40B4-BE49-F238E27FC236}">
                    <a16:creationId xmlns:a16="http://schemas.microsoft.com/office/drawing/2014/main" id="{854A4BA8-90A9-F546-860D-7A136C0A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378326"/>
                <a:ext cx="127000" cy="76200"/>
              </a:xfrm>
              <a:custGeom>
                <a:avLst/>
                <a:gdLst>
                  <a:gd name="T0" fmla="*/ 0 w 80"/>
                  <a:gd name="T1" fmla="*/ 2147483647 h 48"/>
                  <a:gd name="T2" fmla="*/ 2147483647 w 80"/>
                  <a:gd name="T3" fmla="*/ 0 h 48"/>
                  <a:gd name="T4" fmla="*/ 2147483647 w 80"/>
                  <a:gd name="T5" fmla="*/ 2147483647 h 48"/>
                  <a:gd name="T6" fmla="*/ 0 w 80"/>
                  <a:gd name="T7" fmla="*/ 2147483647 h 48"/>
                  <a:gd name="T8" fmla="*/ 0 w 80"/>
                  <a:gd name="T9" fmla="*/ 2147483647 h 48"/>
                  <a:gd name="T10" fmla="*/ 0 w 80"/>
                  <a:gd name="T11" fmla="*/ 2147483647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48"/>
                  <a:gd name="T20" fmla="*/ 80 w 8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48">
                    <a:moveTo>
                      <a:pt x="0" y="2"/>
                    </a:moveTo>
                    <a:lnTo>
                      <a:pt x="80" y="0"/>
                    </a:lnTo>
                    <a:lnTo>
                      <a:pt x="80" y="44"/>
                    </a:lnTo>
                    <a:lnTo>
                      <a:pt x="0" y="4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C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9" name="Freeform 388">
                <a:extLst>
                  <a:ext uri="{FF2B5EF4-FFF2-40B4-BE49-F238E27FC236}">
                    <a16:creationId xmlns:a16="http://schemas.microsoft.com/office/drawing/2014/main" id="{9E6BC9A3-E879-ED4B-B9E1-A5D3928E3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138" y="3722688"/>
                <a:ext cx="320675" cy="220663"/>
              </a:xfrm>
              <a:custGeom>
                <a:avLst/>
                <a:gdLst>
                  <a:gd name="T0" fmla="*/ 2147483647 w 202"/>
                  <a:gd name="T1" fmla="*/ 2147483647 h 139"/>
                  <a:gd name="T2" fmla="*/ 2147483647 w 202"/>
                  <a:gd name="T3" fmla="*/ 2147483647 h 139"/>
                  <a:gd name="T4" fmla="*/ 2147483647 w 202"/>
                  <a:gd name="T5" fmla="*/ 2147483647 h 139"/>
                  <a:gd name="T6" fmla="*/ 2147483647 w 202"/>
                  <a:gd name="T7" fmla="*/ 2147483647 h 139"/>
                  <a:gd name="T8" fmla="*/ 2147483647 w 202"/>
                  <a:gd name="T9" fmla="*/ 2147483647 h 139"/>
                  <a:gd name="T10" fmla="*/ 2147483647 w 202"/>
                  <a:gd name="T11" fmla="*/ 2147483647 h 139"/>
                  <a:gd name="T12" fmla="*/ 2147483647 w 202"/>
                  <a:gd name="T13" fmla="*/ 2147483647 h 139"/>
                  <a:gd name="T14" fmla="*/ 2147483647 w 202"/>
                  <a:gd name="T15" fmla="*/ 2147483647 h 139"/>
                  <a:gd name="T16" fmla="*/ 2147483647 w 202"/>
                  <a:gd name="T17" fmla="*/ 2147483647 h 139"/>
                  <a:gd name="T18" fmla="*/ 2147483647 w 202"/>
                  <a:gd name="T19" fmla="*/ 2147483647 h 139"/>
                  <a:gd name="T20" fmla="*/ 2147483647 w 202"/>
                  <a:gd name="T21" fmla="*/ 2147483647 h 139"/>
                  <a:gd name="T22" fmla="*/ 2147483647 w 202"/>
                  <a:gd name="T23" fmla="*/ 2147483647 h 139"/>
                  <a:gd name="T24" fmla="*/ 2147483647 w 202"/>
                  <a:gd name="T25" fmla="*/ 2147483647 h 139"/>
                  <a:gd name="T26" fmla="*/ 2147483647 w 202"/>
                  <a:gd name="T27" fmla="*/ 2147483647 h 139"/>
                  <a:gd name="T28" fmla="*/ 2147483647 w 202"/>
                  <a:gd name="T29" fmla="*/ 0 h 139"/>
                  <a:gd name="T30" fmla="*/ 2147483647 w 202"/>
                  <a:gd name="T31" fmla="*/ 0 h 139"/>
                  <a:gd name="T32" fmla="*/ 2147483647 w 202"/>
                  <a:gd name="T33" fmla="*/ 0 h 139"/>
                  <a:gd name="T34" fmla="*/ 2147483647 w 202"/>
                  <a:gd name="T35" fmla="*/ 0 h 139"/>
                  <a:gd name="T36" fmla="*/ 2147483647 w 202"/>
                  <a:gd name="T37" fmla="*/ 2147483647 h 139"/>
                  <a:gd name="T38" fmla="*/ 2147483647 w 202"/>
                  <a:gd name="T39" fmla="*/ 2147483647 h 139"/>
                  <a:gd name="T40" fmla="*/ 2147483647 w 202"/>
                  <a:gd name="T41" fmla="*/ 2147483647 h 139"/>
                  <a:gd name="T42" fmla="*/ 2147483647 w 202"/>
                  <a:gd name="T43" fmla="*/ 2147483647 h 139"/>
                  <a:gd name="T44" fmla="*/ 2147483647 w 202"/>
                  <a:gd name="T45" fmla="*/ 2147483647 h 139"/>
                  <a:gd name="T46" fmla="*/ 2147483647 w 202"/>
                  <a:gd name="T47" fmla="*/ 2147483647 h 139"/>
                  <a:gd name="T48" fmla="*/ 0 w 202"/>
                  <a:gd name="T49" fmla="*/ 2147483647 h 139"/>
                  <a:gd name="T50" fmla="*/ 2147483647 w 202"/>
                  <a:gd name="T51" fmla="*/ 2147483647 h 139"/>
                  <a:gd name="T52" fmla="*/ 2147483647 w 202"/>
                  <a:gd name="T53" fmla="*/ 2147483647 h 1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2"/>
                  <a:gd name="T82" fmla="*/ 0 h 139"/>
                  <a:gd name="T83" fmla="*/ 202 w 202"/>
                  <a:gd name="T84" fmla="*/ 139 h 1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2" h="139">
                    <a:moveTo>
                      <a:pt x="52" y="36"/>
                    </a:moveTo>
                    <a:lnTo>
                      <a:pt x="52" y="113"/>
                    </a:lnTo>
                    <a:lnTo>
                      <a:pt x="52" y="139"/>
                    </a:lnTo>
                    <a:lnTo>
                      <a:pt x="198" y="139"/>
                    </a:lnTo>
                    <a:lnTo>
                      <a:pt x="198" y="86"/>
                    </a:lnTo>
                    <a:lnTo>
                      <a:pt x="198" y="36"/>
                    </a:lnTo>
                    <a:lnTo>
                      <a:pt x="202" y="36"/>
                    </a:lnTo>
                    <a:lnTo>
                      <a:pt x="194" y="28"/>
                    </a:lnTo>
                    <a:lnTo>
                      <a:pt x="186" y="20"/>
                    </a:lnTo>
                    <a:lnTo>
                      <a:pt x="174" y="14"/>
                    </a:lnTo>
                    <a:lnTo>
                      <a:pt x="162" y="10"/>
                    </a:lnTo>
                    <a:lnTo>
                      <a:pt x="148" y="6"/>
                    </a:lnTo>
                    <a:lnTo>
                      <a:pt x="134" y="2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84" y="0"/>
                    </a:lnTo>
                    <a:lnTo>
                      <a:pt x="68" y="2"/>
                    </a:lnTo>
                    <a:lnTo>
                      <a:pt x="54" y="6"/>
                    </a:lnTo>
                    <a:lnTo>
                      <a:pt x="40" y="10"/>
                    </a:lnTo>
                    <a:lnTo>
                      <a:pt x="28" y="14"/>
                    </a:lnTo>
                    <a:lnTo>
                      <a:pt x="16" y="20"/>
                    </a:lnTo>
                    <a:lnTo>
                      <a:pt x="8" y="28"/>
                    </a:lnTo>
                    <a:lnTo>
                      <a:pt x="0" y="36"/>
                    </a:lnTo>
                    <a:lnTo>
                      <a:pt x="52" y="36"/>
                    </a:lnTo>
                    <a:close/>
                  </a:path>
                </a:pathLst>
              </a:custGeom>
              <a:solidFill>
                <a:srgbClr val="E4B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0" name="Freeform 389">
                <a:extLst>
                  <a:ext uri="{FF2B5EF4-FFF2-40B4-BE49-F238E27FC236}">
                    <a16:creationId xmlns:a16="http://schemas.microsoft.com/office/drawing/2014/main" id="{B173B850-BE5E-984C-8D63-211CFA5EC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275" y="3824288"/>
                <a:ext cx="747713" cy="22225"/>
              </a:xfrm>
              <a:custGeom>
                <a:avLst/>
                <a:gdLst>
                  <a:gd name="T0" fmla="*/ 2147483647 w 471"/>
                  <a:gd name="T1" fmla="*/ 0 h 14"/>
                  <a:gd name="T2" fmla="*/ 0 w 471"/>
                  <a:gd name="T3" fmla="*/ 2147483647 h 14"/>
                  <a:gd name="T4" fmla="*/ 0 w 471"/>
                  <a:gd name="T5" fmla="*/ 2147483647 h 14"/>
                  <a:gd name="T6" fmla="*/ 2147483647 w 471"/>
                  <a:gd name="T7" fmla="*/ 2147483647 h 14"/>
                  <a:gd name="T8" fmla="*/ 2147483647 w 471"/>
                  <a:gd name="T9" fmla="*/ 2147483647 h 14"/>
                  <a:gd name="T10" fmla="*/ 2147483647 w 471"/>
                  <a:gd name="T11" fmla="*/ 2147483647 h 14"/>
                  <a:gd name="T12" fmla="*/ 2147483647 w 471"/>
                  <a:gd name="T13" fmla="*/ 0 h 14"/>
                  <a:gd name="T14" fmla="*/ 2147483647 w 471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1"/>
                  <a:gd name="T25" fmla="*/ 0 h 14"/>
                  <a:gd name="T26" fmla="*/ 471 w 471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1" h="14">
                    <a:moveTo>
                      <a:pt x="12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2" y="10"/>
                    </a:lnTo>
                    <a:lnTo>
                      <a:pt x="471" y="14"/>
                    </a:lnTo>
                    <a:lnTo>
                      <a:pt x="471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5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1" name="Freeform 390">
                <a:extLst>
                  <a:ext uri="{FF2B5EF4-FFF2-40B4-BE49-F238E27FC236}">
                    <a16:creationId xmlns:a16="http://schemas.microsoft.com/office/drawing/2014/main" id="{4E47003A-4B35-E542-9B07-47AF39F33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4554538"/>
                <a:ext cx="31750" cy="104775"/>
              </a:xfrm>
              <a:custGeom>
                <a:avLst/>
                <a:gdLst>
                  <a:gd name="T0" fmla="*/ 2147483647 w 20"/>
                  <a:gd name="T1" fmla="*/ 0 h 66"/>
                  <a:gd name="T2" fmla="*/ 2147483647 w 20"/>
                  <a:gd name="T3" fmla="*/ 2147483647 h 66"/>
                  <a:gd name="T4" fmla="*/ 2147483647 w 20"/>
                  <a:gd name="T5" fmla="*/ 2147483647 h 66"/>
                  <a:gd name="T6" fmla="*/ 0 w 20"/>
                  <a:gd name="T7" fmla="*/ 2147483647 h 66"/>
                  <a:gd name="T8" fmla="*/ 2147483647 w 20"/>
                  <a:gd name="T9" fmla="*/ 0 h 66"/>
                  <a:gd name="T10" fmla="*/ 2147483647 w 20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6"/>
                  <a:gd name="T20" fmla="*/ 20 w 20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6">
                    <a:moveTo>
                      <a:pt x="2" y="0"/>
                    </a:moveTo>
                    <a:lnTo>
                      <a:pt x="20" y="2"/>
                    </a:lnTo>
                    <a:lnTo>
                      <a:pt x="18" y="66"/>
                    </a:lnTo>
                    <a:lnTo>
                      <a:pt x="0" y="5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41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2" name="Freeform 391">
                <a:extLst>
                  <a:ext uri="{FF2B5EF4-FFF2-40B4-BE49-F238E27FC236}">
                    <a16:creationId xmlns:a16="http://schemas.microsoft.com/office/drawing/2014/main" id="{5A8C30DE-AB06-7045-AB06-6D5F2630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88" y="4521201"/>
                <a:ext cx="301625" cy="71438"/>
              </a:xfrm>
              <a:custGeom>
                <a:avLst/>
                <a:gdLst>
                  <a:gd name="T0" fmla="*/ 0 w 190"/>
                  <a:gd name="T1" fmla="*/ 2147483647 h 45"/>
                  <a:gd name="T2" fmla="*/ 2147483647 w 190"/>
                  <a:gd name="T3" fmla="*/ 0 h 45"/>
                  <a:gd name="T4" fmla="*/ 2147483647 w 190"/>
                  <a:gd name="T5" fmla="*/ 2147483647 h 45"/>
                  <a:gd name="T6" fmla="*/ 0 w 190"/>
                  <a:gd name="T7" fmla="*/ 2147483647 h 45"/>
                  <a:gd name="T8" fmla="*/ 0 w 190"/>
                  <a:gd name="T9" fmla="*/ 2147483647 h 45"/>
                  <a:gd name="T10" fmla="*/ 0 w 190"/>
                  <a:gd name="T11" fmla="*/ 214748364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45"/>
                  <a:gd name="T20" fmla="*/ 190 w 19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45">
                    <a:moveTo>
                      <a:pt x="0" y="21"/>
                    </a:moveTo>
                    <a:lnTo>
                      <a:pt x="190" y="0"/>
                    </a:lnTo>
                    <a:lnTo>
                      <a:pt x="190" y="25"/>
                    </a:lnTo>
                    <a:lnTo>
                      <a:pt x="0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3C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3" name="Freeform 392">
                <a:extLst>
                  <a:ext uri="{FF2B5EF4-FFF2-40B4-BE49-F238E27FC236}">
                    <a16:creationId xmlns:a16="http://schemas.microsoft.com/office/drawing/2014/main" id="{85467864-EB9F-3C45-A85D-F287B070C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88" y="4640263"/>
                <a:ext cx="298450" cy="69850"/>
              </a:xfrm>
              <a:custGeom>
                <a:avLst/>
                <a:gdLst>
                  <a:gd name="T0" fmla="*/ 2147483647 w 188"/>
                  <a:gd name="T1" fmla="*/ 2147483647 h 44"/>
                  <a:gd name="T2" fmla="*/ 2147483647 w 188"/>
                  <a:gd name="T3" fmla="*/ 2147483647 h 44"/>
                  <a:gd name="T4" fmla="*/ 0 w 188"/>
                  <a:gd name="T5" fmla="*/ 2147483647 h 44"/>
                  <a:gd name="T6" fmla="*/ 2147483647 w 188"/>
                  <a:gd name="T7" fmla="*/ 0 h 44"/>
                  <a:gd name="T8" fmla="*/ 2147483647 w 188"/>
                  <a:gd name="T9" fmla="*/ 2147483647 h 44"/>
                  <a:gd name="T10" fmla="*/ 2147483647 w 188"/>
                  <a:gd name="T11" fmla="*/ 2147483647 h 44"/>
                  <a:gd name="T12" fmla="*/ 2147483647 w 188"/>
                  <a:gd name="T13" fmla="*/ 2147483647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44"/>
                  <a:gd name="T23" fmla="*/ 188 w 188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44">
                    <a:moveTo>
                      <a:pt x="188" y="20"/>
                    </a:moveTo>
                    <a:lnTo>
                      <a:pt x="2" y="44"/>
                    </a:lnTo>
                    <a:lnTo>
                      <a:pt x="0" y="16"/>
                    </a:lnTo>
                    <a:lnTo>
                      <a:pt x="138" y="0"/>
                    </a:lnTo>
                    <a:lnTo>
                      <a:pt x="188" y="14"/>
                    </a:lnTo>
                    <a:lnTo>
                      <a:pt x="188" y="20"/>
                    </a:lnTo>
                    <a:close/>
                  </a:path>
                </a:pathLst>
              </a:custGeom>
              <a:solidFill>
                <a:srgbClr val="E5C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4" name="Freeform 393">
                <a:extLst>
                  <a:ext uri="{FF2B5EF4-FFF2-40B4-BE49-F238E27FC236}">
                    <a16:creationId xmlns:a16="http://schemas.microsoft.com/office/drawing/2014/main" id="{034E0CFB-E9A1-504D-AF1E-9D81C72B4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8" y="3852863"/>
                <a:ext cx="34925" cy="90488"/>
              </a:xfrm>
              <a:custGeom>
                <a:avLst/>
                <a:gdLst>
                  <a:gd name="T0" fmla="*/ 0 w 22"/>
                  <a:gd name="T1" fmla="*/ 0 h 57"/>
                  <a:gd name="T2" fmla="*/ 2147483647 w 22"/>
                  <a:gd name="T3" fmla="*/ 0 h 57"/>
                  <a:gd name="T4" fmla="*/ 2147483647 w 22"/>
                  <a:gd name="T5" fmla="*/ 2147483647 h 57"/>
                  <a:gd name="T6" fmla="*/ 0 w 22"/>
                  <a:gd name="T7" fmla="*/ 2147483647 h 57"/>
                  <a:gd name="T8" fmla="*/ 0 w 22"/>
                  <a:gd name="T9" fmla="*/ 0 h 57"/>
                  <a:gd name="T10" fmla="*/ 0 w 22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7"/>
                  <a:gd name="T20" fmla="*/ 22 w 22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7">
                    <a:moveTo>
                      <a:pt x="0" y="0"/>
                    </a:moveTo>
                    <a:lnTo>
                      <a:pt x="22" y="0"/>
                    </a:lnTo>
                    <a:lnTo>
                      <a:pt x="22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5" name="Freeform 394">
                <a:extLst>
                  <a:ext uri="{FF2B5EF4-FFF2-40B4-BE49-F238E27FC236}">
                    <a16:creationId xmlns:a16="http://schemas.microsoft.com/office/drawing/2014/main" id="{DFD420FE-4536-2D48-A7EB-545D8DD44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8" y="3852863"/>
                <a:ext cx="28575" cy="84138"/>
              </a:xfrm>
              <a:custGeom>
                <a:avLst/>
                <a:gdLst>
                  <a:gd name="T0" fmla="*/ 0 w 18"/>
                  <a:gd name="T1" fmla="*/ 0 h 53"/>
                  <a:gd name="T2" fmla="*/ 2147483647 w 18"/>
                  <a:gd name="T3" fmla="*/ 0 h 53"/>
                  <a:gd name="T4" fmla="*/ 2147483647 w 18"/>
                  <a:gd name="T5" fmla="*/ 2147483647 h 53"/>
                  <a:gd name="T6" fmla="*/ 0 w 18"/>
                  <a:gd name="T7" fmla="*/ 2147483647 h 53"/>
                  <a:gd name="T8" fmla="*/ 0 w 18"/>
                  <a:gd name="T9" fmla="*/ 0 h 53"/>
                  <a:gd name="T10" fmla="*/ 0 w 1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53"/>
                  <a:gd name="T20" fmla="*/ 18 w 1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53">
                    <a:moveTo>
                      <a:pt x="0" y="0"/>
                    </a:moveTo>
                    <a:lnTo>
                      <a:pt x="18" y="0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6" name="Freeform 395">
                <a:extLst>
                  <a:ext uri="{FF2B5EF4-FFF2-40B4-BE49-F238E27FC236}">
                    <a16:creationId xmlns:a16="http://schemas.microsoft.com/office/drawing/2014/main" id="{76D56E12-CB88-1744-A9E7-12E326C67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8" y="3895726"/>
                <a:ext cx="34925" cy="6350"/>
              </a:xfrm>
              <a:custGeom>
                <a:avLst/>
                <a:gdLst>
                  <a:gd name="T0" fmla="*/ 2147483647 w 22"/>
                  <a:gd name="T1" fmla="*/ 0 h 4"/>
                  <a:gd name="T2" fmla="*/ 2147483647 w 22"/>
                  <a:gd name="T3" fmla="*/ 2147483647 h 4"/>
                  <a:gd name="T4" fmla="*/ 0 w 22"/>
                  <a:gd name="T5" fmla="*/ 2147483647 h 4"/>
                  <a:gd name="T6" fmla="*/ 0 w 22"/>
                  <a:gd name="T7" fmla="*/ 0 h 4"/>
                  <a:gd name="T8" fmla="*/ 2147483647 w 22"/>
                  <a:gd name="T9" fmla="*/ 0 h 4"/>
                  <a:gd name="T10" fmla="*/ 2147483647 w 22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4"/>
                  <a:gd name="T20" fmla="*/ 22 w 2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4">
                    <a:moveTo>
                      <a:pt x="22" y="0"/>
                    </a:moveTo>
                    <a:lnTo>
                      <a:pt x="2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7" name="Freeform 396">
                <a:extLst>
                  <a:ext uri="{FF2B5EF4-FFF2-40B4-BE49-F238E27FC236}">
                    <a16:creationId xmlns:a16="http://schemas.microsoft.com/office/drawing/2014/main" id="{1933C67E-1F79-A742-A866-5638D7E46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863" y="3856038"/>
                <a:ext cx="34925" cy="87313"/>
              </a:xfrm>
              <a:custGeom>
                <a:avLst/>
                <a:gdLst>
                  <a:gd name="T0" fmla="*/ 0 w 22"/>
                  <a:gd name="T1" fmla="*/ 0 h 55"/>
                  <a:gd name="T2" fmla="*/ 2147483647 w 22"/>
                  <a:gd name="T3" fmla="*/ 0 h 55"/>
                  <a:gd name="T4" fmla="*/ 2147483647 w 22"/>
                  <a:gd name="T5" fmla="*/ 2147483647 h 55"/>
                  <a:gd name="T6" fmla="*/ 0 w 22"/>
                  <a:gd name="T7" fmla="*/ 2147483647 h 55"/>
                  <a:gd name="T8" fmla="*/ 0 w 22"/>
                  <a:gd name="T9" fmla="*/ 0 h 55"/>
                  <a:gd name="T10" fmla="*/ 0 w 22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5"/>
                  <a:gd name="T20" fmla="*/ 22 w 22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5">
                    <a:moveTo>
                      <a:pt x="0" y="0"/>
                    </a:moveTo>
                    <a:lnTo>
                      <a:pt x="22" y="0"/>
                    </a:lnTo>
                    <a:lnTo>
                      <a:pt x="22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8" name="Freeform 397">
                <a:extLst>
                  <a:ext uri="{FF2B5EF4-FFF2-40B4-BE49-F238E27FC236}">
                    <a16:creationId xmlns:a16="http://schemas.microsoft.com/office/drawing/2014/main" id="{52F4DC52-324D-B44C-8E03-4F5CE3D7C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863" y="3856038"/>
                <a:ext cx="28575" cy="80963"/>
              </a:xfrm>
              <a:custGeom>
                <a:avLst/>
                <a:gdLst>
                  <a:gd name="T0" fmla="*/ 0 w 18"/>
                  <a:gd name="T1" fmla="*/ 0 h 51"/>
                  <a:gd name="T2" fmla="*/ 2147483647 w 18"/>
                  <a:gd name="T3" fmla="*/ 0 h 51"/>
                  <a:gd name="T4" fmla="*/ 2147483647 w 18"/>
                  <a:gd name="T5" fmla="*/ 2147483647 h 51"/>
                  <a:gd name="T6" fmla="*/ 0 w 18"/>
                  <a:gd name="T7" fmla="*/ 2147483647 h 51"/>
                  <a:gd name="T8" fmla="*/ 0 w 18"/>
                  <a:gd name="T9" fmla="*/ 0 h 51"/>
                  <a:gd name="T10" fmla="*/ 0 w 18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51"/>
                  <a:gd name="T20" fmla="*/ 18 w 18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51">
                    <a:moveTo>
                      <a:pt x="0" y="0"/>
                    </a:moveTo>
                    <a:lnTo>
                      <a:pt x="18" y="0"/>
                    </a:lnTo>
                    <a:lnTo>
                      <a:pt x="1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9" name="Freeform 398">
                <a:extLst>
                  <a:ext uri="{FF2B5EF4-FFF2-40B4-BE49-F238E27FC236}">
                    <a16:creationId xmlns:a16="http://schemas.microsoft.com/office/drawing/2014/main" id="{E3E2054D-D7B8-AF4D-B8F0-69D9E04FB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863" y="3895726"/>
                <a:ext cx="34925" cy="9525"/>
              </a:xfrm>
              <a:custGeom>
                <a:avLst/>
                <a:gdLst>
                  <a:gd name="T0" fmla="*/ 2147483647 w 22"/>
                  <a:gd name="T1" fmla="*/ 0 h 6"/>
                  <a:gd name="T2" fmla="*/ 2147483647 w 22"/>
                  <a:gd name="T3" fmla="*/ 2147483647 h 6"/>
                  <a:gd name="T4" fmla="*/ 0 w 22"/>
                  <a:gd name="T5" fmla="*/ 2147483647 h 6"/>
                  <a:gd name="T6" fmla="*/ 0 w 22"/>
                  <a:gd name="T7" fmla="*/ 0 h 6"/>
                  <a:gd name="T8" fmla="*/ 2147483647 w 22"/>
                  <a:gd name="T9" fmla="*/ 0 h 6"/>
                  <a:gd name="T10" fmla="*/ 2147483647 w 2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6"/>
                  <a:gd name="T20" fmla="*/ 22 w 2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6">
                    <a:moveTo>
                      <a:pt x="22" y="0"/>
                    </a:moveTo>
                    <a:lnTo>
                      <a:pt x="2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76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0" name="Freeform 399">
                <a:extLst>
                  <a:ext uri="{FF2B5EF4-FFF2-40B4-BE49-F238E27FC236}">
                    <a16:creationId xmlns:a16="http://schemas.microsoft.com/office/drawing/2014/main" id="{09187BAC-5E72-8F41-8DC7-BFFA32813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413" y="3840163"/>
                <a:ext cx="12700" cy="103188"/>
              </a:xfrm>
              <a:custGeom>
                <a:avLst/>
                <a:gdLst>
                  <a:gd name="T0" fmla="*/ 0 w 8"/>
                  <a:gd name="T1" fmla="*/ 0 h 65"/>
                  <a:gd name="T2" fmla="*/ 2147483647 w 8"/>
                  <a:gd name="T3" fmla="*/ 0 h 65"/>
                  <a:gd name="T4" fmla="*/ 2147483647 w 8"/>
                  <a:gd name="T5" fmla="*/ 2147483647 h 65"/>
                  <a:gd name="T6" fmla="*/ 0 w 8"/>
                  <a:gd name="T7" fmla="*/ 2147483647 h 65"/>
                  <a:gd name="T8" fmla="*/ 0 w 8"/>
                  <a:gd name="T9" fmla="*/ 0 h 65"/>
                  <a:gd name="T10" fmla="*/ 0 w 8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65"/>
                  <a:gd name="T20" fmla="*/ 8 w 8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65">
                    <a:moveTo>
                      <a:pt x="0" y="0"/>
                    </a:moveTo>
                    <a:lnTo>
                      <a:pt x="8" y="0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1" name="Freeform 400">
                <a:extLst>
                  <a:ext uri="{FF2B5EF4-FFF2-40B4-BE49-F238E27FC236}">
                    <a16:creationId xmlns:a16="http://schemas.microsoft.com/office/drawing/2014/main" id="{8FA3DC5F-1D5F-944A-9B71-3ACA5A690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288" y="3840163"/>
                <a:ext cx="12700" cy="103188"/>
              </a:xfrm>
              <a:custGeom>
                <a:avLst/>
                <a:gdLst>
                  <a:gd name="T0" fmla="*/ 0 w 8"/>
                  <a:gd name="T1" fmla="*/ 0 h 65"/>
                  <a:gd name="T2" fmla="*/ 2147483647 w 8"/>
                  <a:gd name="T3" fmla="*/ 0 h 65"/>
                  <a:gd name="T4" fmla="*/ 2147483647 w 8"/>
                  <a:gd name="T5" fmla="*/ 2147483647 h 65"/>
                  <a:gd name="T6" fmla="*/ 0 w 8"/>
                  <a:gd name="T7" fmla="*/ 2147483647 h 65"/>
                  <a:gd name="T8" fmla="*/ 0 w 8"/>
                  <a:gd name="T9" fmla="*/ 0 h 65"/>
                  <a:gd name="T10" fmla="*/ 0 w 8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65"/>
                  <a:gd name="T20" fmla="*/ 8 w 8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65">
                    <a:moveTo>
                      <a:pt x="0" y="0"/>
                    </a:moveTo>
                    <a:lnTo>
                      <a:pt x="8" y="0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2" name="Freeform 401">
                <a:extLst>
                  <a:ext uri="{FF2B5EF4-FFF2-40B4-BE49-F238E27FC236}">
                    <a16:creationId xmlns:a16="http://schemas.microsoft.com/office/drawing/2014/main" id="{C0F93D62-3A7A-9142-AE87-B4A62B736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675" y="3840163"/>
                <a:ext cx="12700" cy="103188"/>
              </a:xfrm>
              <a:custGeom>
                <a:avLst/>
                <a:gdLst>
                  <a:gd name="T0" fmla="*/ 2147483647 w 8"/>
                  <a:gd name="T1" fmla="*/ 0 h 65"/>
                  <a:gd name="T2" fmla="*/ 2147483647 w 8"/>
                  <a:gd name="T3" fmla="*/ 0 h 65"/>
                  <a:gd name="T4" fmla="*/ 2147483647 w 8"/>
                  <a:gd name="T5" fmla="*/ 2147483647 h 65"/>
                  <a:gd name="T6" fmla="*/ 0 w 8"/>
                  <a:gd name="T7" fmla="*/ 2147483647 h 65"/>
                  <a:gd name="T8" fmla="*/ 2147483647 w 8"/>
                  <a:gd name="T9" fmla="*/ 0 h 65"/>
                  <a:gd name="T10" fmla="*/ 2147483647 w 8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65"/>
                  <a:gd name="T20" fmla="*/ 8 w 8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65">
                    <a:moveTo>
                      <a:pt x="2" y="0"/>
                    </a:moveTo>
                    <a:lnTo>
                      <a:pt x="8" y="0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5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3" name="Freeform 402">
                <a:extLst>
                  <a:ext uri="{FF2B5EF4-FFF2-40B4-BE49-F238E27FC236}">
                    <a16:creationId xmlns:a16="http://schemas.microsoft.com/office/drawing/2014/main" id="{7AE3F020-CDB4-784B-8660-82B9653D8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063" y="3840163"/>
                <a:ext cx="12700" cy="119063"/>
              </a:xfrm>
              <a:custGeom>
                <a:avLst/>
                <a:gdLst>
                  <a:gd name="T0" fmla="*/ 0 w 8"/>
                  <a:gd name="T1" fmla="*/ 0 h 75"/>
                  <a:gd name="T2" fmla="*/ 2147483647 w 8"/>
                  <a:gd name="T3" fmla="*/ 0 h 75"/>
                  <a:gd name="T4" fmla="*/ 2147483647 w 8"/>
                  <a:gd name="T5" fmla="*/ 2147483647 h 75"/>
                  <a:gd name="T6" fmla="*/ 0 w 8"/>
                  <a:gd name="T7" fmla="*/ 2147483647 h 75"/>
                  <a:gd name="T8" fmla="*/ 0 w 8"/>
                  <a:gd name="T9" fmla="*/ 0 h 75"/>
                  <a:gd name="T10" fmla="*/ 0 w 8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5"/>
                  <a:gd name="T20" fmla="*/ 8 w 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5">
                    <a:moveTo>
                      <a:pt x="0" y="0"/>
                    </a:moveTo>
                    <a:lnTo>
                      <a:pt x="8" y="0"/>
                    </a:lnTo>
                    <a:lnTo>
                      <a:pt x="6" y="75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4" name="Freeform 403">
                <a:extLst>
                  <a:ext uri="{FF2B5EF4-FFF2-40B4-BE49-F238E27FC236}">
                    <a16:creationId xmlns:a16="http://schemas.microsoft.com/office/drawing/2014/main" id="{05328094-53F9-D249-AC2B-B13C2D724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275" y="3824288"/>
                <a:ext cx="19050" cy="19050"/>
              </a:xfrm>
              <a:custGeom>
                <a:avLst/>
                <a:gdLst>
                  <a:gd name="T0" fmla="*/ 2147483647 w 12"/>
                  <a:gd name="T1" fmla="*/ 0 h 12"/>
                  <a:gd name="T2" fmla="*/ 0 w 12"/>
                  <a:gd name="T3" fmla="*/ 2147483647 h 12"/>
                  <a:gd name="T4" fmla="*/ 0 w 12"/>
                  <a:gd name="T5" fmla="*/ 2147483647 h 12"/>
                  <a:gd name="T6" fmla="*/ 2147483647 w 12"/>
                  <a:gd name="T7" fmla="*/ 2147483647 h 12"/>
                  <a:gd name="T8" fmla="*/ 2147483647 w 12"/>
                  <a:gd name="T9" fmla="*/ 0 h 12"/>
                  <a:gd name="T10" fmla="*/ 2147483647 w 12"/>
                  <a:gd name="T11" fmla="*/ 0 h 12"/>
                  <a:gd name="T12" fmla="*/ 2147483647 w 1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12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0C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5" name="Freeform 404">
                <a:extLst>
                  <a:ext uri="{FF2B5EF4-FFF2-40B4-BE49-F238E27FC236}">
                    <a16:creationId xmlns:a16="http://schemas.microsoft.com/office/drawing/2014/main" id="{B725766E-8D72-D34D-A538-D0FCBC00B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25" y="4665663"/>
                <a:ext cx="1168400" cy="238125"/>
              </a:xfrm>
              <a:custGeom>
                <a:avLst/>
                <a:gdLst>
                  <a:gd name="T0" fmla="*/ 0 w 736"/>
                  <a:gd name="T1" fmla="*/ 2147483647 h 150"/>
                  <a:gd name="T2" fmla="*/ 2147483647 w 736"/>
                  <a:gd name="T3" fmla="*/ 2147483647 h 150"/>
                  <a:gd name="T4" fmla="*/ 2147483647 w 736"/>
                  <a:gd name="T5" fmla="*/ 2147483647 h 150"/>
                  <a:gd name="T6" fmla="*/ 2147483647 w 736"/>
                  <a:gd name="T7" fmla="*/ 2147483647 h 150"/>
                  <a:gd name="T8" fmla="*/ 2147483647 w 736"/>
                  <a:gd name="T9" fmla="*/ 2147483647 h 150"/>
                  <a:gd name="T10" fmla="*/ 2147483647 w 736"/>
                  <a:gd name="T11" fmla="*/ 2147483647 h 150"/>
                  <a:gd name="T12" fmla="*/ 2147483647 w 736"/>
                  <a:gd name="T13" fmla="*/ 2147483647 h 150"/>
                  <a:gd name="T14" fmla="*/ 2147483647 w 736"/>
                  <a:gd name="T15" fmla="*/ 2147483647 h 150"/>
                  <a:gd name="T16" fmla="*/ 2147483647 w 736"/>
                  <a:gd name="T17" fmla="*/ 2147483647 h 150"/>
                  <a:gd name="T18" fmla="*/ 2147483647 w 736"/>
                  <a:gd name="T19" fmla="*/ 2147483647 h 150"/>
                  <a:gd name="T20" fmla="*/ 2147483647 w 736"/>
                  <a:gd name="T21" fmla="*/ 2147483647 h 150"/>
                  <a:gd name="T22" fmla="*/ 2147483647 w 736"/>
                  <a:gd name="T23" fmla="*/ 2147483647 h 150"/>
                  <a:gd name="T24" fmla="*/ 2147483647 w 736"/>
                  <a:gd name="T25" fmla="*/ 0 h 150"/>
                  <a:gd name="T26" fmla="*/ 2147483647 w 736"/>
                  <a:gd name="T27" fmla="*/ 2147483647 h 150"/>
                  <a:gd name="T28" fmla="*/ 2147483647 w 736"/>
                  <a:gd name="T29" fmla="*/ 2147483647 h 150"/>
                  <a:gd name="T30" fmla="*/ 2147483647 w 736"/>
                  <a:gd name="T31" fmla="*/ 2147483647 h 150"/>
                  <a:gd name="T32" fmla="*/ 2147483647 w 736"/>
                  <a:gd name="T33" fmla="*/ 2147483647 h 150"/>
                  <a:gd name="T34" fmla="*/ 2147483647 w 736"/>
                  <a:gd name="T35" fmla="*/ 2147483647 h 150"/>
                  <a:gd name="T36" fmla="*/ 2147483647 w 736"/>
                  <a:gd name="T37" fmla="*/ 2147483647 h 150"/>
                  <a:gd name="T38" fmla="*/ 2147483647 w 736"/>
                  <a:gd name="T39" fmla="*/ 2147483647 h 150"/>
                  <a:gd name="T40" fmla="*/ 2147483647 w 736"/>
                  <a:gd name="T41" fmla="*/ 2147483647 h 150"/>
                  <a:gd name="T42" fmla="*/ 2147483647 w 736"/>
                  <a:gd name="T43" fmla="*/ 2147483647 h 150"/>
                  <a:gd name="T44" fmla="*/ 2147483647 w 736"/>
                  <a:gd name="T45" fmla="*/ 2147483647 h 150"/>
                  <a:gd name="T46" fmla="*/ 0 w 736"/>
                  <a:gd name="T47" fmla="*/ 2147483647 h 150"/>
                  <a:gd name="T48" fmla="*/ 0 w 736"/>
                  <a:gd name="T49" fmla="*/ 2147483647 h 1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36"/>
                  <a:gd name="T76" fmla="*/ 0 h 150"/>
                  <a:gd name="T77" fmla="*/ 736 w 736"/>
                  <a:gd name="T78" fmla="*/ 150 h 1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36" h="150">
                    <a:moveTo>
                      <a:pt x="0" y="146"/>
                    </a:moveTo>
                    <a:lnTo>
                      <a:pt x="2" y="150"/>
                    </a:lnTo>
                    <a:lnTo>
                      <a:pt x="567" y="60"/>
                    </a:lnTo>
                    <a:lnTo>
                      <a:pt x="653" y="38"/>
                    </a:lnTo>
                    <a:lnTo>
                      <a:pt x="706" y="22"/>
                    </a:lnTo>
                    <a:lnTo>
                      <a:pt x="722" y="14"/>
                    </a:lnTo>
                    <a:lnTo>
                      <a:pt x="732" y="10"/>
                    </a:lnTo>
                    <a:lnTo>
                      <a:pt x="736" y="4"/>
                    </a:lnTo>
                    <a:lnTo>
                      <a:pt x="734" y="2"/>
                    </a:lnTo>
                    <a:lnTo>
                      <a:pt x="724" y="0"/>
                    </a:lnTo>
                    <a:lnTo>
                      <a:pt x="700" y="2"/>
                    </a:lnTo>
                    <a:lnTo>
                      <a:pt x="617" y="12"/>
                    </a:lnTo>
                    <a:lnTo>
                      <a:pt x="503" y="28"/>
                    </a:lnTo>
                    <a:lnTo>
                      <a:pt x="373" y="48"/>
                    </a:lnTo>
                    <a:lnTo>
                      <a:pt x="129" y="86"/>
                    </a:lnTo>
                    <a:lnTo>
                      <a:pt x="48" y="100"/>
                    </a:lnTo>
                    <a:lnTo>
                      <a:pt x="16" y="108"/>
                    </a:lnTo>
                    <a:lnTo>
                      <a:pt x="12" y="112"/>
                    </a:lnTo>
                    <a:lnTo>
                      <a:pt x="8" y="12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4E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6" name="Freeform 405">
                <a:extLst>
                  <a:ext uri="{FF2B5EF4-FFF2-40B4-BE49-F238E27FC236}">
                    <a16:creationId xmlns:a16="http://schemas.microsoft.com/office/drawing/2014/main" id="{CCF55B69-C504-4A48-B45C-A5584DEB8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00" y="4206876"/>
                <a:ext cx="403225" cy="519113"/>
              </a:xfrm>
              <a:custGeom>
                <a:avLst/>
                <a:gdLst>
                  <a:gd name="T0" fmla="*/ 2147483647 w 254"/>
                  <a:gd name="T1" fmla="*/ 2147483647 h 327"/>
                  <a:gd name="T2" fmla="*/ 2147483647 w 254"/>
                  <a:gd name="T3" fmla="*/ 2147483647 h 327"/>
                  <a:gd name="T4" fmla="*/ 2147483647 w 254"/>
                  <a:gd name="T5" fmla="*/ 2147483647 h 327"/>
                  <a:gd name="T6" fmla="*/ 2147483647 w 254"/>
                  <a:gd name="T7" fmla="*/ 2147483647 h 327"/>
                  <a:gd name="T8" fmla="*/ 2147483647 w 254"/>
                  <a:gd name="T9" fmla="*/ 2147483647 h 327"/>
                  <a:gd name="T10" fmla="*/ 2147483647 w 254"/>
                  <a:gd name="T11" fmla="*/ 2147483647 h 327"/>
                  <a:gd name="T12" fmla="*/ 2147483647 w 254"/>
                  <a:gd name="T13" fmla="*/ 2147483647 h 327"/>
                  <a:gd name="T14" fmla="*/ 2147483647 w 254"/>
                  <a:gd name="T15" fmla="*/ 2147483647 h 327"/>
                  <a:gd name="T16" fmla="*/ 2147483647 w 254"/>
                  <a:gd name="T17" fmla="*/ 0 h 327"/>
                  <a:gd name="T18" fmla="*/ 2147483647 w 254"/>
                  <a:gd name="T19" fmla="*/ 2147483647 h 327"/>
                  <a:gd name="T20" fmla="*/ 2147483647 w 254"/>
                  <a:gd name="T21" fmla="*/ 2147483647 h 327"/>
                  <a:gd name="T22" fmla="*/ 2147483647 w 254"/>
                  <a:gd name="T23" fmla="*/ 2147483647 h 327"/>
                  <a:gd name="T24" fmla="*/ 2147483647 w 254"/>
                  <a:gd name="T25" fmla="*/ 2147483647 h 327"/>
                  <a:gd name="T26" fmla="*/ 2147483647 w 254"/>
                  <a:gd name="T27" fmla="*/ 2147483647 h 327"/>
                  <a:gd name="T28" fmla="*/ 2147483647 w 254"/>
                  <a:gd name="T29" fmla="*/ 2147483647 h 327"/>
                  <a:gd name="T30" fmla="*/ 2147483647 w 254"/>
                  <a:gd name="T31" fmla="*/ 2147483647 h 327"/>
                  <a:gd name="T32" fmla="*/ 2147483647 w 254"/>
                  <a:gd name="T33" fmla="*/ 2147483647 h 327"/>
                  <a:gd name="T34" fmla="*/ 2147483647 w 254"/>
                  <a:gd name="T35" fmla="*/ 2147483647 h 327"/>
                  <a:gd name="T36" fmla="*/ 2147483647 w 254"/>
                  <a:gd name="T37" fmla="*/ 2147483647 h 327"/>
                  <a:gd name="T38" fmla="*/ 2147483647 w 254"/>
                  <a:gd name="T39" fmla="*/ 2147483647 h 327"/>
                  <a:gd name="T40" fmla="*/ 2147483647 w 254"/>
                  <a:gd name="T41" fmla="*/ 2147483647 h 327"/>
                  <a:gd name="T42" fmla="*/ 0 w 254"/>
                  <a:gd name="T43" fmla="*/ 2147483647 h 327"/>
                  <a:gd name="T44" fmla="*/ 2147483647 w 254"/>
                  <a:gd name="T45" fmla="*/ 2147483647 h 327"/>
                  <a:gd name="T46" fmla="*/ 2147483647 w 254"/>
                  <a:gd name="T47" fmla="*/ 2147483647 h 327"/>
                  <a:gd name="T48" fmla="*/ 2147483647 w 254"/>
                  <a:gd name="T49" fmla="*/ 2147483647 h 327"/>
                  <a:gd name="T50" fmla="*/ 2147483647 w 254"/>
                  <a:gd name="T51" fmla="*/ 2147483647 h 327"/>
                  <a:gd name="T52" fmla="*/ 2147483647 w 254"/>
                  <a:gd name="T53" fmla="*/ 2147483647 h 327"/>
                  <a:gd name="T54" fmla="*/ 2147483647 w 254"/>
                  <a:gd name="T55" fmla="*/ 2147483647 h 327"/>
                  <a:gd name="T56" fmla="*/ 2147483647 w 254"/>
                  <a:gd name="T57" fmla="*/ 2147483647 h 327"/>
                  <a:gd name="T58" fmla="*/ 2147483647 w 254"/>
                  <a:gd name="T59" fmla="*/ 2147483647 h 327"/>
                  <a:gd name="T60" fmla="*/ 2147483647 w 254"/>
                  <a:gd name="T61" fmla="*/ 2147483647 h 327"/>
                  <a:gd name="T62" fmla="*/ 2147483647 w 254"/>
                  <a:gd name="T63" fmla="*/ 2147483647 h 327"/>
                  <a:gd name="T64" fmla="*/ 2147483647 w 254"/>
                  <a:gd name="T65" fmla="*/ 2147483647 h 327"/>
                  <a:gd name="T66" fmla="*/ 2147483647 w 254"/>
                  <a:gd name="T67" fmla="*/ 2147483647 h 327"/>
                  <a:gd name="T68" fmla="*/ 2147483647 w 254"/>
                  <a:gd name="T69" fmla="*/ 2147483647 h 327"/>
                  <a:gd name="T70" fmla="*/ 2147483647 w 254"/>
                  <a:gd name="T71" fmla="*/ 2147483647 h 327"/>
                  <a:gd name="T72" fmla="*/ 2147483647 w 254"/>
                  <a:gd name="T73" fmla="*/ 2147483647 h 327"/>
                  <a:gd name="T74" fmla="*/ 2147483647 w 254"/>
                  <a:gd name="T75" fmla="*/ 2147483647 h 327"/>
                  <a:gd name="T76" fmla="*/ 2147483647 w 254"/>
                  <a:gd name="T77" fmla="*/ 2147483647 h 327"/>
                  <a:gd name="T78" fmla="*/ 2147483647 w 254"/>
                  <a:gd name="T79" fmla="*/ 2147483647 h 327"/>
                  <a:gd name="T80" fmla="*/ 2147483647 w 254"/>
                  <a:gd name="T81" fmla="*/ 2147483647 h 327"/>
                  <a:gd name="T82" fmla="*/ 2147483647 w 254"/>
                  <a:gd name="T83" fmla="*/ 2147483647 h 327"/>
                  <a:gd name="T84" fmla="*/ 2147483647 w 254"/>
                  <a:gd name="T85" fmla="*/ 2147483647 h 327"/>
                  <a:gd name="T86" fmla="*/ 2147483647 w 254"/>
                  <a:gd name="T87" fmla="*/ 2147483647 h 327"/>
                  <a:gd name="T88" fmla="*/ 2147483647 w 254"/>
                  <a:gd name="T89" fmla="*/ 2147483647 h 327"/>
                  <a:gd name="T90" fmla="*/ 2147483647 w 254"/>
                  <a:gd name="T91" fmla="*/ 2147483647 h 327"/>
                  <a:gd name="T92" fmla="*/ 2147483647 w 254"/>
                  <a:gd name="T93" fmla="*/ 2147483647 h 327"/>
                  <a:gd name="T94" fmla="*/ 2147483647 w 254"/>
                  <a:gd name="T95" fmla="*/ 2147483647 h 327"/>
                  <a:gd name="T96" fmla="*/ 2147483647 w 254"/>
                  <a:gd name="T97" fmla="*/ 2147483647 h 327"/>
                  <a:gd name="T98" fmla="*/ 2147483647 w 254"/>
                  <a:gd name="T99" fmla="*/ 2147483647 h 327"/>
                  <a:gd name="T100" fmla="*/ 2147483647 w 254"/>
                  <a:gd name="T101" fmla="*/ 2147483647 h 327"/>
                  <a:gd name="T102" fmla="*/ 2147483647 w 254"/>
                  <a:gd name="T103" fmla="*/ 2147483647 h 327"/>
                  <a:gd name="T104" fmla="*/ 2147483647 w 254"/>
                  <a:gd name="T105" fmla="*/ 2147483647 h 327"/>
                  <a:gd name="T106" fmla="*/ 2147483647 w 254"/>
                  <a:gd name="T107" fmla="*/ 2147483647 h 327"/>
                  <a:gd name="T108" fmla="*/ 2147483647 w 254"/>
                  <a:gd name="T109" fmla="*/ 2147483647 h 327"/>
                  <a:gd name="T110" fmla="*/ 2147483647 w 254"/>
                  <a:gd name="T111" fmla="*/ 2147483647 h 327"/>
                  <a:gd name="T112" fmla="*/ 2147483647 w 254"/>
                  <a:gd name="T113" fmla="*/ 2147483647 h 327"/>
                  <a:gd name="T114" fmla="*/ 2147483647 w 254"/>
                  <a:gd name="T115" fmla="*/ 2147483647 h 327"/>
                  <a:gd name="T116" fmla="*/ 2147483647 w 254"/>
                  <a:gd name="T117" fmla="*/ 2147483647 h 327"/>
                  <a:gd name="T118" fmla="*/ 2147483647 w 254"/>
                  <a:gd name="T119" fmla="*/ 2147483647 h 3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4"/>
                  <a:gd name="T181" fmla="*/ 0 h 327"/>
                  <a:gd name="T182" fmla="*/ 254 w 254"/>
                  <a:gd name="T183" fmla="*/ 327 h 3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4" h="327">
                    <a:moveTo>
                      <a:pt x="160" y="46"/>
                    </a:moveTo>
                    <a:lnTo>
                      <a:pt x="160" y="46"/>
                    </a:lnTo>
                    <a:lnTo>
                      <a:pt x="156" y="38"/>
                    </a:lnTo>
                    <a:lnTo>
                      <a:pt x="150" y="32"/>
                    </a:lnTo>
                    <a:lnTo>
                      <a:pt x="146" y="32"/>
                    </a:lnTo>
                    <a:lnTo>
                      <a:pt x="144" y="32"/>
                    </a:lnTo>
                    <a:lnTo>
                      <a:pt x="140" y="36"/>
                    </a:lnTo>
                    <a:lnTo>
                      <a:pt x="138" y="42"/>
                    </a:lnTo>
                    <a:lnTo>
                      <a:pt x="136" y="42"/>
                    </a:lnTo>
                    <a:lnTo>
                      <a:pt x="134" y="36"/>
                    </a:lnTo>
                    <a:lnTo>
                      <a:pt x="132" y="26"/>
                    </a:lnTo>
                    <a:lnTo>
                      <a:pt x="134" y="18"/>
                    </a:lnTo>
                    <a:lnTo>
                      <a:pt x="134" y="12"/>
                    </a:lnTo>
                    <a:lnTo>
                      <a:pt x="128" y="14"/>
                    </a:lnTo>
                    <a:lnTo>
                      <a:pt x="120" y="20"/>
                    </a:lnTo>
                    <a:lnTo>
                      <a:pt x="116" y="24"/>
                    </a:lnTo>
                    <a:lnTo>
                      <a:pt x="116" y="26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12" y="8"/>
                    </a:lnTo>
                    <a:lnTo>
                      <a:pt x="112" y="2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2" y="6"/>
                    </a:lnTo>
                    <a:lnTo>
                      <a:pt x="86" y="30"/>
                    </a:lnTo>
                    <a:lnTo>
                      <a:pt x="76" y="40"/>
                    </a:lnTo>
                    <a:lnTo>
                      <a:pt x="66" y="48"/>
                    </a:lnTo>
                    <a:lnTo>
                      <a:pt x="62" y="50"/>
                    </a:lnTo>
                    <a:lnTo>
                      <a:pt x="58" y="52"/>
                    </a:lnTo>
                    <a:lnTo>
                      <a:pt x="52" y="48"/>
                    </a:lnTo>
                    <a:lnTo>
                      <a:pt x="46" y="46"/>
                    </a:lnTo>
                    <a:lnTo>
                      <a:pt x="44" y="48"/>
                    </a:lnTo>
                    <a:lnTo>
                      <a:pt x="40" y="50"/>
                    </a:lnTo>
                    <a:lnTo>
                      <a:pt x="28" y="70"/>
                    </a:lnTo>
                    <a:lnTo>
                      <a:pt x="14" y="90"/>
                    </a:lnTo>
                    <a:lnTo>
                      <a:pt x="10" y="100"/>
                    </a:lnTo>
                    <a:lnTo>
                      <a:pt x="6" y="106"/>
                    </a:lnTo>
                    <a:lnTo>
                      <a:pt x="6" y="114"/>
                    </a:lnTo>
                    <a:lnTo>
                      <a:pt x="12" y="124"/>
                    </a:lnTo>
                    <a:lnTo>
                      <a:pt x="26" y="142"/>
                    </a:lnTo>
                    <a:lnTo>
                      <a:pt x="28" y="148"/>
                    </a:lnTo>
                    <a:lnTo>
                      <a:pt x="26" y="150"/>
                    </a:lnTo>
                    <a:lnTo>
                      <a:pt x="24" y="152"/>
                    </a:lnTo>
                    <a:lnTo>
                      <a:pt x="20" y="154"/>
                    </a:lnTo>
                    <a:lnTo>
                      <a:pt x="16" y="156"/>
                    </a:lnTo>
                    <a:lnTo>
                      <a:pt x="16" y="170"/>
                    </a:lnTo>
                    <a:lnTo>
                      <a:pt x="16" y="176"/>
                    </a:lnTo>
                    <a:lnTo>
                      <a:pt x="18" y="180"/>
                    </a:lnTo>
                    <a:lnTo>
                      <a:pt x="16" y="184"/>
                    </a:lnTo>
                    <a:lnTo>
                      <a:pt x="10" y="190"/>
                    </a:lnTo>
                    <a:lnTo>
                      <a:pt x="4" y="198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6" y="213"/>
                    </a:lnTo>
                    <a:lnTo>
                      <a:pt x="20" y="227"/>
                    </a:lnTo>
                    <a:lnTo>
                      <a:pt x="20" y="231"/>
                    </a:lnTo>
                    <a:lnTo>
                      <a:pt x="16" y="241"/>
                    </a:lnTo>
                    <a:lnTo>
                      <a:pt x="10" y="251"/>
                    </a:lnTo>
                    <a:lnTo>
                      <a:pt x="6" y="257"/>
                    </a:lnTo>
                    <a:lnTo>
                      <a:pt x="6" y="259"/>
                    </a:lnTo>
                    <a:lnTo>
                      <a:pt x="6" y="263"/>
                    </a:lnTo>
                    <a:lnTo>
                      <a:pt x="12" y="271"/>
                    </a:lnTo>
                    <a:lnTo>
                      <a:pt x="28" y="289"/>
                    </a:lnTo>
                    <a:lnTo>
                      <a:pt x="32" y="297"/>
                    </a:lnTo>
                    <a:lnTo>
                      <a:pt x="34" y="305"/>
                    </a:lnTo>
                    <a:lnTo>
                      <a:pt x="34" y="311"/>
                    </a:lnTo>
                    <a:lnTo>
                      <a:pt x="36" y="315"/>
                    </a:lnTo>
                    <a:lnTo>
                      <a:pt x="38" y="317"/>
                    </a:lnTo>
                    <a:lnTo>
                      <a:pt x="44" y="321"/>
                    </a:lnTo>
                    <a:lnTo>
                      <a:pt x="62" y="323"/>
                    </a:lnTo>
                    <a:lnTo>
                      <a:pt x="92" y="327"/>
                    </a:lnTo>
                    <a:lnTo>
                      <a:pt x="110" y="327"/>
                    </a:lnTo>
                    <a:lnTo>
                      <a:pt x="124" y="327"/>
                    </a:lnTo>
                    <a:lnTo>
                      <a:pt x="134" y="323"/>
                    </a:lnTo>
                    <a:lnTo>
                      <a:pt x="144" y="321"/>
                    </a:lnTo>
                    <a:lnTo>
                      <a:pt x="160" y="313"/>
                    </a:lnTo>
                    <a:lnTo>
                      <a:pt x="168" y="313"/>
                    </a:lnTo>
                    <a:lnTo>
                      <a:pt x="176" y="313"/>
                    </a:lnTo>
                    <a:lnTo>
                      <a:pt x="194" y="319"/>
                    </a:lnTo>
                    <a:lnTo>
                      <a:pt x="208" y="321"/>
                    </a:lnTo>
                    <a:lnTo>
                      <a:pt x="214" y="319"/>
                    </a:lnTo>
                    <a:lnTo>
                      <a:pt x="220" y="317"/>
                    </a:lnTo>
                    <a:lnTo>
                      <a:pt x="226" y="315"/>
                    </a:lnTo>
                    <a:lnTo>
                      <a:pt x="234" y="309"/>
                    </a:lnTo>
                    <a:lnTo>
                      <a:pt x="244" y="295"/>
                    </a:lnTo>
                    <a:lnTo>
                      <a:pt x="250" y="283"/>
                    </a:lnTo>
                    <a:lnTo>
                      <a:pt x="254" y="271"/>
                    </a:lnTo>
                    <a:lnTo>
                      <a:pt x="250" y="273"/>
                    </a:lnTo>
                    <a:lnTo>
                      <a:pt x="246" y="271"/>
                    </a:lnTo>
                    <a:lnTo>
                      <a:pt x="242" y="267"/>
                    </a:lnTo>
                    <a:lnTo>
                      <a:pt x="242" y="261"/>
                    </a:lnTo>
                    <a:lnTo>
                      <a:pt x="244" y="255"/>
                    </a:lnTo>
                    <a:lnTo>
                      <a:pt x="244" y="253"/>
                    </a:lnTo>
                    <a:lnTo>
                      <a:pt x="238" y="251"/>
                    </a:lnTo>
                    <a:lnTo>
                      <a:pt x="222" y="251"/>
                    </a:lnTo>
                    <a:lnTo>
                      <a:pt x="220" y="249"/>
                    </a:lnTo>
                    <a:lnTo>
                      <a:pt x="222" y="247"/>
                    </a:lnTo>
                    <a:lnTo>
                      <a:pt x="228" y="245"/>
                    </a:lnTo>
                    <a:lnTo>
                      <a:pt x="232" y="245"/>
                    </a:lnTo>
                    <a:lnTo>
                      <a:pt x="234" y="245"/>
                    </a:lnTo>
                    <a:lnTo>
                      <a:pt x="234" y="243"/>
                    </a:lnTo>
                    <a:lnTo>
                      <a:pt x="238" y="235"/>
                    </a:lnTo>
                    <a:lnTo>
                      <a:pt x="240" y="225"/>
                    </a:lnTo>
                    <a:lnTo>
                      <a:pt x="244" y="215"/>
                    </a:lnTo>
                    <a:lnTo>
                      <a:pt x="246" y="207"/>
                    </a:lnTo>
                    <a:lnTo>
                      <a:pt x="244" y="203"/>
                    </a:lnTo>
                    <a:lnTo>
                      <a:pt x="242" y="198"/>
                    </a:lnTo>
                    <a:lnTo>
                      <a:pt x="236" y="194"/>
                    </a:lnTo>
                    <a:lnTo>
                      <a:pt x="232" y="194"/>
                    </a:lnTo>
                    <a:lnTo>
                      <a:pt x="230" y="192"/>
                    </a:lnTo>
                    <a:lnTo>
                      <a:pt x="228" y="186"/>
                    </a:lnTo>
                    <a:lnTo>
                      <a:pt x="226" y="178"/>
                    </a:lnTo>
                    <a:lnTo>
                      <a:pt x="228" y="174"/>
                    </a:lnTo>
                    <a:lnTo>
                      <a:pt x="228" y="166"/>
                    </a:lnTo>
                    <a:lnTo>
                      <a:pt x="230" y="154"/>
                    </a:lnTo>
                    <a:lnTo>
                      <a:pt x="230" y="136"/>
                    </a:lnTo>
                    <a:lnTo>
                      <a:pt x="228" y="126"/>
                    </a:lnTo>
                    <a:lnTo>
                      <a:pt x="226" y="120"/>
                    </a:lnTo>
                    <a:lnTo>
                      <a:pt x="224" y="120"/>
                    </a:lnTo>
                    <a:lnTo>
                      <a:pt x="222" y="120"/>
                    </a:lnTo>
                    <a:lnTo>
                      <a:pt x="214" y="124"/>
                    </a:lnTo>
                    <a:lnTo>
                      <a:pt x="212" y="122"/>
                    </a:lnTo>
                    <a:lnTo>
                      <a:pt x="208" y="116"/>
                    </a:lnTo>
                    <a:lnTo>
                      <a:pt x="204" y="104"/>
                    </a:lnTo>
                    <a:lnTo>
                      <a:pt x="200" y="94"/>
                    </a:lnTo>
                    <a:lnTo>
                      <a:pt x="196" y="86"/>
                    </a:lnTo>
                    <a:lnTo>
                      <a:pt x="194" y="84"/>
                    </a:lnTo>
                    <a:lnTo>
                      <a:pt x="192" y="84"/>
                    </a:lnTo>
                    <a:lnTo>
                      <a:pt x="186" y="88"/>
                    </a:lnTo>
                    <a:lnTo>
                      <a:pt x="178" y="90"/>
                    </a:lnTo>
                    <a:lnTo>
                      <a:pt x="176" y="88"/>
                    </a:lnTo>
                    <a:lnTo>
                      <a:pt x="174" y="88"/>
                    </a:lnTo>
                    <a:lnTo>
                      <a:pt x="172" y="84"/>
                    </a:lnTo>
                    <a:lnTo>
                      <a:pt x="174" y="80"/>
                    </a:lnTo>
                    <a:lnTo>
                      <a:pt x="176" y="74"/>
                    </a:lnTo>
                    <a:lnTo>
                      <a:pt x="180" y="70"/>
                    </a:lnTo>
                    <a:lnTo>
                      <a:pt x="190" y="60"/>
                    </a:lnTo>
                    <a:lnTo>
                      <a:pt x="192" y="56"/>
                    </a:lnTo>
                    <a:lnTo>
                      <a:pt x="194" y="54"/>
                    </a:lnTo>
                    <a:lnTo>
                      <a:pt x="192" y="50"/>
                    </a:lnTo>
                    <a:lnTo>
                      <a:pt x="186" y="48"/>
                    </a:lnTo>
                    <a:lnTo>
                      <a:pt x="164" y="44"/>
                    </a:lnTo>
                    <a:lnTo>
                      <a:pt x="160" y="44"/>
                    </a:lnTo>
                    <a:lnTo>
                      <a:pt x="160" y="46"/>
                    </a:lnTo>
                    <a:close/>
                  </a:path>
                </a:pathLst>
              </a:custGeom>
              <a:solidFill>
                <a:srgbClr val="576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7" name="Freeform 406">
                <a:extLst>
                  <a:ext uri="{FF2B5EF4-FFF2-40B4-BE49-F238E27FC236}">
                    <a16:creationId xmlns:a16="http://schemas.microsoft.com/office/drawing/2014/main" id="{CB3799CE-0926-0B49-81B4-A51AB4F08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650" y="4343401"/>
                <a:ext cx="320675" cy="382588"/>
              </a:xfrm>
              <a:custGeom>
                <a:avLst/>
                <a:gdLst>
                  <a:gd name="T0" fmla="*/ 2147483647 w 202"/>
                  <a:gd name="T1" fmla="*/ 0 h 241"/>
                  <a:gd name="T2" fmla="*/ 2147483647 w 202"/>
                  <a:gd name="T3" fmla="*/ 2147483647 h 241"/>
                  <a:gd name="T4" fmla="*/ 2147483647 w 202"/>
                  <a:gd name="T5" fmla="*/ 2147483647 h 241"/>
                  <a:gd name="T6" fmla="*/ 2147483647 w 202"/>
                  <a:gd name="T7" fmla="*/ 2147483647 h 241"/>
                  <a:gd name="T8" fmla="*/ 2147483647 w 202"/>
                  <a:gd name="T9" fmla="*/ 2147483647 h 241"/>
                  <a:gd name="T10" fmla="*/ 2147483647 w 202"/>
                  <a:gd name="T11" fmla="*/ 2147483647 h 241"/>
                  <a:gd name="T12" fmla="*/ 2147483647 w 202"/>
                  <a:gd name="T13" fmla="*/ 2147483647 h 241"/>
                  <a:gd name="T14" fmla="*/ 2147483647 w 202"/>
                  <a:gd name="T15" fmla="*/ 2147483647 h 241"/>
                  <a:gd name="T16" fmla="*/ 2147483647 w 202"/>
                  <a:gd name="T17" fmla="*/ 2147483647 h 241"/>
                  <a:gd name="T18" fmla="*/ 0 w 202"/>
                  <a:gd name="T19" fmla="*/ 2147483647 h 241"/>
                  <a:gd name="T20" fmla="*/ 2147483647 w 202"/>
                  <a:gd name="T21" fmla="*/ 2147483647 h 241"/>
                  <a:gd name="T22" fmla="*/ 2147483647 w 202"/>
                  <a:gd name="T23" fmla="*/ 2147483647 h 241"/>
                  <a:gd name="T24" fmla="*/ 2147483647 w 202"/>
                  <a:gd name="T25" fmla="*/ 2147483647 h 241"/>
                  <a:gd name="T26" fmla="*/ 2147483647 w 202"/>
                  <a:gd name="T27" fmla="*/ 2147483647 h 241"/>
                  <a:gd name="T28" fmla="*/ 2147483647 w 202"/>
                  <a:gd name="T29" fmla="*/ 2147483647 h 241"/>
                  <a:gd name="T30" fmla="*/ 2147483647 w 202"/>
                  <a:gd name="T31" fmla="*/ 2147483647 h 241"/>
                  <a:gd name="T32" fmla="*/ 2147483647 w 202"/>
                  <a:gd name="T33" fmla="*/ 2147483647 h 241"/>
                  <a:gd name="T34" fmla="*/ 2147483647 w 202"/>
                  <a:gd name="T35" fmla="*/ 2147483647 h 241"/>
                  <a:gd name="T36" fmla="*/ 2147483647 w 202"/>
                  <a:gd name="T37" fmla="*/ 2147483647 h 241"/>
                  <a:gd name="T38" fmla="*/ 2147483647 w 202"/>
                  <a:gd name="T39" fmla="*/ 2147483647 h 241"/>
                  <a:gd name="T40" fmla="*/ 2147483647 w 202"/>
                  <a:gd name="T41" fmla="*/ 2147483647 h 241"/>
                  <a:gd name="T42" fmla="*/ 2147483647 w 202"/>
                  <a:gd name="T43" fmla="*/ 2147483647 h 241"/>
                  <a:gd name="T44" fmla="*/ 2147483647 w 202"/>
                  <a:gd name="T45" fmla="*/ 2147483647 h 241"/>
                  <a:gd name="T46" fmla="*/ 2147483647 w 202"/>
                  <a:gd name="T47" fmla="*/ 2147483647 h 241"/>
                  <a:gd name="T48" fmla="*/ 2147483647 w 202"/>
                  <a:gd name="T49" fmla="*/ 2147483647 h 241"/>
                  <a:gd name="T50" fmla="*/ 2147483647 w 202"/>
                  <a:gd name="T51" fmla="*/ 2147483647 h 241"/>
                  <a:gd name="T52" fmla="*/ 2147483647 w 202"/>
                  <a:gd name="T53" fmla="*/ 2147483647 h 241"/>
                  <a:gd name="T54" fmla="*/ 2147483647 w 202"/>
                  <a:gd name="T55" fmla="*/ 2147483647 h 241"/>
                  <a:gd name="T56" fmla="*/ 2147483647 w 202"/>
                  <a:gd name="T57" fmla="*/ 2147483647 h 241"/>
                  <a:gd name="T58" fmla="*/ 2147483647 w 202"/>
                  <a:gd name="T59" fmla="*/ 2147483647 h 241"/>
                  <a:gd name="T60" fmla="*/ 2147483647 w 202"/>
                  <a:gd name="T61" fmla="*/ 2147483647 h 241"/>
                  <a:gd name="T62" fmla="*/ 2147483647 w 202"/>
                  <a:gd name="T63" fmla="*/ 2147483647 h 241"/>
                  <a:gd name="T64" fmla="*/ 2147483647 w 202"/>
                  <a:gd name="T65" fmla="*/ 2147483647 h 241"/>
                  <a:gd name="T66" fmla="*/ 2147483647 w 202"/>
                  <a:gd name="T67" fmla="*/ 2147483647 h 241"/>
                  <a:gd name="T68" fmla="*/ 2147483647 w 202"/>
                  <a:gd name="T69" fmla="*/ 2147483647 h 241"/>
                  <a:gd name="T70" fmla="*/ 2147483647 w 202"/>
                  <a:gd name="T71" fmla="*/ 2147483647 h 241"/>
                  <a:gd name="T72" fmla="*/ 2147483647 w 202"/>
                  <a:gd name="T73" fmla="*/ 2147483647 h 241"/>
                  <a:gd name="T74" fmla="*/ 2147483647 w 202"/>
                  <a:gd name="T75" fmla="*/ 2147483647 h 241"/>
                  <a:gd name="T76" fmla="*/ 2147483647 w 202"/>
                  <a:gd name="T77" fmla="*/ 2147483647 h 241"/>
                  <a:gd name="T78" fmla="*/ 2147483647 w 202"/>
                  <a:gd name="T79" fmla="*/ 2147483647 h 241"/>
                  <a:gd name="T80" fmla="*/ 2147483647 w 202"/>
                  <a:gd name="T81" fmla="*/ 2147483647 h 241"/>
                  <a:gd name="T82" fmla="*/ 2147483647 w 202"/>
                  <a:gd name="T83" fmla="*/ 2147483647 h 241"/>
                  <a:gd name="T84" fmla="*/ 2147483647 w 202"/>
                  <a:gd name="T85" fmla="*/ 2147483647 h 241"/>
                  <a:gd name="T86" fmla="*/ 2147483647 w 202"/>
                  <a:gd name="T87" fmla="*/ 2147483647 h 241"/>
                  <a:gd name="T88" fmla="*/ 2147483647 w 202"/>
                  <a:gd name="T89" fmla="*/ 2147483647 h 241"/>
                  <a:gd name="T90" fmla="*/ 2147483647 w 202"/>
                  <a:gd name="T91" fmla="*/ 2147483647 h 241"/>
                  <a:gd name="T92" fmla="*/ 2147483647 w 202"/>
                  <a:gd name="T93" fmla="*/ 2147483647 h 241"/>
                  <a:gd name="T94" fmla="*/ 2147483647 w 202"/>
                  <a:gd name="T95" fmla="*/ 2147483647 h 241"/>
                  <a:gd name="T96" fmla="*/ 2147483647 w 202"/>
                  <a:gd name="T97" fmla="*/ 2147483647 h 241"/>
                  <a:gd name="T98" fmla="*/ 2147483647 w 202"/>
                  <a:gd name="T99" fmla="*/ 2147483647 h 241"/>
                  <a:gd name="T100" fmla="*/ 2147483647 w 202"/>
                  <a:gd name="T101" fmla="*/ 2147483647 h 241"/>
                  <a:gd name="T102" fmla="*/ 2147483647 w 202"/>
                  <a:gd name="T103" fmla="*/ 2147483647 h 241"/>
                  <a:gd name="T104" fmla="*/ 2147483647 w 202"/>
                  <a:gd name="T105" fmla="*/ 2147483647 h 241"/>
                  <a:gd name="T106" fmla="*/ 2147483647 w 202"/>
                  <a:gd name="T107" fmla="*/ 2147483647 h 241"/>
                  <a:gd name="T108" fmla="*/ 2147483647 w 202"/>
                  <a:gd name="T109" fmla="*/ 2147483647 h 241"/>
                  <a:gd name="T110" fmla="*/ 2147483647 w 202"/>
                  <a:gd name="T111" fmla="*/ 2147483647 h 241"/>
                  <a:gd name="T112" fmla="*/ 2147483647 w 202"/>
                  <a:gd name="T113" fmla="*/ 2147483647 h 2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2"/>
                  <a:gd name="T172" fmla="*/ 0 h 241"/>
                  <a:gd name="T173" fmla="*/ 202 w 202"/>
                  <a:gd name="T174" fmla="*/ 241 h 2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2" h="241">
                    <a:moveTo>
                      <a:pt x="120" y="14"/>
                    </a:moveTo>
                    <a:lnTo>
                      <a:pt x="120" y="14"/>
                    </a:lnTo>
                    <a:lnTo>
                      <a:pt x="116" y="0"/>
                    </a:lnTo>
                    <a:lnTo>
                      <a:pt x="110" y="4"/>
                    </a:lnTo>
                    <a:lnTo>
                      <a:pt x="108" y="10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2" y="14"/>
                    </a:lnTo>
                    <a:lnTo>
                      <a:pt x="100" y="6"/>
                    </a:lnTo>
                    <a:lnTo>
                      <a:pt x="98" y="2"/>
                    </a:lnTo>
                    <a:lnTo>
                      <a:pt x="96" y="0"/>
                    </a:lnTo>
                    <a:lnTo>
                      <a:pt x="94" y="4"/>
                    </a:lnTo>
                    <a:lnTo>
                      <a:pt x="90" y="10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0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62" y="14"/>
                    </a:lnTo>
                    <a:lnTo>
                      <a:pt x="68" y="22"/>
                    </a:lnTo>
                    <a:lnTo>
                      <a:pt x="78" y="34"/>
                    </a:lnTo>
                    <a:lnTo>
                      <a:pt x="84" y="42"/>
                    </a:lnTo>
                    <a:lnTo>
                      <a:pt x="86" y="44"/>
                    </a:lnTo>
                    <a:lnTo>
                      <a:pt x="90" y="46"/>
                    </a:lnTo>
                    <a:lnTo>
                      <a:pt x="94" y="44"/>
                    </a:lnTo>
                    <a:lnTo>
                      <a:pt x="98" y="42"/>
                    </a:lnTo>
                    <a:lnTo>
                      <a:pt x="108" y="34"/>
                    </a:lnTo>
                    <a:lnTo>
                      <a:pt x="114" y="24"/>
                    </a:lnTo>
                    <a:lnTo>
                      <a:pt x="120" y="14"/>
                    </a:lnTo>
                    <a:close/>
                    <a:moveTo>
                      <a:pt x="0" y="123"/>
                    </a:moveTo>
                    <a:lnTo>
                      <a:pt x="0" y="123"/>
                    </a:lnTo>
                    <a:lnTo>
                      <a:pt x="2" y="127"/>
                    </a:lnTo>
                    <a:lnTo>
                      <a:pt x="16" y="141"/>
                    </a:lnTo>
                    <a:lnTo>
                      <a:pt x="16" y="145"/>
                    </a:lnTo>
                    <a:lnTo>
                      <a:pt x="12" y="155"/>
                    </a:lnTo>
                    <a:lnTo>
                      <a:pt x="10" y="157"/>
                    </a:lnTo>
                    <a:lnTo>
                      <a:pt x="16" y="153"/>
                    </a:lnTo>
                    <a:lnTo>
                      <a:pt x="22" y="149"/>
                    </a:lnTo>
                    <a:lnTo>
                      <a:pt x="26" y="141"/>
                    </a:lnTo>
                    <a:lnTo>
                      <a:pt x="28" y="135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2" y="121"/>
                    </a:lnTo>
                    <a:lnTo>
                      <a:pt x="38" y="125"/>
                    </a:lnTo>
                    <a:lnTo>
                      <a:pt x="44" y="131"/>
                    </a:lnTo>
                    <a:lnTo>
                      <a:pt x="46" y="135"/>
                    </a:lnTo>
                    <a:lnTo>
                      <a:pt x="50" y="143"/>
                    </a:lnTo>
                    <a:lnTo>
                      <a:pt x="50" y="147"/>
                    </a:lnTo>
                    <a:lnTo>
                      <a:pt x="52" y="147"/>
                    </a:lnTo>
                    <a:lnTo>
                      <a:pt x="58" y="141"/>
                    </a:lnTo>
                    <a:lnTo>
                      <a:pt x="68" y="119"/>
                    </a:lnTo>
                    <a:lnTo>
                      <a:pt x="72" y="112"/>
                    </a:lnTo>
                    <a:lnTo>
                      <a:pt x="70" y="106"/>
                    </a:lnTo>
                    <a:lnTo>
                      <a:pt x="64" y="94"/>
                    </a:lnTo>
                    <a:lnTo>
                      <a:pt x="62" y="90"/>
                    </a:lnTo>
                    <a:lnTo>
                      <a:pt x="58" y="88"/>
                    </a:lnTo>
                    <a:lnTo>
                      <a:pt x="54" y="88"/>
                    </a:lnTo>
                    <a:lnTo>
                      <a:pt x="50" y="92"/>
                    </a:lnTo>
                    <a:lnTo>
                      <a:pt x="46" y="102"/>
                    </a:lnTo>
                    <a:lnTo>
                      <a:pt x="44" y="110"/>
                    </a:lnTo>
                    <a:lnTo>
                      <a:pt x="42" y="112"/>
                    </a:lnTo>
                    <a:lnTo>
                      <a:pt x="38" y="108"/>
                    </a:lnTo>
                    <a:lnTo>
                      <a:pt x="32" y="104"/>
                    </a:lnTo>
                    <a:lnTo>
                      <a:pt x="28" y="102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20" y="114"/>
                    </a:lnTo>
                    <a:lnTo>
                      <a:pt x="20" y="121"/>
                    </a:lnTo>
                    <a:lnTo>
                      <a:pt x="18" y="123"/>
                    </a:lnTo>
                    <a:lnTo>
                      <a:pt x="16" y="125"/>
                    </a:lnTo>
                    <a:lnTo>
                      <a:pt x="12" y="125"/>
                    </a:lnTo>
                    <a:lnTo>
                      <a:pt x="6" y="125"/>
                    </a:lnTo>
                    <a:lnTo>
                      <a:pt x="0" y="123"/>
                    </a:lnTo>
                    <a:close/>
                    <a:moveTo>
                      <a:pt x="2" y="173"/>
                    </a:moveTo>
                    <a:lnTo>
                      <a:pt x="2" y="173"/>
                    </a:lnTo>
                    <a:lnTo>
                      <a:pt x="4" y="179"/>
                    </a:lnTo>
                    <a:lnTo>
                      <a:pt x="8" y="185"/>
                    </a:lnTo>
                    <a:lnTo>
                      <a:pt x="24" y="203"/>
                    </a:lnTo>
                    <a:lnTo>
                      <a:pt x="28" y="211"/>
                    </a:lnTo>
                    <a:lnTo>
                      <a:pt x="30" y="219"/>
                    </a:lnTo>
                    <a:lnTo>
                      <a:pt x="30" y="225"/>
                    </a:lnTo>
                    <a:lnTo>
                      <a:pt x="32" y="229"/>
                    </a:lnTo>
                    <a:lnTo>
                      <a:pt x="34" y="231"/>
                    </a:lnTo>
                    <a:lnTo>
                      <a:pt x="40" y="235"/>
                    </a:lnTo>
                    <a:lnTo>
                      <a:pt x="58" y="237"/>
                    </a:lnTo>
                    <a:lnTo>
                      <a:pt x="88" y="241"/>
                    </a:lnTo>
                    <a:lnTo>
                      <a:pt x="106" y="241"/>
                    </a:lnTo>
                    <a:lnTo>
                      <a:pt x="120" y="241"/>
                    </a:lnTo>
                    <a:lnTo>
                      <a:pt x="132" y="237"/>
                    </a:lnTo>
                    <a:lnTo>
                      <a:pt x="140" y="233"/>
                    </a:lnTo>
                    <a:lnTo>
                      <a:pt x="134" y="213"/>
                    </a:lnTo>
                    <a:lnTo>
                      <a:pt x="128" y="199"/>
                    </a:lnTo>
                    <a:lnTo>
                      <a:pt x="126" y="195"/>
                    </a:lnTo>
                    <a:lnTo>
                      <a:pt x="122" y="195"/>
                    </a:lnTo>
                    <a:lnTo>
                      <a:pt x="120" y="195"/>
                    </a:lnTo>
                    <a:lnTo>
                      <a:pt x="116" y="199"/>
                    </a:lnTo>
                    <a:lnTo>
                      <a:pt x="112" y="203"/>
                    </a:lnTo>
                    <a:lnTo>
                      <a:pt x="110" y="205"/>
                    </a:lnTo>
                    <a:lnTo>
                      <a:pt x="106" y="203"/>
                    </a:lnTo>
                    <a:lnTo>
                      <a:pt x="104" y="203"/>
                    </a:lnTo>
                    <a:lnTo>
                      <a:pt x="98" y="199"/>
                    </a:lnTo>
                    <a:lnTo>
                      <a:pt x="94" y="197"/>
                    </a:lnTo>
                    <a:lnTo>
                      <a:pt x="90" y="199"/>
                    </a:lnTo>
                    <a:lnTo>
                      <a:pt x="84" y="203"/>
                    </a:lnTo>
                    <a:lnTo>
                      <a:pt x="82" y="205"/>
                    </a:lnTo>
                    <a:lnTo>
                      <a:pt x="72" y="193"/>
                    </a:lnTo>
                    <a:lnTo>
                      <a:pt x="64" y="177"/>
                    </a:lnTo>
                    <a:lnTo>
                      <a:pt x="58" y="165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0" y="167"/>
                    </a:lnTo>
                    <a:lnTo>
                      <a:pt x="48" y="177"/>
                    </a:lnTo>
                    <a:lnTo>
                      <a:pt x="46" y="183"/>
                    </a:lnTo>
                    <a:lnTo>
                      <a:pt x="42" y="183"/>
                    </a:lnTo>
                    <a:lnTo>
                      <a:pt x="32" y="177"/>
                    </a:lnTo>
                    <a:lnTo>
                      <a:pt x="20" y="173"/>
                    </a:lnTo>
                    <a:lnTo>
                      <a:pt x="12" y="169"/>
                    </a:lnTo>
                    <a:lnTo>
                      <a:pt x="6" y="169"/>
                    </a:lnTo>
                    <a:lnTo>
                      <a:pt x="2" y="173"/>
                    </a:lnTo>
                    <a:close/>
                    <a:moveTo>
                      <a:pt x="110" y="110"/>
                    </a:moveTo>
                    <a:lnTo>
                      <a:pt x="110" y="110"/>
                    </a:lnTo>
                    <a:lnTo>
                      <a:pt x="110" y="123"/>
                    </a:lnTo>
                    <a:lnTo>
                      <a:pt x="112" y="133"/>
                    </a:lnTo>
                    <a:lnTo>
                      <a:pt x="116" y="139"/>
                    </a:lnTo>
                    <a:lnTo>
                      <a:pt x="118" y="141"/>
                    </a:lnTo>
                    <a:lnTo>
                      <a:pt x="124" y="141"/>
                    </a:lnTo>
                    <a:lnTo>
                      <a:pt x="130" y="141"/>
                    </a:lnTo>
                    <a:lnTo>
                      <a:pt x="148" y="129"/>
                    </a:lnTo>
                    <a:lnTo>
                      <a:pt x="156" y="127"/>
                    </a:lnTo>
                    <a:lnTo>
                      <a:pt x="158" y="127"/>
                    </a:lnTo>
                    <a:lnTo>
                      <a:pt x="162" y="129"/>
                    </a:lnTo>
                    <a:lnTo>
                      <a:pt x="166" y="133"/>
                    </a:lnTo>
                    <a:lnTo>
                      <a:pt x="170" y="133"/>
                    </a:lnTo>
                    <a:lnTo>
                      <a:pt x="182" y="127"/>
                    </a:lnTo>
                    <a:lnTo>
                      <a:pt x="196" y="121"/>
                    </a:lnTo>
                    <a:lnTo>
                      <a:pt x="200" y="117"/>
                    </a:lnTo>
                    <a:lnTo>
                      <a:pt x="202" y="114"/>
                    </a:lnTo>
                    <a:lnTo>
                      <a:pt x="200" y="110"/>
                    </a:lnTo>
                    <a:lnTo>
                      <a:pt x="198" y="102"/>
                    </a:lnTo>
                    <a:lnTo>
                      <a:pt x="198" y="96"/>
                    </a:lnTo>
                    <a:lnTo>
                      <a:pt x="196" y="94"/>
                    </a:lnTo>
                    <a:lnTo>
                      <a:pt x="190" y="96"/>
                    </a:lnTo>
                    <a:lnTo>
                      <a:pt x="178" y="106"/>
                    </a:lnTo>
                    <a:lnTo>
                      <a:pt x="174" y="106"/>
                    </a:lnTo>
                    <a:lnTo>
                      <a:pt x="174" y="104"/>
                    </a:lnTo>
                    <a:lnTo>
                      <a:pt x="172" y="98"/>
                    </a:lnTo>
                    <a:lnTo>
                      <a:pt x="172" y="94"/>
                    </a:lnTo>
                    <a:lnTo>
                      <a:pt x="168" y="94"/>
                    </a:lnTo>
                    <a:lnTo>
                      <a:pt x="160" y="98"/>
                    </a:lnTo>
                    <a:lnTo>
                      <a:pt x="154" y="104"/>
                    </a:lnTo>
                    <a:lnTo>
                      <a:pt x="150" y="108"/>
                    </a:lnTo>
                    <a:lnTo>
                      <a:pt x="146" y="108"/>
                    </a:lnTo>
                    <a:lnTo>
                      <a:pt x="138" y="108"/>
                    </a:lnTo>
                    <a:lnTo>
                      <a:pt x="126" y="106"/>
                    </a:lnTo>
                    <a:lnTo>
                      <a:pt x="118" y="108"/>
                    </a:lnTo>
                    <a:lnTo>
                      <a:pt x="110" y="110"/>
                    </a:lnTo>
                    <a:close/>
                    <a:moveTo>
                      <a:pt x="108" y="153"/>
                    </a:moveTo>
                    <a:lnTo>
                      <a:pt x="108" y="153"/>
                    </a:lnTo>
                    <a:lnTo>
                      <a:pt x="106" y="141"/>
                    </a:lnTo>
                    <a:lnTo>
                      <a:pt x="104" y="133"/>
                    </a:lnTo>
                    <a:lnTo>
                      <a:pt x="102" y="129"/>
                    </a:lnTo>
                    <a:lnTo>
                      <a:pt x="100" y="129"/>
                    </a:lnTo>
                    <a:lnTo>
                      <a:pt x="98" y="129"/>
                    </a:lnTo>
                    <a:lnTo>
                      <a:pt x="94" y="133"/>
                    </a:lnTo>
                    <a:lnTo>
                      <a:pt x="82" y="145"/>
                    </a:lnTo>
                    <a:lnTo>
                      <a:pt x="78" y="149"/>
                    </a:lnTo>
                    <a:lnTo>
                      <a:pt x="74" y="149"/>
                    </a:lnTo>
                    <a:lnTo>
                      <a:pt x="70" y="147"/>
                    </a:lnTo>
                    <a:lnTo>
                      <a:pt x="64" y="147"/>
                    </a:lnTo>
                    <a:lnTo>
                      <a:pt x="62" y="149"/>
                    </a:lnTo>
                    <a:lnTo>
                      <a:pt x="66" y="157"/>
                    </a:lnTo>
                    <a:lnTo>
                      <a:pt x="72" y="165"/>
                    </a:lnTo>
                    <a:lnTo>
                      <a:pt x="74" y="173"/>
                    </a:lnTo>
                    <a:lnTo>
                      <a:pt x="76" y="175"/>
                    </a:lnTo>
                    <a:lnTo>
                      <a:pt x="80" y="175"/>
                    </a:lnTo>
                    <a:lnTo>
                      <a:pt x="84" y="175"/>
                    </a:lnTo>
                    <a:lnTo>
                      <a:pt x="90" y="173"/>
                    </a:lnTo>
                    <a:lnTo>
                      <a:pt x="100" y="165"/>
                    </a:lnTo>
                    <a:lnTo>
                      <a:pt x="106" y="159"/>
                    </a:lnTo>
                    <a:lnTo>
                      <a:pt x="108" y="153"/>
                    </a:lnTo>
                    <a:close/>
                  </a:path>
                </a:pathLst>
              </a:custGeom>
              <a:solidFill>
                <a:srgbClr val="353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8" name="Freeform 407">
                <a:extLst>
                  <a:ext uri="{FF2B5EF4-FFF2-40B4-BE49-F238E27FC236}">
                    <a16:creationId xmlns:a16="http://schemas.microsoft.com/office/drawing/2014/main" id="{6F3076BA-70C3-BB4D-BFCD-D4A645A1F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" y="4502151"/>
                <a:ext cx="1514475" cy="465138"/>
              </a:xfrm>
              <a:custGeom>
                <a:avLst/>
                <a:gdLst>
                  <a:gd name="T0" fmla="*/ 2147483647 w 954"/>
                  <a:gd name="T1" fmla="*/ 2147483647 h 293"/>
                  <a:gd name="T2" fmla="*/ 2147483647 w 954"/>
                  <a:gd name="T3" fmla="*/ 2147483647 h 293"/>
                  <a:gd name="T4" fmla="*/ 2147483647 w 954"/>
                  <a:gd name="T5" fmla="*/ 2147483647 h 293"/>
                  <a:gd name="T6" fmla="*/ 2147483647 w 954"/>
                  <a:gd name="T7" fmla="*/ 2147483647 h 293"/>
                  <a:gd name="T8" fmla="*/ 2147483647 w 954"/>
                  <a:gd name="T9" fmla="*/ 2147483647 h 293"/>
                  <a:gd name="T10" fmla="*/ 2147483647 w 954"/>
                  <a:gd name="T11" fmla="*/ 2147483647 h 293"/>
                  <a:gd name="T12" fmla="*/ 2147483647 w 954"/>
                  <a:gd name="T13" fmla="*/ 2147483647 h 293"/>
                  <a:gd name="T14" fmla="*/ 2147483647 w 954"/>
                  <a:gd name="T15" fmla="*/ 2147483647 h 293"/>
                  <a:gd name="T16" fmla="*/ 2147483647 w 954"/>
                  <a:gd name="T17" fmla="*/ 2147483647 h 293"/>
                  <a:gd name="T18" fmla="*/ 2147483647 w 954"/>
                  <a:gd name="T19" fmla="*/ 2147483647 h 293"/>
                  <a:gd name="T20" fmla="*/ 2147483647 w 954"/>
                  <a:gd name="T21" fmla="*/ 2147483647 h 293"/>
                  <a:gd name="T22" fmla="*/ 2147483647 w 954"/>
                  <a:gd name="T23" fmla="*/ 2147483647 h 293"/>
                  <a:gd name="T24" fmla="*/ 2147483647 w 954"/>
                  <a:gd name="T25" fmla="*/ 2147483647 h 293"/>
                  <a:gd name="T26" fmla="*/ 2147483647 w 954"/>
                  <a:gd name="T27" fmla="*/ 2147483647 h 293"/>
                  <a:gd name="T28" fmla="*/ 2147483647 w 954"/>
                  <a:gd name="T29" fmla="*/ 2147483647 h 293"/>
                  <a:gd name="T30" fmla="*/ 2147483647 w 954"/>
                  <a:gd name="T31" fmla="*/ 2147483647 h 293"/>
                  <a:gd name="T32" fmla="*/ 2147483647 w 954"/>
                  <a:gd name="T33" fmla="*/ 2147483647 h 293"/>
                  <a:gd name="T34" fmla="*/ 2147483647 w 954"/>
                  <a:gd name="T35" fmla="*/ 2147483647 h 293"/>
                  <a:gd name="T36" fmla="*/ 2147483647 w 954"/>
                  <a:gd name="T37" fmla="*/ 2147483647 h 293"/>
                  <a:gd name="T38" fmla="*/ 0 w 954"/>
                  <a:gd name="T39" fmla="*/ 2147483647 h 293"/>
                  <a:gd name="T40" fmla="*/ 2147483647 w 954"/>
                  <a:gd name="T41" fmla="*/ 2147483647 h 293"/>
                  <a:gd name="T42" fmla="*/ 2147483647 w 954"/>
                  <a:gd name="T43" fmla="*/ 2147483647 h 293"/>
                  <a:gd name="T44" fmla="*/ 2147483647 w 954"/>
                  <a:gd name="T45" fmla="*/ 2147483647 h 293"/>
                  <a:gd name="T46" fmla="*/ 2147483647 w 954"/>
                  <a:gd name="T47" fmla="*/ 2147483647 h 293"/>
                  <a:gd name="T48" fmla="*/ 2147483647 w 954"/>
                  <a:gd name="T49" fmla="*/ 2147483647 h 293"/>
                  <a:gd name="T50" fmla="*/ 2147483647 w 954"/>
                  <a:gd name="T51" fmla="*/ 2147483647 h 293"/>
                  <a:gd name="T52" fmla="*/ 2147483647 w 954"/>
                  <a:gd name="T53" fmla="*/ 2147483647 h 293"/>
                  <a:gd name="T54" fmla="*/ 2147483647 w 954"/>
                  <a:gd name="T55" fmla="*/ 2147483647 h 293"/>
                  <a:gd name="T56" fmla="*/ 2147483647 w 954"/>
                  <a:gd name="T57" fmla="*/ 2147483647 h 293"/>
                  <a:gd name="T58" fmla="*/ 2147483647 w 954"/>
                  <a:gd name="T59" fmla="*/ 2147483647 h 293"/>
                  <a:gd name="T60" fmla="*/ 2147483647 w 954"/>
                  <a:gd name="T61" fmla="*/ 2147483647 h 293"/>
                  <a:gd name="T62" fmla="*/ 2147483647 w 954"/>
                  <a:gd name="T63" fmla="*/ 2147483647 h 293"/>
                  <a:gd name="T64" fmla="*/ 2147483647 w 954"/>
                  <a:gd name="T65" fmla="*/ 2147483647 h 293"/>
                  <a:gd name="T66" fmla="*/ 2147483647 w 954"/>
                  <a:gd name="T67" fmla="*/ 2147483647 h 293"/>
                  <a:gd name="T68" fmla="*/ 2147483647 w 954"/>
                  <a:gd name="T69" fmla="*/ 2147483647 h 293"/>
                  <a:gd name="T70" fmla="*/ 2147483647 w 954"/>
                  <a:gd name="T71" fmla="*/ 2147483647 h 293"/>
                  <a:gd name="T72" fmla="*/ 2147483647 w 954"/>
                  <a:gd name="T73" fmla="*/ 2147483647 h 293"/>
                  <a:gd name="T74" fmla="*/ 2147483647 w 954"/>
                  <a:gd name="T75" fmla="*/ 2147483647 h 293"/>
                  <a:gd name="T76" fmla="*/ 2147483647 w 954"/>
                  <a:gd name="T77" fmla="*/ 2147483647 h 293"/>
                  <a:gd name="T78" fmla="*/ 2147483647 w 954"/>
                  <a:gd name="T79" fmla="*/ 2147483647 h 293"/>
                  <a:gd name="T80" fmla="*/ 2147483647 w 954"/>
                  <a:gd name="T81" fmla="*/ 2147483647 h 293"/>
                  <a:gd name="T82" fmla="*/ 2147483647 w 954"/>
                  <a:gd name="T83" fmla="*/ 2147483647 h 293"/>
                  <a:gd name="T84" fmla="*/ 2147483647 w 954"/>
                  <a:gd name="T85" fmla="*/ 2147483647 h 293"/>
                  <a:gd name="T86" fmla="*/ 2147483647 w 954"/>
                  <a:gd name="T87" fmla="*/ 2147483647 h 293"/>
                  <a:gd name="T88" fmla="*/ 2147483647 w 954"/>
                  <a:gd name="T89" fmla="*/ 2147483647 h 293"/>
                  <a:gd name="T90" fmla="*/ 2147483647 w 954"/>
                  <a:gd name="T91" fmla="*/ 2147483647 h 293"/>
                  <a:gd name="T92" fmla="*/ 2147483647 w 954"/>
                  <a:gd name="T93" fmla="*/ 2147483647 h 293"/>
                  <a:gd name="T94" fmla="*/ 2147483647 w 954"/>
                  <a:gd name="T95" fmla="*/ 2147483647 h 293"/>
                  <a:gd name="T96" fmla="*/ 2147483647 w 954"/>
                  <a:gd name="T97" fmla="*/ 2147483647 h 293"/>
                  <a:gd name="T98" fmla="*/ 2147483647 w 954"/>
                  <a:gd name="T99" fmla="*/ 2147483647 h 293"/>
                  <a:gd name="T100" fmla="*/ 2147483647 w 954"/>
                  <a:gd name="T101" fmla="*/ 2147483647 h 293"/>
                  <a:gd name="T102" fmla="*/ 2147483647 w 954"/>
                  <a:gd name="T103" fmla="*/ 2147483647 h 293"/>
                  <a:gd name="T104" fmla="*/ 2147483647 w 954"/>
                  <a:gd name="T105" fmla="*/ 2147483647 h 293"/>
                  <a:gd name="T106" fmla="*/ 2147483647 w 954"/>
                  <a:gd name="T107" fmla="*/ 2147483647 h 293"/>
                  <a:gd name="T108" fmla="*/ 2147483647 w 954"/>
                  <a:gd name="T109" fmla="*/ 2147483647 h 293"/>
                  <a:gd name="T110" fmla="*/ 2147483647 w 954"/>
                  <a:gd name="T111" fmla="*/ 2147483647 h 293"/>
                  <a:gd name="T112" fmla="*/ 2147483647 w 954"/>
                  <a:gd name="T113" fmla="*/ 2147483647 h 293"/>
                  <a:gd name="T114" fmla="*/ 2147483647 w 954"/>
                  <a:gd name="T115" fmla="*/ 2147483647 h 293"/>
                  <a:gd name="T116" fmla="*/ 2147483647 w 954"/>
                  <a:gd name="T117" fmla="*/ 2147483647 h 293"/>
                  <a:gd name="T118" fmla="*/ 2147483647 w 954"/>
                  <a:gd name="T119" fmla="*/ 0 h 29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293"/>
                  <a:gd name="T182" fmla="*/ 954 w 954"/>
                  <a:gd name="T183" fmla="*/ 293 h 29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293">
                    <a:moveTo>
                      <a:pt x="739" y="0"/>
                    </a:moveTo>
                    <a:lnTo>
                      <a:pt x="739" y="0"/>
                    </a:lnTo>
                    <a:lnTo>
                      <a:pt x="749" y="4"/>
                    </a:lnTo>
                    <a:lnTo>
                      <a:pt x="757" y="4"/>
                    </a:lnTo>
                    <a:lnTo>
                      <a:pt x="771" y="4"/>
                    </a:lnTo>
                    <a:lnTo>
                      <a:pt x="780" y="4"/>
                    </a:lnTo>
                    <a:lnTo>
                      <a:pt x="784" y="6"/>
                    </a:lnTo>
                    <a:lnTo>
                      <a:pt x="786" y="10"/>
                    </a:lnTo>
                    <a:lnTo>
                      <a:pt x="790" y="14"/>
                    </a:lnTo>
                    <a:lnTo>
                      <a:pt x="794" y="17"/>
                    </a:lnTo>
                    <a:lnTo>
                      <a:pt x="798" y="17"/>
                    </a:lnTo>
                    <a:lnTo>
                      <a:pt x="804" y="17"/>
                    </a:lnTo>
                    <a:lnTo>
                      <a:pt x="808" y="19"/>
                    </a:lnTo>
                    <a:lnTo>
                      <a:pt x="812" y="23"/>
                    </a:lnTo>
                    <a:lnTo>
                      <a:pt x="818" y="27"/>
                    </a:lnTo>
                    <a:lnTo>
                      <a:pt x="824" y="29"/>
                    </a:lnTo>
                    <a:lnTo>
                      <a:pt x="836" y="29"/>
                    </a:lnTo>
                    <a:lnTo>
                      <a:pt x="842" y="29"/>
                    </a:lnTo>
                    <a:lnTo>
                      <a:pt x="848" y="29"/>
                    </a:lnTo>
                    <a:lnTo>
                      <a:pt x="852" y="31"/>
                    </a:lnTo>
                    <a:lnTo>
                      <a:pt x="854" y="37"/>
                    </a:lnTo>
                    <a:lnTo>
                      <a:pt x="856" y="49"/>
                    </a:lnTo>
                    <a:lnTo>
                      <a:pt x="860" y="55"/>
                    </a:lnTo>
                    <a:lnTo>
                      <a:pt x="866" y="59"/>
                    </a:lnTo>
                    <a:lnTo>
                      <a:pt x="874" y="57"/>
                    </a:lnTo>
                    <a:lnTo>
                      <a:pt x="884" y="55"/>
                    </a:lnTo>
                    <a:lnTo>
                      <a:pt x="894" y="55"/>
                    </a:lnTo>
                    <a:lnTo>
                      <a:pt x="898" y="55"/>
                    </a:lnTo>
                    <a:lnTo>
                      <a:pt x="902" y="57"/>
                    </a:lnTo>
                    <a:lnTo>
                      <a:pt x="904" y="61"/>
                    </a:lnTo>
                    <a:lnTo>
                      <a:pt x="904" y="65"/>
                    </a:lnTo>
                    <a:lnTo>
                      <a:pt x="904" y="71"/>
                    </a:lnTo>
                    <a:lnTo>
                      <a:pt x="906" y="75"/>
                    </a:lnTo>
                    <a:lnTo>
                      <a:pt x="912" y="81"/>
                    </a:lnTo>
                    <a:lnTo>
                      <a:pt x="918" y="87"/>
                    </a:lnTo>
                    <a:lnTo>
                      <a:pt x="920" y="91"/>
                    </a:lnTo>
                    <a:lnTo>
                      <a:pt x="920" y="95"/>
                    </a:lnTo>
                    <a:lnTo>
                      <a:pt x="922" y="99"/>
                    </a:lnTo>
                    <a:lnTo>
                      <a:pt x="924" y="99"/>
                    </a:lnTo>
                    <a:lnTo>
                      <a:pt x="934" y="97"/>
                    </a:lnTo>
                    <a:lnTo>
                      <a:pt x="938" y="97"/>
                    </a:lnTo>
                    <a:lnTo>
                      <a:pt x="942" y="99"/>
                    </a:lnTo>
                    <a:lnTo>
                      <a:pt x="946" y="103"/>
                    </a:lnTo>
                    <a:lnTo>
                      <a:pt x="946" y="111"/>
                    </a:lnTo>
                    <a:lnTo>
                      <a:pt x="946" y="121"/>
                    </a:lnTo>
                    <a:lnTo>
                      <a:pt x="948" y="129"/>
                    </a:lnTo>
                    <a:lnTo>
                      <a:pt x="952" y="141"/>
                    </a:lnTo>
                    <a:lnTo>
                      <a:pt x="954" y="145"/>
                    </a:lnTo>
                    <a:lnTo>
                      <a:pt x="954" y="149"/>
                    </a:lnTo>
                    <a:lnTo>
                      <a:pt x="950" y="153"/>
                    </a:lnTo>
                    <a:lnTo>
                      <a:pt x="942" y="155"/>
                    </a:lnTo>
                    <a:lnTo>
                      <a:pt x="934" y="159"/>
                    </a:lnTo>
                    <a:lnTo>
                      <a:pt x="924" y="165"/>
                    </a:lnTo>
                    <a:lnTo>
                      <a:pt x="904" y="177"/>
                    </a:lnTo>
                    <a:lnTo>
                      <a:pt x="896" y="181"/>
                    </a:lnTo>
                    <a:lnTo>
                      <a:pt x="886" y="185"/>
                    </a:lnTo>
                    <a:lnTo>
                      <a:pt x="878" y="187"/>
                    </a:lnTo>
                    <a:lnTo>
                      <a:pt x="870" y="187"/>
                    </a:lnTo>
                    <a:lnTo>
                      <a:pt x="860" y="185"/>
                    </a:lnTo>
                    <a:lnTo>
                      <a:pt x="850" y="185"/>
                    </a:lnTo>
                    <a:lnTo>
                      <a:pt x="824" y="193"/>
                    </a:lnTo>
                    <a:lnTo>
                      <a:pt x="786" y="205"/>
                    </a:lnTo>
                    <a:lnTo>
                      <a:pt x="761" y="209"/>
                    </a:lnTo>
                    <a:lnTo>
                      <a:pt x="733" y="213"/>
                    </a:lnTo>
                    <a:lnTo>
                      <a:pt x="629" y="223"/>
                    </a:lnTo>
                    <a:lnTo>
                      <a:pt x="475" y="241"/>
                    </a:lnTo>
                    <a:lnTo>
                      <a:pt x="327" y="259"/>
                    </a:lnTo>
                    <a:lnTo>
                      <a:pt x="273" y="267"/>
                    </a:lnTo>
                    <a:lnTo>
                      <a:pt x="239" y="273"/>
                    </a:lnTo>
                    <a:lnTo>
                      <a:pt x="199" y="283"/>
                    </a:lnTo>
                    <a:lnTo>
                      <a:pt x="160" y="289"/>
                    </a:lnTo>
                    <a:lnTo>
                      <a:pt x="124" y="293"/>
                    </a:lnTo>
                    <a:lnTo>
                      <a:pt x="94" y="293"/>
                    </a:lnTo>
                    <a:lnTo>
                      <a:pt x="72" y="293"/>
                    </a:lnTo>
                    <a:lnTo>
                      <a:pt x="58" y="293"/>
                    </a:lnTo>
                    <a:lnTo>
                      <a:pt x="54" y="291"/>
                    </a:lnTo>
                    <a:lnTo>
                      <a:pt x="50" y="289"/>
                    </a:lnTo>
                    <a:lnTo>
                      <a:pt x="46" y="283"/>
                    </a:lnTo>
                    <a:lnTo>
                      <a:pt x="42" y="275"/>
                    </a:lnTo>
                    <a:lnTo>
                      <a:pt x="36" y="257"/>
                    </a:lnTo>
                    <a:lnTo>
                      <a:pt x="32" y="241"/>
                    </a:lnTo>
                    <a:lnTo>
                      <a:pt x="28" y="223"/>
                    </a:lnTo>
                    <a:lnTo>
                      <a:pt x="18" y="203"/>
                    </a:lnTo>
                    <a:lnTo>
                      <a:pt x="8" y="181"/>
                    </a:lnTo>
                    <a:lnTo>
                      <a:pt x="2" y="163"/>
                    </a:lnTo>
                    <a:lnTo>
                      <a:pt x="0" y="147"/>
                    </a:lnTo>
                    <a:lnTo>
                      <a:pt x="2" y="141"/>
                    </a:lnTo>
                    <a:lnTo>
                      <a:pt x="4" y="135"/>
                    </a:lnTo>
                    <a:lnTo>
                      <a:pt x="8" y="121"/>
                    </a:lnTo>
                    <a:lnTo>
                      <a:pt x="12" y="107"/>
                    </a:lnTo>
                    <a:lnTo>
                      <a:pt x="16" y="101"/>
                    </a:lnTo>
                    <a:lnTo>
                      <a:pt x="18" y="97"/>
                    </a:lnTo>
                    <a:lnTo>
                      <a:pt x="22" y="97"/>
                    </a:lnTo>
                    <a:lnTo>
                      <a:pt x="26" y="99"/>
                    </a:lnTo>
                    <a:lnTo>
                      <a:pt x="32" y="105"/>
                    </a:lnTo>
                    <a:lnTo>
                      <a:pt x="36" y="109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54" y="97"/>
                    </a:lnTo>
                    <a:lnTo>
                      <a:pt x="56" y="97"/>
                    </a:lnTo>
                    <a:lnTo>
                      <a:pt x="60" y="105"/>
                    </a:lnTo>
                    <a:lnTo>
                      <a:pt x="62" y="111"/>
                    </a:lnTo>
                    <a:lnTo>
                      <a:pt x="62" y="115"/>
                    </a:lnTo>
                    <a:lnTo>
                      <a:pt x="60" y="123"/>
                    </a:lnTo>
                    <a:lnTo>
                      <a:pt x="60" y="131"/>
                    </a:lnTo>
                    <a:lnTo>
                      <a:pt x="62" y="133"/>
                    </a:lnTo>
                    <a:lnTo>
                      <a:pt x="66" y="135"/>
                    </a:lnTo>
                    <a:lnTo>
                      <a:pt x="72" y="139"/>
                    </a:lnTo>
                    <a:lnTo>
                      <a:pt x="76" y="143"/>
                    </a:lnTo>
                    <a:lnTo>
                      <a:pt x="76" y="149"/>
                    </a:lnTo>
                    <a:lnTo>
                      <a:pt x="78" y="159"/>
                    </a:lnTo>
                    <a:lnTo>
                      <a:pt x="78" y="163"/>
                    </a:lnTo>
                    <a:lnTo>
                      <a:pt x="80" y="165"/>
                    </a:lnTo>
                    <a:lnTo>
                      <a:pt x="86" y="169"/>
                    </a:lnTo>
                    <a:lnTo>
                      <a:pt x="92" y="175"/>
                    </a:lnTo>
                    <a:lnTo>
                      <a:pt x="94" y="179"/>
                    </a:lnTo>
                    <a:lnTo>
                      <a:pt x="94" y="185"/>
                    </a:lnTo>
                    <a:lnTo>
                      <a:pt x="94" y="197"/>
                    </a:lnTo>
                    <a:lnTo>
                      <a:pt x="96" y="207"/>
                    </a:lnTo>
                    <a:lnTo>
                      <a:pt x="96" y="211"/>
                    </a:lnTo>
                    <a:lnTo>
                      <a:pt x="98" y="213"/>
                    </a:lnTo>
                    <a:lnTo>
                      <a:pt x="102" y="215"/>
                    </a:lnTo>
                    <a:lnTo>
                      <a:pt x="106" y="215"/>
                    </a:lnTo>
                    <a:lnTo>
                      <a:pt x="122" y="213"/>
                    </a:lnTo>
                    <a:lnTo>
                      <a:pt x="126" y="215"/>
                    </a:lnTo>
                    <a:lnTo>
                      <a:pt x="128" y="217"/>
                    </a:lnTo>
                    <a:lnTo>
                      <a:pt x="128" y="221"/>
                    </a:lnTo>
                    <a:lnTo>
                      <a:pt x="130" y="225"/>
                    </a:lnTo>
                    <a:lnTo>
                      <a:pt x="132" y="227"/>
                    </a:lnTo>
                    <a:lnTo>
                      <a:pt x="136" y="231"/>
                    </a:lnTo>
                    <a:lnTo>
                      <a:pt x="140" y="233"/>
                    </a:lnTo>
                    <a:lnTo>
                      <a:pt x="148" y="235"/>
                    </a:lnTo>
                    <a:lnTo>
                      <a:pt x="158" y="233"/>
                    </a:lnTo>
                    <a:lnTo>
                      <a:pt x="168" y="231"/>
                    </a:lnTo>
                    <a:lnTo>
                      <a:pt x="182" y="225"/>
                    </a:lnTo>
                    <a:lnTo>
                      <a:pt x="205" y="213"/>
                    </a:lnTo>
                    <a:lnTo>
                      <a:pt x="225" y="205"/>
                    </a:lnTo>
                    <a:lnTo>
                      <a:pt x="233" y="203"/>
                    </a:lnTo>
                    <a:lnTo>
                      <a:pt x="239" y="203"/>
                    </a:lnTo>
                    <a:lnTo>
                      <a:pt x="243" y="203"/>
                    </a:lnTo>
                    <a:lnTo>
                      <a:pt x="247" y="207"/>
                    </a:lnTo>
                    <a:lnTo>
                      <a:pt x="251" y="211"/>
                    </a:lnTo>
                    <a:lnTo>
                      <a:pt x="257" y="213"/>
                    </a:lnTo>
                    <a:lnTo>
                      <a:pt x="267" y="213"/>
                    </a:lnTo>
                    <a:lnTo>
                      <a:pt x="279" y="211"/>
                    </a:lnTo>
                    <a:lnTo>
                      <a:pt x="289" y="207"/>
                    </a:lnTo>
                    <a:lnTo>
                      <a:pt x="295" y="201"/>
                    </a:lnTo>
                    <a:lnTo>
                      <a:pt x="303" y="195"/>
                    </a:lnTo>
                    <a:lnTo>
                      <a:pt x="307" y="195"/>
                    </a:lnTo>
                    <a:lnTo>
                      <a:pt x="313" y="195"/>
                    </a:lnTo>
                    <a:lnTo>
                      <a:pt x="319" y="195"/>
                    </a:lnTo>
                    <a:lnTo>
                      <a:pt x="325" y="199"/>
                    </a:lnTo>
                    <a:lnTo>
                      <a:pt x="337" y="205"/>
                    </a:lnTo>
                    <a:lnTo>
                      <a:pt x="349" y="211"/>
                    </a:lnTo>
                    <a:lnTo>
                      <a:pt x="353" y="213"/>
                    </a:lnTo>
                    <a:lnTo>
                      <a:pt x="355" y="211"/>
                    </a:lnTo>
                    <a:lnTo>
                      <a:pt x="357" y="209"/>
                    </a:lnTo>
                    <a:lnTo>
                      <a:pt x="359" y="205"/>
                    </a:lnTo>
                    <a:lnTo>
                      <a:pt x="361" y="195"/>
                    </a:lnTo>
                    <a:lnTo>
                      <a:pt x="365" y="187"/>
                    </a:lnTo>
                    <a:lnTo>
                      <a:pt x="367" y="183"/>
                    </a:lnTo>
                    <a:lnTo>
                      <a:pt x="369" y="185"/>
                    </a:lnTo>
                    <a:lnTo>
                      <a:pt x="371" y="187"/>
                    </a:lnTo>
                    <a:lnTo>
                      <a:pt x="373" y="191"/>
                    </a:lnTo>
                    <a:lnTo>
                      <a:pt x="377" y="189"/>
                    </a:lnTo>
                    <a:lnTo>
                      <a:pt x="383" y="187"/>
                    </a:lnTo>
                    <a:lnTo>
                      <a:pt x="387" y="187"/>
                    </a:lnTo>
                    <a:lnTo>
                      <a:pt x="389" y="187"/>
                    </a:lnTo>
                    <a:lnTo>
                      <a:pt x="401" y="191"/>
                    </a:lnTo>
                    <a:lnTo>
                      <a:pt x="415" y="191"/>
                    </a:lnTo>
                    <a:lnTo>
                      <a:pt x="429" y="189"/>
                    </a:lnTo>
                    <a:lnTo>
                      <a:pt x="435" y="185"/>
                    </a:lnTo>
                    <a:lnTo>
                      <a:pt x="437" y="183"/>
                    </a:lnTo>
                    <a:lnTo>
                      <a:pt x="441" y="179"/>
                    </a:lnTo>
                    <a:lnTo>
                      <a:pt x="447" y="179"/>
                    </a:lnTo>
                    <a:lnTo>
                      <a:pt x="461" y="179"/>
                    </a:lnTo>
                    <a:lnTo>
                      <a:pt x="471" y="181"/>
                    </a:lnTo>
                    <a:lnTo>
                      <a:pt x="473" y="179"/>
                    </a:lnTo>
                    <a:lnTo>
                      <a:pt x="471" y="177"/>
                    </a:lnTo>
                    <a:lnTo>
                      <a:pt x="465" y="169"/>
                    </a:lnTo>
                    <a:lnTo>
                      <a:pt x="461" y="163"/>
                    </a:lnTo>
                    <a:lnTo>
                      <a:pt x="461" y="159"/>
                    </a:lnTo>
                    <a:lnTo>
                      <a:pt x="463" y="159"/>
                    </a:lnTo>
                    <a:lnTo>
                      <a:pt x="467" y="161"/>
                    </a:lnTo>
                    <a:lnTo>
                      <a:pt x="475" y="165"/>
                    </a:lnTo>
                    <a:lnTo>
                      <a:pt x="481" y="167"/>
                    </a:lnTo>
                    <a:lnTo>
                      <a:pt x="485" y="167"/>
                    </a:lnTo>
                    <a:lnTo>
                      <a:pt x="485" y="159"/>
                    </a:lnTo>
                    <a:lnTo>
                      <a:pt x="487" y="157"/>
                    </a:lnTo>
                    <a:lnTo>
                      <a:pt x="487" y="155"/>
                    </a:lnTo>
                    <a:lnTo>
                      <a:pt x="489" y="157"/>
                    </a:lnTo>
                    <a:lnTo>
                      <a:pt x="493" y="159"/>
                    </a:lnTo>
                    <a:lnTo>
                      <a:pt x="501" y="165"/>
                    </a:lnTo>
                    <a:lnTo>
                      <a:pt x="509" y="169"/>
                    </a:lnTo>
                    <a:lnTo>
                      <a:pt x="513" y="171"/>
                    </a:lnTo>
                    <a:lnTo>
                      <a:pt x="515" y="169"/>
                    </a:lnTo>
                    <a:lnTo>
                      <a:pt x="515" y="165"/>
                    </a:lnTo>
                    <a:lnTo>
                      <a:pt x="513" y="155"/>
                    </a:lnTo>
                    <a:lnTo>
                      <a:pt x="513" y="153"/>
                    </a:lnTo>
                    <a:lnTo>
                      <a:pt x="515" y="153"/>
                    </a:lnTo>
                    <a:lnTo>
                      <a:pt x="523" y="157"/>
                    </a:lnTo>
                    <a:lnTo>
                      <a:pt x="535" y="163"/>
                    </a:lnTo>
                    <a:lnTo>
                      <a:pt x="549" y="169"/>
                    </a:lnTo>
                    <a:lnTo>
                      <a:pt x="555" y="169"/>
                    </a:lnTo>
                    <a:lnTo>
                      <a:pt x="559" y="169"/>
                    </a:lnTo>
                    <a:lnTo>
                      <a:pt x="565" y="167"/>
                    </a:lnTo>
                    <a:lnTo>
                      <a:pt x="569" y="163"/>
                    </a:lnTo>
                    <a:lnTo>
                      <a:pt x="579" y="151"/>
                    </a:lnTo>
                    <a:lnTo>
                      <a:pt x="591" y="145"/>
                    </a:lnTo>
                    <a:lnTo>
                      <a:pt x="595" y="143"/>
                    </a:lnTo>
                    <a:lnTo>
                      <a:pt x="601" y="141"/>
                    </a:lnTo>
                    <a:lnTo>
                      <a:pt x="607" y="143"/>
                    </a:lnTo>
                    <a:lnTo>
                      <a:pt x="611" y="147"/>
                    </a:lnTo>
                    <a:lnTo>
                      <a:pt x="615" y="151"/>
                    </a:lnTo>
                    <a:lnTo>
                      <a:pt x="619" y="153"/>
                    </a:lnTo>
                    <a:lnTo>
                      <a:pt x="627" y="153"/>
                    </a:lnTo>
                    <a:lnTo>
                      <a:pt x="631" y="151"/>
                    </a:lnTo>
                    <a:lnTo>
                      <a:pt x="633" y="151"/>
                    </a:lnTo>
                    <a:lnTo>
                      <a:pt x="635" y="149"/>
                    </a:lnTo>
                    <a:lnTo>
                      <a:pt x="639" y="145"/>
                    </a:lnTo>
                    <a:lnTo>
                      <a:pt x="643" y="143"/>
                    </a:lnTo>
                    <a:lnTo>
                      <a:pt x="647" y="143"/>
                    </a:lnTo>
                    <a:lnTo>
                      <a:pt x="651" y="145"/>
                    </a:lnTo>
                    <a:lnTo>
                      <a:pt x="655" y="147"/>
                    </a:lnTo>
                    <a:lnTo>
                      <a:pt x="659" y="149"/>
                    </a:lnTo>
                    <a:lnTo>
                      <a:pt x="671" y="147"/>
                    </a:lnTo>
                    <a:lnTo>
                      <a:pt x="683" y="143"/>
                    </a:lnTo>
                    <a:lnTo>
                      <a:pt x="693" y="127"/>
                    </a:lnTo>
                    <a:lnTo>
                      <a:pt x="701" y="119"/>
                    </a:lnTo>
                    <a:lnTo>
                      <a:pt x="703" y="119"/>
                    </a:lnTo>
                    <a:lnTo>
                      <a:pt x="703" y="125"/>
                    </a:lnTo>
                    <a:lnTo>
                      <a:pt x="699" y="135"/>
                    </a:lnTo>
                    <a:lnTo>
                      <a:pt x="697" y="139"/>
                    </a:lnTo>
                    <a:lnTo>
                      <a:pt x="699" y="139"/>
                    </a:lnTo>
                    <a:lnTo>
                      <a:pt x="707" y="135"/>
                    </a:lnTo>
                    <a:lnTo>
                      <a:pt x="719" y="129"/>
                    </a:lnTo>
                    <a:lnTo>
                      <a:pt x="729" y="125"/>
                    </a:lnTo>
                    <a:lnTo>
                      <a:pt x="739" y="125"/>
                    </a:lnTo>
                    <a:lnTo>
                      <a:pt x="745" y="127"/>
                    </a:lnTo>
                    <a:lnTo>
                      <a:pt x="749" y="129"/>
                    </a:lnTo>
                    <a:lnTo>
                      <a:pt x="753" y="133"/>
                    </a:lnTo>
                    <a:lnTo>
                      <a:pt x="759" y="133"/>
                    </a:lnTo>
                    <a:lnTo>
                      <a:pt x="777" y="131"/>
                    </a:lnTo>
                    <a:lnTo>
                      <a:pt x="796" y="125"/>
                    </a:lnTo>
                    <a:lnTo>
                      <a:pt x="818" y="123"/>
                    </a:lnTo>
                    <a:lnTo>
                      <a:pt x="836" y="121"/>
                    </a:lnTo>
                    <a:lnTo>
                      <a:pt x="846" y="117"/>
                    </a:lnTo>
                    <a:lnTo>
                      <a:pt x="856" y="113"/>
                    </a:lnTo>
                    <a:lnTo>
                      <a:pt x="854" y="87"/>
                    </a:lnTo>
                    <a:lnTo>
                      <a:pt x="739" y="29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868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9" name="Freeform 408">
                <a:extLst>
                  <a:ext uri="{FF2B5EF4-FFF2-40B4-BE49-F238E27FC236}">
                    <a16:creationId xmlns:a16="http://schemas.microsoft.com/office/drawing/2014/main" id="{CDE79B6B-3F46-3047-B19D-01E0B75E5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" y="4672013"/>
                <a:ext cx="1514475" cy="295275"/>
              </a:xfrm>
              <a:custGeom>
                <a:avLst/>
                <a:gdLst>
                  <a:gd name="T0" fmla="*/ 2147483647 w 954"/>
                  <a:gd name="T1" fmla="*/ 2147483647 h 186"/>
                  <a:gd name="T2" fmla="*/ 2147483647 w 954"/>
                  <a:gd name="T3" fmla="*/ 2147483647 h 186"/>
                  <a:gd name="T4" fmla="*/ 2147483647 w 954"/>
                  <a:gd name="T5" fmla="*/ 2147483647 h 186"/>
                  <a:gd name="T6" fmla="*/ 2147483647 w 954"/>
                  <a:gd name="T7" fmla="*/ 2147483647 h 186"/>
                  <a:gd name="T8" fmla="*/ 2147483647 w 954"/>
                  <a:gd name="T9" fmla="*/ 2147483647 h 186"/>
                  <a:gd name="T10" fmla="*/ 2147483647 w 954"/>
                  <a:gd name="T11" fmla="*/ 2147483647 h 186"/>
                  <a:gd name="T12" fmla="*/ 2147483647 w 954"/>
                  <a:gd name="T13" fmla="*/ 2147483647 h 186"/>
                  <a:gd name="T14" fmla="*/ 2147483647 w 954"/>
                  <a:gd name="T15" fmla="*/ 2147483647 h 186"/>
                  <a:gd name="T16" fmla="*/ 2147483647 w 954"/>
                  <a:gd name="T17" fmla="*/ 2147483647 h 186"/>
                  <a:gd name="T18" fmla="*/ 2147483647 w 954"/>
                  <a:gd name="T19" fmla="*/ 2147483647 h 186"/>
                  <a:gd name="T20" fmla="*/ 2147483647 w 954"/>
                  <a:gd name="T21" fmla="*/ 2147483647 h 186"/>
                  <a:gd name="T22" fmla="*/ 2147483647 w 954"/>
                  <a:gd name="T23" fmla="*/ 2147483647 h 186"/>
                  <a:gd name="T24" fmla="*/ 2147483647 w 954"/>
                  <a:gd name="T25" fmla="*/ 2147483647 h 186"/>
                  <a:gd name="T26" fmla="*/ 2147483647 w 954"/>
                  <a:gd name="T27" fmla="*/ 0 h 186"/>
                  <a:gd name="T28" fmla="*/ 2147483647 w 954"/>
                  <a:gd name="T29" fmla="*/ 2147483647 h 186"/>
                  <a:gd name="T30" fmla="*/ 2147483647 w 954"/>
                  <a:gd name="T31" fmla="*/ 2147483647 h 186"/>
                  <a:gd name="T32" fmla="*/ 2147483647 w 954"/>
                  <a:gd name="T33" fmla="*/ 2147483647 h 186"/>
                  <a:gd name="T34" fmla="*/ 2147483647 w 954"/>
                  <a:gd name="T35" fmla="*/ 2147483647 h 186"/>
                  <a:gd name="T36" fmla="*/ 2147483647 w 954"/>
                  <a:gd name="T37" fmla="*/ 2147483647 h 186"/>
                  <a:gd name="T38" fmla="*/ 2147483647 w 954"/>
                  <a:gd name="T39" fmla="*/ 2147483647 h 186"/>
                  <a:gd name="T40" fmla="*/ 2147483647 w 954"/>
                  <a:gd name="T41" fmla="*/ 2147483647 h 186"/>
                  <a:gd name="T42" fmla="*/ 2147483647 w 954"/>
                  <a:gd name="T43" fmla="*/ 2147483647 h 186"/>
                  <a:gd name="T44" fmla="*/ 2147483647 w 954"/>
                  <a:gd name="T45" fmla="*/ 2147483647 h 186"/>
                  <a:gd name="T46" fmla="*/ 2147483647 w 954"/>
                  <a:gd name="T47" fmla="*/ 2147483647 h 186"/>
                  <a:gd name="T48" fmla="*/ 2147483647 w 954"/>
                  <a:gd name="T49" fmla="*/ 2147483647 h 186"/>
                  <a:gd name="T50" fmla="*/ 2147483647 w 954"/>
                  <a:gd name="T51" fmla="*/ 2147483647 h 186"/>
                  <a:gd name="T52" fmla="*/ 2147483647 w 954"/>
                  <a:gd name="T53" fmla="*/ 2147483647 h 186"/>
                  <a:gd name="T54" fmla="*/ 2147483647 w 954"/>
                  <a:gd name="T55" fmla="*/ 2147483647 h 186"/>
                  <a:gd name="T56" fmla="*/ 2147483647 w 954"/>
                  <a:gd name="T57" fmla="*/ 2147483647 h 186"/>
                  <a:gd name="T58" fmla="*/ 2147483647 w 954"/>
                  <a:gd name="T59" fmla="*/ 2147483647 h 186"/>
                  <a:gd name="T60" fmla="*/ 2147483647 w 954"/>
                  <a:gd name="T61" fmla="*/ 2147483647 h 186"/>
                  <a:gd name="T62" fmla="*/ 2147483647 w 954"/>
                  <a:gd name="T63" fmla="*/ 2147483647 h 186"/>
                  <a:gd name="T64" fmla="*/ 2147483647 w 954"/>
                  <a:gd name="T65" fmla="*/ 2147483647 h 186"/>
                  <a:gd name="T66" fmla="*/ 2147483647 w 954"/>
                  <a:gd name="T67" fmla="*/ 2147483647 h 186"/>
                  <a:gd name="T68" fmla="*/ 2147483647 w 954"/>
                  <a:gd name="T69" fmla="*/ 2147483647 h 186"/>
                  <a:gd name="T70" fmla="*/ 2147483647 w 954"/>
                  <a:gd name="T71" fmla="*/ 2147483647 h 186"/>
                  <a:gd name="T72" fmla="*/ 2147483647 w 954"/>
                  <a:gd name="T73" fmla="*/ 2147483647 h 186"/>
                  <a:gd name="T74" fmla="*/ 2147483647 w 954"/>
                  <a:gd name="T75" fmla="*/ 2147483647 h 186"/>
                  <a:gd name="T76" fmla="*/ 2147483647 w 954"/>
                  <a:gd name="T77" fmla="*/ 2147483647 h 186"/>
                  <a:gd name="T78" fmla="*/ 2147483647 w 954"/>
                  <a:gd name="T79" fmla="*/ 2147483647 h 186"/>
                  <a:gd name="T80" fmla="*/ 2147483647 w 954"/>
                  <a:gd name="T81" fmla="*/ 2147483647 h 186"/>
                  <a:gd name="T82" fmla="*/ 2147483647 w 954"/>
                  <a:gd name="T83" fmla="*/ 2147483647 h 186"/>
                  <a:gd name="T84" fmla="*/ 2147483647 w 954"/>
                  <a:gd name="T85" fmla="*/ 2147483647 h 186"/>
                  <a:gd name="T86" fmla="*/ 2147483647 w 954"/>
                  <a:gd name="T87" fmla="*/ 2147483647 h 186"/>
                  <a:gd name="T88" fmla="*/ 2147483647 w 954"/>
                  <a:gd name="T89" fmla="*/ 2147483647 h 186"/>
                  <a:gd name="T90" fmla="*/ 2147483647 w 954"/>
                  <a:gd name="T91" fmla="*/ 2147483647 h 186"/>
                  <a:gd name="T92" fmla="*/ 2147483647 w 954"/>
                  <a:gd name="T93" fmla="*/ 2147483647 h 186"/>
                  <a:gd name="T94" fmla="*/ 2147483647 w 954"/>
                  <a:gd name="T95" fmla="*/ 2147483647 h 186"/>
                  <a:gd name="T96" fmla="*/ 2147483647 w 954"/>
                  <a:gd name="T97" fmla="*/ 2147483647 h 186"/>
                  <a:gd name="T98" fmla="*/ 2147483647 w 954"/>
                  <a:gd name="T99" fmla="*/ 2147483647 h 186"/>
                  <a:gd name="T100" fmla="*/ 2147483647 w 954"/>
                  <a:gd name="T101" fmla="*/ 2147483647 h 186"/>
                  <a:gd name="T102" fmla="*/ 2147483647 w 954"/>
                  <a:gd name="T103" fmla="*/ 2147483647 h 186"/>
                  <a:gd name="T104" fmla="*/ 2147483647 w 954"/>
                  <a:gd name="T105" fmla="*/ 2147483647 h 186"/>
                  <a:gd name="T106" fmla="*/ 2147483647 w 954"/>
                  <a:gd name="T107" fmla="*/ 2147483647 h 186"/>
                  <a:gd name="T108" fmla="*/ 2147483647 w 954"/>
                  <a:gd name="T109" fmla="*/ 2147483647 h 186"/>
                  <a:gd name="T110" fmla="*/ 2147483647 w 954"/>
                  <a:gd name="T111" fmla="*/ 2147483647 h 186"/>
                  <a:gd name="T112" fmla="*/ 2147483647 w 954"/>
                  <a:gd name="T113" fmla="*/ 2147483647 h 186"/>
                  <a:gd name="T114" fmla="*/ 2147483647 w 954"/>
                  <a:gd name="T115" fmla="*/ 2147483647 h 186"/>
                  <a:gd name="T116" fmla="*/ 2147483647 w 954"/>
                  <a:gd name="T117" fmla="*/ 2147483647 h 186"/>
                  <a:gd name="T118" fmla="*/ 2147483647 w 954"/>
                  <a:gd name="T119" fmla="*/ 2147483647 h 186"/>
                  <a:gd name="T120" fmla="*/ 2147483647 w 954"/>
                  <a:gd name="T121" fmla="*/ 0 h 1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4"/>
                  <a:gd name="T184" fmla="*/ 0 h 186"/>
                  <a:gd name="T185" fmla="*/ 954 w 954"/>
                  <a:gd name="T186" fmla="*/ 186 h 18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4" h="186">
                    <a:moveTo>
                      <a:pt x="946" y="4"/>
                    </a:moveTo>
                    <a:lnTo>
                      <a:pt x="946" y="4"/>
                    </a:lnTo>
                    <a:lnTo>
                      <a:pt x="946" y="14"/>
                    </a:lnTo>
                    <a:lnTo>
                      <a:pt x="948" y="22"/>
                    </a:lnTo>
                    <a:lnTo>
                      <a:pt x="952" y="34"/>
                    </a:lnTo>
                    <a:lnTo>
                      <a:pt x="954" y="38"/>
                    </a:lnTo>
                    <a:lnTo>
                      <a:pt x="954" y="42"/>
                    </a:lnTo>
                    <a:lnTo>
                      <a:pt x="950" y="46"/>
                    </a:lnTo>
                    <a:lnTo>
                      <a:pt x="942" y="48"/>
                    </a:lnTo>
                    <a:lnTo>
                      <a:pt x="934" y="52"/>
                    </a:lnTo>
                    <a:lnTo>
                      <a:pt x="924" y="58"/>
                    </a:lnTo>
                    <a:lnTo>
                      <a:pt x="904" y="70"/>
                    </a:lnTo>
                    <a:lnTo>
                      <a:pt x="896" y="74"/>
                    </a:lnTo>
                    <a:lnTo>
                      <a:pt x="886" y="78"/>
                    </a:lnTo>
                    <a:lnTo>
                      <a:pt x="878" y="80"/>
                    </a:lnTo>
                    <a:lnTo>
                      <a:pt x="870" y="80"/>
                    </a:lnTo>
                    <a:lnTo>
                      <a:pt x="860" y="78"/>
                    </a:lnTo>
                    <a:lnTo>
                      <a:pt x="850" y="78"/>
                    </a:lnTo>
                    <a:lnTo>
                      <a:pt x="824" y="86"/>
                    </a:lnTo>
                    <a:lnTo>
                      <a:pt x="786" y="98"/>
                    </a:lnTo>
                    <a:lnTo>
                      <a:pt x="761" y="102"/>
                    </a:lnTo>
                    <a:lnTo>
                      <a:pt x="733" y="106"/>
                    </a:lnTo>
                    <a:lnTo>
                      <a:pt x="629" y="116"/>
                    </a:lnTo>
                    <a:lnTo>
                      <a:pt x="475" y="134"/>
                    </a:lnTo>
                    <a:lnTo>
                      <a:pt x="327" y="152"/>
                    </a:lnTo>
                    <a:lnTo>
                      <a:pt x="273" y="160"/>
                    </a:lnTo>
                    <a:lnTo>
                      <a:pt x="239" y="166"/>
                    </a:lnTo>
                    <a:lnTo>
                      <a:pt x="199" y="176"/>
                    </a:lnTo>
                    <a:lnTo>
                      <a:pt x="160" y="182"/>
                    </a:lnTo>
                    <a:lnTo>
                      <a:pt x="124" y="186"/>
                    </a:lnTo>
                    <a:lnTo>
                      <a:pt x="94" y="186"/>
                    </a:lnTo>
                    <a:lnTo>
                      <a:pt x="72" y="186"/>
                    </a:lnTo>
                    <a:lnTo>
                      <a:pt x="58" y="186"/>
                    </a:lnTo>
                    <a:lnTo>
                      <a:pt x="54" y="184"/>
                    </a:lnTo>
                    <a:lnTo>
                      <a:pt x="50" y="182"/>
                    </a:lnTo>
                    <a:lnTo>
                      <a:pt x="46" y="176"/>
                    </a:lnTo>
                    <a:lnTo>
                      <a:pt x="42" y="168"/>
                    </a:lnTo>
                    <a:lnTo>
                      <a:pt x="36" y="150"/>
                    </a:lnTo>
                    <a:lnTo>
                      <a:pt x="32" y="134"/>
                    </a:lnTo>
                    <a:lnTo>
                      <a:pt x="28" y="116"/>
                    </a:lnTo>
                    <a:lnTo>
                      <a:pt x="18" y="96"/>
                    </a:lnTo>
                    <a:lnTo>
                      <a:pt x="8" y="74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28"/>
                    </a:lnTo>
                    <a:lnTo>
                      <a:pt x="8" y="14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22" y="22"/>
                    </a:lnTo>
                    <a:lnTo>
                      <a:pt x="30" y="28"/>
                    </a:lnTo>
                    <a:lnTo>
                      <a:pt x="44" y="48"/>
                    </a:lnTo>
                    <a:lnTo>
                      <a:pt x="56" y="70"/>
                    </a:lnTo>
                    <a:lnTo>
                      <a:pt x="60" y="80"/>
                    </a:lnTo>
                    <a:lnTo>
                      <a:pt x="62" y="86"/>
                    </a:lnTo>
                    <a:lnTo>
                      <a:pt x="62" y="90"/>
                    </a:lnTo>
                    <a:lnTo>
                      <a:pt x="64" y="94"/>
                    </a:lnTo>
                    <a:lnTo>
                      <a:pt x="70" y="96"/>
                    </a:lnTo>
                    <a:lnTo>
                      <a:pt x="76" y="102"/>
                    </a:lnTo>
                    <a:lnTo>
                      <a:pt x="78" y="106"/>
                    </a:lnTo>
                    <a:lnTo>
                      <a:pt x="78" y="112"/>
                    </a:lnTo>
                    <a:lnTo>
                      <a:pt x="78" y="124"/>
                    </a:lnTo>
                    <a:lnTo>
                      <a:pt x="80" y="134"/>
                    </a:lnTo>
                    <a:lnTo>
                      <a:pt x="82" y="138"/>
                    </a:lnTo>
                    <a:lnTo>
                      <a:pt x="84" y="142"/>
                    </a:lnTo>
                    <a:lnTo>
                      <a:pt x="86" y="142"/>
                    </a:lnTo>
                    <a:lnTo>
                      <a:pt x="90" y="142"/>
                    </a:lnTo>
                    <a:lnTo>
                      <a:pt x="106" y="140"/>
                    </a:lnTo>
                    <a:lnTo>
                      <a:pt x="112" y="142"/>
                    </a:lnTo>
                    <a:lnTo>
                      <a:pt x="112" y="144"/>
                    </a:lnTo>
                    <a:lnTo>
                      <a:pt x="114" y="148"/>
                    </a:lnTo>
                    <a:lnTo>
                      <a:pt x="114" y="150"/>
                    </a:lnTo>
                    <a:lnTo>
                      <a:pt x="116" y="152"/>
                    </a:lnTo>
                    <a:lnTo>
                      <a:pt x="126" y="154"/>
                    </a:lnTo>
                    <a:lnTo>
                      <a:pt x="138" y="156"/>
                    </a:lnTo>
                    <a:lnTo>
                      <a:pt x="154" y="158"/>
                    </a:lnTo>
                    <a:lnTo>
                      <a:pt x="172" y="156"/>
                    </a:lnTo>
                    <a:lnTo>
                      <a:pt x="191" y="154"/>
                    </a:lnTo>
                    <a:lnTo>
                      <a:pt x="207" y="152"/>
                    </a:lnTo>
                    <a:lnTo>
                      <a:pt x="223" y="146"/>
                    </a:lnTo>
                    <a:lnTo>
                      <a:pt x="249" y="134"/>
                    </a:lnTo>
                    <a:lnTo>
                      <a:pt x="267" y="126"/>
                    </a:lnTo>
                    <a:lnTo>
                      <a:pt x="275" y="124"/>
                    </a:lnTo>
                    <a:lnTo>
                      <a:pt x="281" y="122"/>
                    </a:lnTo>
                    <a:lnTo>
                      <a:pt x="287" y="124"/>
                    </a:lnTo>
                    <a:lnTo>
                      <a:pt x="291" y="128"/>
                    </a:lnTo>
                    <a:lnTo>
                      <a:pt x="295" y="130"/>
                    </a:lnTo>
                    <a:lnTo>
                      <a:pt x="299" y="134"/>
                    </a:lnTo>
                    <a:lnTo>
                      <a:pt x="311" y="134"/>
                    </a:lnTo>
                    <a:lnTo>
                      <a:pt x="321" y="132"/>
                    </a:lnTo>
                    <a:lnTo>
                      <a:pt x="331" y="128"/>
                    </a:lnTo>
                    <a:lnTo>
                      <a:pt x="339" y="122"/>
                    </a:lnTo>
                    <a:lnTo>
                      <a:pt x="347" y="116"/>
                    </a:lnTo>
                    <a:lnTo>
                      <a:pt x="351" y="114"/>
                    </a:lnTo>
                    <a:lnTo>
                      <a:pt x="355" y="114"/>
                    </a:lnTo>
                    <a:lnTo>
                      <a:pt x="361" y="116"/>
                    </a:lnTo>
                    <a:lnTo>
                      <a:pt x="367" y="118"/>
                    </a:lnTo>
                    <a:lnTo>
                      <a:pt x="381" y="126"/>
                    </a:lnTo>
                    <a:lnTo>
                      <a:pt x="391" y="132"/>
                    </a:lnTo>
                    <a:lnTo>
                      <a:pt x="395" y="132"/>
                    </a:lnTo>
                    <a:lnTo>
                      <a:pt x="399" y="132"/>
                    </a:lnTo>
                    <a:lnTo>
                      <a:pt x="401" y="130"/>
                    </a:lnTo>
                    <a:lnTo>
                      <a:pt x="401" y="126"/>
                    </a:lnTo>
                    <a:lnTo>
                      <a:pt x="403" y="114"/>
                    </a:lnTo>
                    <a:lnTo>
                      <a:pt x="407" y="108"/>
                    </a:lnTo>
                    <a:lnTo>
                      <a:pt x="411" y="104"/>
                    </a:lnTo>
                    <a:lnTo>
                      <a:pt x="413" y="106"/>
                    </a:lnTo>
                    <a:lnTo>
                      <a:pt x="413" y="108"/>
                    </a:lnTo>
                    <a:lnTo>
                      <a:pt x="415" y="110"/>
                    </a:lnTo>
                    <a:lnTo>
                      <a:pt x="417" y="112"/>
                    </a:lnTo>
                    <a:lnTo>
                      <a:pt x="421" y="110"/>
                    </a:lnTo>
                    <a:lnTo>
                      <a:pt x="425" y="108"/>
                    </a:lnTo>
                    <a:lnTo>
                      <a:pt x="429" y="108"/>
                    </a:lnTo>
                    <a:lnTo>
                      <a:pt x="433" y="108"/>
                    </a:lnTo>
                    <a:lnTo>
                      <a:pt x="443" y="112"/>
                    </a:lnTo>
                    <a:lnTo>
                      <a:pt x="459" y="112"/>
                    </a:lnTo>
                    <a:lnTo>
                      <a:pt x="471" y="108"/>
                    </a:lnTo>
                    <a:lnTo>
                      <a:pt x="477" y="106"/>
                    </a:lnTo>
                    <a:lnTo>
                      <a:pt x="481" y="104"/>
                    </a:lnTo>
                    <a:lnTo>
                      <a:pt x="485" y="100"/>
                    </a:lnTo>
                    <a:lnTo>
                      <a:pt x="491" y="100"/>
                    </a:lnTo>
                    <a:lnTo>
                      <a:pt x="503" y="100"/>
                    </a:lnTo>
                    <a:lnTo>
                      <a:pt x="513" y="100"/>
                    </a:lnTo>
                    <a:lnTo>
                      <a:pt x="515" y="100"/>
                    </a:lnTo>
                    <a:lnTo>
                      <a:pt x="513" y="98"/>
                    </a:lnTo>
                    <a:lnTo>
                      <a:pt x="507" y="90"/>
                    </a:lnTo>
                    <a:lnTo>
                      <a:pt x="503" y="82"/>
                    </a:lnTo>
                    <a:lnTo>
                      <a:pt x="503" y="80"/>
                    </a:lnTo>
                    <a:lnTo>
                      <a:pt x="505" y="78"/>
                    </a:lnTo>
                    <a:lnTo>
                      <a:pt x="507" y="78"/>
                    </a:lnTo>
                    <a:lnTo>
                      <a:pt x="509" y="80"/>
                    </a:lnTo>
                    <a:lnTo>
                      <a:pt x="517" y="86"/>
                    </a:lnTo>
                    <a:lnTo>
                      <a:pt x="523" y="88"/>
                    </a:lnTo>
                    <a:lnTo>
                      <a:pt x="529" y="88"/>
                    </a:lnTo>
                    <a:lnTo>
                      <a:pt x="529" y="80"/>
                    </a:lnTo>
                    <a:lnTo>
                      <a:pt x="529" y="78"/>
                    </a:lnTo>
                    <a:lnTo>
                      <a:pt x="531" y="76"/>
                    </a:lnTo>
                    <a:lnTo>
                      <a:pt x="533" y="76"/>
                    </a:lnTo>
                    <a:lnTo>
                      <a:pt x="535" y="80"/>
                    </a:lnTo>
                    <a:lnTo>
                      <a:pt x="543" y="86"/>
                    </a:lnTo>
                    <a:lnTo>
                      <a:pt x="551" y="90"/>
                    </a:lnTo>
                    <a:lnTo>
                      <a:pt x="557" y="90"/>
                    </a:lnTo>
                    <a:lnTo>
                      <a:pt x="557" y="88"/>
                    </a:lnTo>
                    <a:lnTo>
                      <a:pt x="557" y="86"/>
                    </a:lnTo>
                    <a:lnTo>
                      <a:pt x="555" y="74"/>
                    </a:lnTo>
                    <a:lnTo>
                      <a:pt x="557" y="74"/>
                    </a:lnTo>
                    <a:lnTo>
                      <a:pt x="559" y="74"/>
                    </a:lnTo>
                    <a:lnTo>
                      <a:pt x="567" y="78"/>
                    </a:lnTo>
                    <a:lnTo>
                      <a:pt x="579" y="84"/>
                    </a:lnTo>
                    <a:lnTo>
                      <a:pt x="591" y="88"/>
                    </a:lnTo>
                    <a:lnTo>
                      <a:pt x="597" y="90"/>
                    </a:lnTo>
                    <a:lnTo>
                      <a:pt x="603" y="90"/>
                    </a:lnTo>
                    <a:lnTo>
                      <a:pt x="609" y="88"/>
                    </a:lnTo>
                    <a:lnTo>
                      <a:pt x="613" y="82"/>
                    </a:lnTo>
                    <a:lnTo>
                      <a:pt x="623" y="72"/>
                    </a:lnTo>
                    <a:lnTo>
                      <a:pt x="633" y="64"/>
                    </a:lnTo>
                    <a:lnTo>
                      <a:pt x="639" y="62"/>
                    </a:lnTo>
                    <a:lnTo>
                      <a:pt x="645" y="62"/>
                    </a:lnTo>
                    <a:lnTo>
                      <a:pt x="649" y="64"/>
                    </a:lnTo>
                    <a:lnTo>
                      <a:pt x="653" y="68"/>
                    </a:lnTo>
                    <a:lnTo>
                      <a:pt x="659" y="70"/>
                    </a:lnTo>
                    <a:lnTo>
                      <a:pt x="663" y="72"/>
                    </a:lnTo>
                    <a:lnTo>
                      <a:pt x="669" y="74"/>
                    </a:lnTo>
                    <a:lnTo>
                      <a:pt x="675" y="72"/>
                    </a:lnTo>
                    <a:lnTo>
                      <a:pt x="677" y="70"/>
                    </a:lnTo>
                    <a:lnTo>
                      <a:pt x="677" y="68"/>
                    </a:lnTo>
                    <a:lnTo>
                      <a:pt x="681" y="64"/>
                    </a:lnTo>
                    <a:lnTo>
                      <a:pt x="687" y="62"/>
                    </a:lnTo>
                    <a:lnTo>
                      <a:pt x="689" y="64"/>
                    </a:lnTo>
                    <a:lnTo>
                      <a:pt x="693" y="66"/>
                    </a:lnTo>
                    <a:lnTo>
                      <a:pt x="697" y="68"/>
                    </a:lnTo>
                    <a:lnTo>
                      <a:pt x="703" y="68"/>
                    </a:lnTo>
                    <a:lnTo>
                      <a:pt x="713" y="68"/>
                    </a:lnTo>
                    <a:lnTo>
                      <a:pt x="727" y="64"/>
                    </a:lnTo>
                    <a:lnTo>
                      <a:pt x="737" y="48"/>
                    </a:lnTo>
                    <a:lnTo>
                      <a:pt x="743" y="40"/>
                    </a:lnTo>
                    <a:lnTo>
                      <a:pt x="745" y="40"/>
                    </a:lnTo>
                    <a:lnTo>
                      <a:pt x="745" y="44"/>
                    </a:lnTo>
                    <a:lnTo>
                      <a:pt x="743" y="56"/>
                    </a:lnTo>
                    <a:lnTo>
                      <a:pt x="741" y="60"/>
                    </a:lnTo>
                    <a:lnTo>
                      <a:pt x="743" y="60"/>
                    </a:lnTo>
                    <a:lnTo>
                      <a:pt x="751" y="56"/>
                    </a:lnTo>
                    <a:lnTo>
                      <a:pt x="761" y="50"/>
                    </a:lnTo>
                    <a:lnTo>
                      <a:pt x="773" y="46"/>
                    </a:lnTo>
                    <a:lnTo>
                      <a:pt x="782" y="46"/>
                    </a:lnTo>
                    <a:lnTo>
                      <a:pt x="786" y="46"/>
                    </a:lnTo>
                    <a:lnTo>
                      <a:pt x="790" y="50"/>
                    </a:lnTo>
                    <a:lnTo>
                      <a:pt x="796" y="52"/>
                    </a:lnTo>
                    <a:lnTo>
                      <a:pt x="802" y="54"/>
                    </a:lnTo>
                    <a:lnTo>
                      <a:pt x="818" y="50"/>
                    </a:lnTo>
                    <a:lnTo>
                      <a:pt x="840" y="46"/>
                    </a:lnTo>
                    <a:lnTo>
                      <a:pt x="860" y="44"/>
                    </a:lnTo>
                    <a:lnTo>
                      <a:pt x="878" y="40"/>
                    </a:lnTo>
                    <a:lnTo>
                      <a:pt x="890" y="38"/>
                    </a:lnTo>
                    <a:lnTo>
                      <a:pt x="898" y="32"/>
                    </a:lnTo>
                    <a:lnTo>
                      <a:pt x="904" y="42"/>
                    </a:lnTo>
                    <a:lnTo>
                      <a:pt x="906" y="40"/>
                    </a:lnTo>
                    <a:lnTo>
                      <a:pt x="908" y="34"/>
                    </a:lnTo>
                    <a:lnTo>
                      <a:pt x="912" y="24"/>
                    </a:lnTo>
                    <a:lnTo>
                      <a:pt x="916" y="14"/>
                    </a:lnTo>
                    <a:lnTo>
                      <a:pt x="922" y="4"/>
                    </a:lnTo>
                    <a:lnTo>
                      <a:pt x="926" y="2"/>
                    </a:lnTo>
                    <a:lnTo>
                      <a:pt x="932" y="0"/>
                    </a:lnTo>
                    <a:lnTo>
                      <a:pt x="938" y="2"/>
                    </a:lnTo>
                    <a:lnTo>
                      <a:pt x="946" y="4"/>
                    </a:lnTo>
                    <a:close/>
                  </a:path>
                </a:pathLst>
              </a:custGeom>
              <a:solidFill>
                <a:srgbClr val="3D3E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9" name="グループ化 615">
              <a:extLst>
                <a:ext uri="{FF2B5EF4-FFF2-40B4-BE49-F238E27FC236}">
                  <a16:creationId xmlns:a16="http://schemas.microsoft.com/office/drawing/2014/main" id="{5E0B3A3D-ACDC-6E40-AFB5-3EC4C4E84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781" y="3569929"/>
              <a:ext cx="600159" cy="369820"/>
              <a:chOff x="852488" y="5526088"/>
              <a:chExt cx="1104900" cy="738187"/>
            </a:xfrm>
          </p:grpSpPr>
          <p:sp>
            <p:nvSpPr>
              <p:cNvPr id="1042" name="Freeform 414">
                <a:extLst>
                  <a:ext uri="{FF2B5EF4-FFF2-40B4-BE49-F238E27FC236}">
                    <a16:creationId xmlns:a16="http://schemas.microsoft.com/office/drawing/2014/main" id="{F9F56E0D-BC34-FB4F-BF40-FBFE346C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063" y="6191250"/>
                <a:ext cx="931862" cy="73025"/>
              </a:xfrm>
              <a:custGeom>
                <a:avLst/>
                <a:gdLst>
                  <a:gd name="T0" fmla="*/ 2147483647 w 587"/>
                  <a:gd name="T1" fmla="*/ 2147483647 h 46"/>
                  <a:gd name="T2" fmla="*/ 2147483647 w 587"/>
                  <a:gd name="T3" fmla="*/ 2147483647 h 46"/>
                  <a:gd name="T4" fmla="*/ 2147483647 w 587"/>
                  <a:gd name="T5" fmla="*/ 2147483647 h 46"/>
                  <a:gd name="T6" fmla="*/ 2147483647 w 587"/>
                  <a:gd name="T7" fmla="*/ 2147483647 h 46"/>
                  <a:gd name="T8" fmla="*/ 2147483647 w 587"/>
                  <a:gd name="T9" fmla="*/ 2147483647 h 46"/>
                  <a:gd name="T10" fmla="*/ 2147483647 w 587"/>
                  <a:gd name="T11" fmla="*/ 2147483647 h 46"/>
                  <a:gd name="T12" fmla="*/ 2147483647 w 587"/>
                  <a:gd name="T13" fmla="*/ 2147483647 h 46"/>
                  <a:gd name="T14" fmla="*/ 2147483647 w 587"/>
                  <a:gd name="T15" fmla="*/ 2147483647 h 46"/>
                  <a:gd name="T16" fmla="*/ 2147483647 w 587"/>
                  <a:gd name="T17" fmla="*/ 2147483647 h 46"/>
                  <a:gd name="T18" fmla="*/ 0 w 587"/>
                  <a:gd name="T19" fmla="*/ 2147483647 h 46"/>
                  <a:gd name="T20" fmla="*/ 0 w 587"/>
                  <a:gd name="T21" fmla="*/ 2147483647 h 46"/>
                  <a:gd name="T22" fmla="*/ 2147483647 w 587"/>
                  <a:gd name="T23" fmla="*/ 2147483647 h 46"/>
                  <a:gd name="T24" fmla="*/ 2147483647 w 587"/>
                  <a:gd name="T25" fmla="*/ 2147483647 h 46"/>
                  <a:gd name="T26" fmla="*/ 2147483647 w 587"/>
                  <a:gd name="T27" fmla="*/ 2147483647 h 46"/>
                  <a:gd name="T28" fmla="*/ 2147483647 w 587"/>
                  <a:gd name="T29" fmla="*/ 2147483647 h 46"/>
                  <a:gd name="T30" fmla="*/ 2147483647 w 587"/>
                  <a:gd name="T31" fmla="*/ 2147483647 h 46"/>
                  <a:gd name="T32" fmla="*/ 2147483647 w 587"/>
                  <a:gd name="T33" fmla="*/ 2147483647 h 46"/>
                  <a:gd name="T34" fmla="*/ 2147483647 w 587"/>
                  <a:gd name="T35" fmla="*/ 2147483647 h 46"/>
                  <a:gd name="T36" fmla="*/ 2147483647 w 587"/>
                  <a:gd name="T37" fmla="*/ 2147483647 h 46"/>
                  <a:gd name="T38" fmla="*/ 2147483647 w 587"/>
                  <a:gd name="T39" fmla="*/ 2147483647 h 46"/>
                  <a:gd name="T40" fmla="*/ 2147483647 w 587"/>
                  <a:gd name="T41" fmla="*/ 2147483647 h 46"/>
                  <a:gd name="T42" fmla="*/ 2147483647 w 587"/>
                  <a:gd name="T43" fmla="*/ 2147483647 h 46"/>
                  <a:gd name="T44" fmla="*/ 2147483647 w 587"/>
                  <a:gd name="T45" fmla="*/ 2147483647 h 46"/>
                  <a:gd name="T46" fmla="*/ 2147483647 w 587"/>
                  <a:gd name="T47" fmla="*/ 2147483647 h 46"/>
                  <a:gd name="T48" fmla="*/ 2147483647 w 587"/>
                  <a:gd name="T49" fmla="*/ 2147483647 h 46"/>
                  <a:gd name="T50" fmla="*/ 2147483647 w 587"/>
                  <a:gd name="T51" fmla="*/ 2147483647 h 46"/>
                  <a:gd name="T52" fmla="*/ 2147483647 w 587"/>
                  <a:gd name="T53" fmla="*/ 2147483647 h 46"/>
                  <a:gd name="T54" fmla="*/ 2147483647 w 587"/>
                  <a:gd name="T55" fmla="*/ 2147483647 h 46"/>
                  <a:gd name="T56" fmla="*/ 2147483647 w 587"/>
                  <a:gd name="T57" fmla="*/ 2147483647 h 46"/>
                  <a:gd name="T58" fmla="*/ 2147483647 w 587"/>
                  <a:gd name="T59" fmla="*/ 2147483647 h 46"/>
                  <a:gd name="T60" fmla="*/ 2147483647 w 587"/>
                  <a:gd name="T61" fmla="*/ 2147483647 h 46"/>
                  <a:gd name="T62" fmla="*/ 2147483647 w 587"/>
                  <a:gd name="T63" fmla="*/ 2147483647 h 46"/>
                  <a:gd name="T64" fmla="*/ 2147483647 w 587"/>
                  <a:gd name="T65" fmla="*/ 2147483647 h 46"/>
                  <a:gd name="T66" fmla="*/ 2147483647 w 587"/>
                  <a:gd name="T67" fmla="*/ 2147483647 h 46"/>
                  <a:gd name="T68" fmla="*/ 2147483647 w 587"/>
                  <a:gd name="T69" fmla="*/ 2147483647 h 46"/>
                  <a:gd name="T70" fmla="*/ 2147483647 w 587"/>
                  <a:gd name="T71" fmla="*/ 2147483647 h 46"/>
                  <a:gd name="T72" fmla="*/ 2147483647 w 587"/>
                  <a:gd name="T73" fmla="*/ 2147483647 h 46"/>
                  <a:gd name="T74" fmla="*/ 2147483647 w 587"/>
                  <a:gd name="T75" fmla="*/ 2147483647 h 46"/>
                  <a:gd name="T76" fmla="*/ 2147483647 w 587"/>
                  <a:gd name="T77" fmla="*/ 2147483647 h 46"/>
                  <a:gd name="T78" fmla="*/ 2147483647 w 587"/>
                  <a:gd name="T79" fmla="*/ 2147483647 h 46"/>
                  <a:gd name="T80" fmla="*/ 2147483647 w 587"/>
                  <a:gd name="T81" fmla="*/ 2147483647 h 46"/>
                  <a:gd name="T82" fmla="*/ 2147483647 w 587"/>
                  <a:gd name="T83" fmla="*/ 2147483647 h 46"/>
                  <a:gd name="T84" fmla="*/ 2147483647 w 587"/>
                  <a:gd name="T85" fmla="*/ 2147483647 h 46"/>
                  <a:gd name="T86" fmla="*/ 2147483647 w 587"/>
                  <a:gd name="T87" fmla="*/ 2147483647 h 46"/>
                  <a:gd name="T88" fmla="*/ 2147483647 w 587"/>
                  <a:gd name="T89" fmla="*/ 2147483647 h 46"/>
                  <a:gd name="T90" fmla="*/ 2147483647 w 587"/>
                  <a:gd name="T91" fmla="*/ 2147483647 h 46"/>
                  <a:gd name="T92" fmla="*/ 2147483647 w 587"/>
                  <a:gd name="T93" fmla="*/ 2147483647 h 46"/>
                  <a:gd name="T94" fmla="*/ 2147483647 w 587"/>
                  <a:gd name="T95" fmla="*/ 2147483647 h 46"/>
                  <a:gd name="T96" fmla="*/ 2147483647 w 587"/>
                  <a:gd name="T97" fmla="*/ 2147483647 h 46"/>
                  <a:gd name="T98" fmla="*/ 2147483647 w 587"/>
                  <a:gd name="T99" fmla="*/ 2147483647 h 46"/>
                  <a:gd name="T100" fmla="*/ 2147483647 w 587"/>
                  <a:gd name="T101" fmla="*/ 0 h 46"/>
                  <a:gd name="T102" fmla="*/ 2147483647 w 587"/>
                  <a:gd name="T103" fmla="*/ 2147483647 h 46"/>
                  <a:gd name="T104" fmla="*/ 2147483647 w 587"/>
                  <a:gd name="T105" fmla="*/ 2147483647 h 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7"/>
                  <a:gd name="T160" fmla="*/ 0 h 46"/>
                  <a:gd name="T161" fmla="*/ 587 w 587"/>
                  <a:gd name="T162" fmla="*/ 46 h 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7" h="46">
                    <a:moveTo>
                      <a:pt x="87" y="5"/>
                    </a:moveTo>
                    <a:lnTo>
                      <a:pt x="87" y="5"/>
                    </a:lnTo>
                    <a:lnTo>
                      <a:pt x="66" y="6"/>
                    </a:lnTo>
                    <a:lnTo>
                      <a:pt x="49" y="8"/>
                    </a:lnTo>
                    <a:lnTo>
                      <a:pt x="33" y="10"/>
                    </a:lnTo>
                    <a:lnTo>
                      <a:pt x="21" y="12"/>
                    </a:lnTo>
                    <a:lnTo>
                      <a:pt x="11" y="16"/>
                    </a:lnTo>
                    <a:lnTo>
                      <a:pt x="5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13" y="28"/>
                    </a:lnTo>
                    <a:lnTo>
                      <a:pt x="97" y="32"/>
                    </a:lnTo>
                    <a:lnTo>
                      <a:pt x="137" y="35"/>
                    </a:lnTo>
                    <a:lnTo>
                      <a:pt x="147" y="36"/>
                    </a:lnTo>
                    <a:lnTo>
                      <a:pt x="148" y="36"/>
                    </a:lnTo>
                    <a:lnTo>
                      <a:pt x="147" y="37"/>
                    </a:lnTo>
                    <a:lnTo>
                      <a:pt x="128" y="40"/>
                    </a:lnTo>
                    <a:lnTo>
                      <a:pt x="111" y="42"/>
                    </a:lnTo>
                    <a:lnTo>
                      <a:pt x="108" y="43"/>
                    </a:lnTo>
                    <a:lnTo>
                      <a:pt x="113" y="43"/>
                    </a:lnTo>
                    <a:lnTo>
                      <a:pt x="153" y="44"/>
                    </a:lnTo>
                    <a:lnTo>
                      <a:pt x="234" y="46"/>
                    </a:lnTo>
                    <a:lnTo>
                      <a:pt x="329" y="46"/>
                    </a:lnTo>
                    <a:lnTo>
                      <a:pt x="404" y="44"/>
                    </a:lnTo>
                    <a:lnTo>
                      <a:pt x="424" y="43"/>
                    </a:lnTo>
                    <a:lnTo>
                      <a:pt x="426" y="43"/>
                    </a:lnTo>
                    <a:lnTo>
                      <a:pt x="425" y="42"/>
                    </a:lnTo>
                    <a:lnTo>
                      <a:pt x="414" y="40"/>
                    </a:lnTo>
                    <a:lnTo>
                      <a:pt x="413" y="38"/>
                    </a:lnTo>
                    <a:lnTo>
                      <a:pt x="414" y="38"/>
                    </a:lnTo>
                    <a:lnTo>
                      <a:pt x="446" y="37"/>
                    </a:lnTo>
                    <a:lnTo>
                      <a:pt x="473" y="37"/>
                    </a:lnTo>
                    <a:lnTo>
                      <a:pt x="499" y="37"/>
                    </a:lnTo>
                    <a:lnTo>
                      <a:pt x="525" y="37"/>
                    </a:lnTo>
                    <a:lnTo>
                      <a:pt x="550" y="35"/>
                    </a:lnTo>
                    <a:lnTo>
                      <a:pt x="561" y="33"/>
                    </a:lnTo>
                    <a:lnTo>
                      <a:pt x="569" y="31"/>
                    </a:lnTo>
                    <a:lnTo>
                      <a:pt x="576" y="28"/>
                    </a:lnTo>
                    <a:lnTo>
                      <a:pt x="581" y="25"/>
                    </a:lnTo>
                    <a:lnTo>
                      <a:pt x="586" y="20"/>
                    </a:lnTo>
                    <a:lnTo>
                      <a:pt x="587" y="19"/>
                    </a:lnTo>
                    <a:lnTo>
                      <a:pt x="336" y="0"/>
                    </a:lnTo>
                    <a:lnTo>
                      <a:pt x="87" y="5"/>
                    </a:lnTo>
                    <a:close/>
                  </a:path>
                </a:pathLst>
              </a:custGeom>
              <a:solidFill>
                <a:srgbClr val="C9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Freeform 416">
                <a:extLst>
                  <a:ext uri="{FF2B5EF4-FFF2-40B4-BE49-F238E27FC236}">
                    <a16:creationId xmlns:a16="http://schemas.microsoft.com/office/drawing/2014/main" id="{EB18A733-6365-AE46-9081-BE4EE4C0B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750" y="5708650"/>
                <a:ext cx="203200" cy="61912"/>
              </a:xfrm>
              <a:custGeom>
                <a:avLst/>
                <a:gdLst>
                  <a:gd name="T0" fmla="*/ 2147483647 w 128"/>
                  <a:gd name="T1" fmla="*/ 0 h 39"/>
                  <a:gd name="T2" fmla="*/ 2147483647 w 128"/>
                  <a:gd name="T3" fmla="*/ 0 h 39"/>
                  <a:gd name="T4" fmla="*/ 2147483647 w 128"/>
                  <a:gd name="T5" fmla="*/ 2147483647 h 39"/>
                  <a:gd name="T6" fmla="*/ 2147483647 w 128"/>
                  <a:gd name="T7" fmla="*/ 2147483647 h 39"/>
                  <a:gd name="T8" fmla="*/ 2147483647 w 128"/>
                  <a:gd name="T9" fmla="*/ 2147483647 h 39"/>
                  <a:gd name="T10" fmla="*/ 2147483647 w 128"/>
                  <a:gd name="T11" fmla="*/ 2147483647 h 39"/>
                  <a:gd name="T12" fmla="*/ 2147483647 w 128"/>
                  <a:gd name="T13" fmla="*/ 2147483647 h 39"/>
                  <a:gd name="T14" fmla="*/ 2147483647 w 128"/>
                  <a:gd name="T15" fmla="*/ 2147483647 h 39"/>
                  <a:gd name="T16" fmla="*/ 2147483647 w 128"/>
                  <a:gd name="T17" fmla="*/ 2147483647 h 39"/>
                  <a:gd name="T18" fmla="*/ 0 w 128"/>
                  <a:gd name="T19" fmla="*/ 2147483647 h 39"/>
                  <a:gd name="T20" fmla="*/ 0 w 128"/>
                  <a:gd name="T21" fmla="*/ 2147483647 h 39"/>
                  <a:gd name="T22" fmla="*/ 2147483647 w 128"/>
                  <a:gd name="T23" fmla="*/ 2147483647 h 39"/>
                  <a:gd name="T24" fmla="*/ 2147483647 w 128"/>
                  <a:gd name="T25" fmla="*/ 2147483647 h 39"/>
                  <a:gd name="T26" fmla="*/ 2147483647 w 128"/>
                  <a:gd name="T27" fmla="*/ 0 h 39"/>
                  <a:gd name="T28" fmla="*/ 2147483647 w 128"/>
                  <a:gd name="T29" fmla="*/ 0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39"/>
                  <a:gd name="T47" fmla="*/ 128 w 128"/>
                  <a:gd name="T48" fmla="*/ 39 h 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39">
                    <a:moveTo>
                      <a:pt x="117" y="0"/>
                    </a:moveTo>
                    <a:lnTo>
                      <a:pt x="117" y="0"/>
                    </a:lnTo>
                    <a:lnTo>
                      <a:pt x="119" y="1"/>
                    </a:lnTo>
                    <a:lnTo>
                      <a:pt x="121" y="2"/>
                    </a:lnTo>
                    <a:lnTo>
                      <a:pt x="124" y="8"/>
                    </a:lnTo>
                    <a:lnTo>
                      <a:pt x="127" y="18"/>
                    </a:lnTo>
                    <a:lnTo>
                      <a:pt x="128" y="31"/>
                    </a:lnTo>
                    <a:lnTo>
                      <a:pt x="128" y="39"/>
                    </a:lnTo>
                    <a:lnTo>
                      <a:pt x="0" y="39"/>
                    </a:lnTo>
                    <a:lnTo>
                      <a:pt x="0" y="1"/>
                    </a:lnTo>
                    <a:lnTo>
                      <a:pt x="114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626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Freeform 417">
                <a:extLst>
                  <a:ext uri="{FF2B5EF4-FFF2-40B4-BE49-F238E27FC236}">
                    <a16:creationId xmlns:a16="http://schemas.microsoft.com/office/drawing/2014/main" id="{AFE41AA5-0561-9E4C-9327-F0C9823C8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750" y="5708650"/>
                <a:ext cx="203200" cy="36512"/>
              </a:xfrm>
              <a:custGeom>
                <a:avLst/>
                <a:gdLst>
                  <a:gd name="T0" fmla="*/ 2147483647 w 128"/>
                  <a:gd name="T1" fmla="*/ 0 h 23"/>
                  <a:gd name="T2" fmla="*/ 2147483647 w 128"/>
                  <a:gd name="T3" fmla="*/ 0 h 23"/>
                  <a:gd name="T4" fmla="*/ 2147483647 w 128"/>
                  <a:gd name="T5" fmla="*/ 0 h 23"/>
                  <a:gd name="T6" fmla="*/ 2147483647 w 128"/>
                  <a:gd name="T7" fmla="*/ 2147483647 h 23"/>
                  <a:gd name="T8" fmla="*/ 2147483647 w 128"/>
                  <a:gd name="T9" fmla="*/ 2147483647 h 23"/>
                  <a:gd name="T10" fmla="*/ 2147483647 w 128"/>
                  <a:gd name="T11" fmla="*/ 2147483647 h 23"/>
                  <a:gd name="T12" fmla="*/ 2147483647 w 128"/>
                  <a:gd name="T13" fmla="*/ 2147483647 h 23"/>
                  <a:gd name="T14" fmla="*/ 2147483647 w 128"/>
                  <a:gd name="T15" fmla="*/ 2147483647 h 23"/>
                  <a:gd name="T16" fmla="*/ 2147483647 w 128"/>
                  <a:gd name="T17" fmla="*/ 2147483647 h 23"/>
                  <a:gd name="T18" fmla="*/ 2147483647 w 128"/>
                  <a:gd name="T19" fmla="*/ 2147483647 h 23"/>
                  <a:gd name="T20" fmla="*/ 2147483647 w 128"/>
                  <a:gd name="T21" fmla="*/ 2147483647 h 23"/>
                  <a:gd name="T22" fmla="*/ 2147483647 w 128"/>
                  <a:gd name="T23" fmla="*/ 2147483647 h 23"/>
                  <a:gd name="T24" fmla="*/ 2147483647 w 128"/>
                  <a:gd name="T25" fmla="*/ 2147483647 h 23"/>
                  <a:gd name="T26" fmla="*/ 0 w 128"/>
                  <a:gd name="T27" fmla="*/ 2147483647 h 23"/>
                  <a:gd name="T28" fmla="*/ 0 w 128"/>
                  <a:gd name="T29" fmla="*/ 2147483647 h 23"/>
                  <a:gd name="T30" fmla="*/ 2147483647 w 128"/>
                  <a:gd name="T31" fmla="*/ 2147483647 h 23"/>
                  <a:gd name="T32" fmla="*/ 2147483647 w 128"/>
                  <a:gd name="T33" fmla="*/ 2147483647 h 23"/>
                  <a:gd name="T34" fmla="*/ 2147483647 w 128"/>
                  <a:gd name="T35" fmla="*/ 0 h 23"/>
                  <a:gd name="T36" fmla="*/ 2147483647 w 128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"/>
                  <a:gd name="T58" fmla="*/ 0 h 23"/>
                  <a:gd name="T59" fmla="*/ 128 w 128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" h="23">
                    <a:moveTo>
                      <a:pt x="117" y="0"/>
                    </a:moveTo>
                    <a:lnTo>
                      <a:pt x="117" y="0"/>
                    </a:lnTo>
                    <a:lnTo>
                      <a:pt x="118" y="0"/>
                    </a:lnTo>
                    <a:lnTo>
                      <a:pt x="121" y="2"/>
                    </a:lnTo>
                    <a:lnTo>
                      <a:pt x="124" y="6"/>
                    </a:lnTo>
                    <a:lnTo>
                      <a:pt x="127" y="13"/>
                    </a:lnTo>
                    <a:lnTo>
                      <a:pt x="128" y="23"/>
                    </a:lnTo>
                    <a:lnTo>
                      <a:pt x="127" y="21"/>
                    </a:lnTo>
                    <a:lnTo>
                      <a:pt x="126" y="15"/>
                    </a:lnTo>
                    <a:lnTo>
                      <a:pt x="122" y="10"/>
                    </a:lnTo>
                    <a:lnTo>
                      <a:pt x="118" y="6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114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49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Freeform 418">
                <a:extLst>
                  <a:ext uri="{FF2B5EF4-FFF2-40B4-BE49-F238E27FC236}">
                    <a16:creationId xmlns:a16="http://schemas.microsoft.com/office/drawing/2014/main" id="{96BF5396-8476-C44F-A7FB-8910624AB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275" y="5751513"/>
                <a:ext cx="193675" cy="19050"/>
              </a:xfrm>
              <a:custGeom>
                <a:avLst/>
                <a:gdLst>
                  <a:gd name="T0" fmla="*/ 2147483647 w 122"/>
                  <a:gd name="T1" fmla="*/ 2147483647 h 12"/>
                  <a:gd name="T2" fmla="*/ 2147483647 w 122"/>
                  <a:gd name="T3" fmla="*/ 2147483647 h 12"/>
                  <a:gd name="T4" fmla="*/ 2147483647 w 122"/>
                  <a:gd name="T5" fmla="*/ 2147483647 h 12"/>
                  <a:gd name="T6" fmla="*/ 2147483647 w 122"/>
                  <a:gd name="T7" fmla="*/ 2147483647 h 12"/>
                  <a:gd name="T8" fmla="*/ 2147483647 w 122"/>
                  <a:gd name="T9" fmla="*/ 2147483647 h 12"/>
                  <a:gd name="T10" fmla="*/ 0 w 122"/>
                  <a:gd name="T11" fmla="*/ 2147483647 h 12"/>
                  <a:gd name="T12" fmla="*/ 2147483647 w 122"/>
                  <a:gd name="T13" fmla="*/ 0 h 12"/>
                  <a:gd name="T14" fmla="*/ 2147483647 w 122"/>
                  <a:gd name="T15" fmla="*/ 2147483647 h 12"/>
                  <a:gd name="T16" fmla="*/ 2147483647 w 122"/>
                  <a:gd name="T17" fmla="*/ 2147483647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12"/>
                  <a:gd name="T29" fmla="*/ 122 w 1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12">
                    <a:moveTo>
                      <a:pt x="122" y="1"/>
                    </a:moveTo>
                    <a:lnTo>
                      <a:pt x="122" y="1"/>
                    </a:lnTo>
                    <a:lnTo>
                      <a:pt x="122" y="4"/>
                    </a:lnTo>
                    <a:lnTo>
                      <a:pt x="122" y="12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475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Freeform 419">
                <a:extLst>
                  <a:ext uri="{FF2B5EF4-FFF2-40B4-BE49-F238E27FC236}">
                    <a16:creationId xmlns:a16="http://schemas.microsoft.com/office/drawing/2014/main" id="{AA59E0AA-A260-0F42-B8C1-3D1602DEA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288" y="5708650"/>
                <a:ext cx="36512" cy="61912"/>
              </a:xfrm>
              <a:custGeom>
                <a:avLst/>
                <a:gdLst>
                  <a:gd name="T0" fmla="*/ 2147483647 w 23"/>
                  <a:gd name="T1" fmla="*/ 0 h 39"/>
                  <a:gd name="T2" fmla="*/ 2147483647 w 23"/>
                  <a:gd name="T3" fmla="*/ 0 h 39"/>
                  <a:gd name="T4" fmla="*/ 2147483647 w 23"/>
                  <a:gd name="T5" fmla="*/ 2147483647 h 39"/>
                  <a:gd name="T6" fmla="*/ 2147483647 w 23"/>
                  <a:gd name="T7" fmla="*/ 2147483647 h 39"/>
                  <a:gd name="T8" fmla="*/ 2147483647 w 23"/>
                  <a:gd name="T9" fmla="*/ 2147483647 h 39"/>
                  <a:gd name="T10" fmla="*/ 2147483647 w 23"/>
                  <a:gd name="T11" fmla="*/ 2147483647 h 39"/>
                  <a:gd name="T12" fmla="*/ 2147483647 w 23"/>
                  <a:gd name="T13" fmla="*/ 2147483647 h 39"/>
                  <a:gd name="T14" fmla="*/ 2147483647 w 23"/>
                  <a:gd name="T15" fmla="*/ 2147483647 h 39"/>
                  <a:gd name="T16" fmla="*/ 2147483647 w 23"/>
                  <a:gd name="T17" fmla="*/ 2147483647 h 39"/>
                  <a:gd name="T18" fmla="*/ 2147483647 w 23"/>
                  <a:gd name="T19" fmla="*/ 2147483647 h 39"/>
                  <a:gd name="T20" fmla="*/ 2147483647 w 23"/>
                  <a:gd name="T21" fmla="*/ 2147483647 h 39"/>
                  <a:gd name="T22" fmla="*/ 0 w 23"/>
                  <a:gd name="T23" fmla="*/ 2147483647 h 39"/>
                  <a:gd name="T24" fmla="*/ 0 w 23"/>
                  <a:gd name="T25" fmla="*/ 2147483647 h 39"/>
                  <a:gd name="T26" fmla="*/ 2147483647 w 23"/>
                  <a:gd name="T27" fmla="*/ 2147483647 h 39"/>
                  <a:gd name="T28" fmla="*/ 2147483647 w 23"/>
                  <a:gd name="T29" fmla="*/ 2147483647 h 39"/>
                  <a:gd name="T30" fmla="*/ 2147483647 w 23"/>
                  <a:gd name="T31" fmla="*/ 2147483647 h 39"/>
                  <a:gd name="T32" fmla="*/ 2147483647 w 23"/>
                  <a:gd name="T33" fmla="*/ 2147483647 h 39"/>
                  <a:gd name="T34" fmla="*/ 2147483647 w 23"/>
                  <a:gd name="T35" fmla="*/ 0 h 39"/>
                  <a:gd name="T36" fmla="*/ 2147483647 w 23"/>
                  <a:gd name="T37" fmla="*/ 0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9"/>
                  <a:gd name="T59" fmla="*/ 23 w 23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9">
                    <a:moveTo>
                      <a:pt x="12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9" y="8"/>
                    </a:lnTo>
                    <a:lnTo>
                      <a:pt x="22" y="18"/>
                    </a:lnTo>
                    <a:lnTo>
                      <a:pt x="23" y="31"/>
                    </a:lnTo>
                    <a:lnTo>
                      <a:pt x="23" y="39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18"/>
                    </a:lnTo>
                    <a:lnTo>
                      <a:pt x="3" y="8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38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Freeform 420">
                <a:extLst>
                  <a:ext uri="{FF2B5EF4-FFF2-40B4-BE49-F238E27FC236}">
                    <a16:creationId xmlns:a16="http://schemas.microsoft.com/office/drawing/2014/main" id="{33AE0427-119E-9E48-BF2E-80A316104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" y="5711825"/>
                <a:ext cx="31750" cy="58737"/>
              </a:xfrm>
              <a:custGeom>
                <a:avLst/>
                <a:gdLst>
                  <a:gd name="T0" fmla="*/ 2147483647 w 20"/>
                  <a:gd name="T1" fmla="*/ 2147483647 h 37"/>
                  <a:gd name="T2" fmla="*/ 2147483647 w 20"/>
                  <a:gd name="T3" fmla="*/ 2147483647 h 37"/>
                  <a:gd name="T4" fmla="*/ 2147483647 w 20"/>
                  <a:gd name="T5" fmla="*/ 2147483647 h 37"/>
                  <a:gd name="T6" fmla="*/ 2147483647 w 20"/>
                  <a:gd name="T7" fmla="*/ 2147483647 h 37"/>
                  <a:gd name="T8" fmla="*/ 2147483647 w 20"/>
                  <a:gd name="T9" fmla="*/ 2147483647 h 37"/>
                  <a:gd name="T10" fmla="*/ 2147483647 w 20"/>
                  <a:gd name="T11" fmla="*/ 2147483647 h 37"/>
                  <a:gd name="T12" fmla="*/ 2147483647 w 20"/>
                  <a:gd name="T13" fmla="*/ 2147483647 h 37"/>
                  <a:gd name="T14" fmla="*/ 2147483647 w 20"/>
                  <a:gd name="T15" fmla="*/ 2147483647 h 37"/>
                  <a:gd name="T16" fmla="*/ 0 w 20"/>
                  <a:gd name="T17" fmla="*/ 2147483647 h 37"/>
                  <a:gd name="T18" fmla="*/ 0 w 20"/>
                  <a:gd name="T19" fmla="*/ 2147483647 h 37"/>
                  <a:gd name="T20" fmla="*/ 0 w 20"/>
                  <a:gd name="T21" fmla="*/ 2147483647 h 37"/>
                  <a:gd name="T22" fmla="*/ 0 w 20"/>
                  <a:gd name="T23" fmla="*/ 2147483647 h 37"/>
                  <a:gd name="T24" fmla="*/ 0 w 20"/>
                  <a:gd name="T25" fmla="*/ 2147483647 h 37"/>
                  <a:gd name="T26" fmla="*/ 2147483647 w 20"/>
                  <a:gd name="T27" fmla="*/ 2147483647 h 37"/>
                  <a:gd name="T28" fmla="*/ 2147483647 w 20"/>
                  <a:gd name="T29" fmla="*/ 2147483647 h 37"/>
                  <a:gd name="T30" fmla="*/ 2147483647 w 20"/>
                  <a:gd name="T31" fmla="*/ 2147483647 h 37"/>
                  <a:gd name="T32" fmla="*/ 2147483647 w 20"/>
                  <a:gd name="T33" fmla="*/ 0 h 37"/>
                  <a:gd name="T34" fmla="*/ 2147483647 w 20"/>
                  <a:gd name="T35" fmla="*/ 0 h 37"/>
                  <a:gd name="T36" fmla="*/ 2147483647 w 20"/>
                  <a:gd name="T37" fmla="*/ 2147483647 h 37"/>
                  <a:gd name="T38" fmla="*/ 2147483647 w 20"/>
                  <a:gd name="T39" fmla="*/ 2147483647 h 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37"/>
                  <a:gd name="T62" fmla="*/ 20 w 20"/>
                  <a:gd name="T63" fmla="*/ 37 h 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37">
                    <a:moveTo>
                      <a:pt x="14" y="1"/>
                    </a:moveTo>
                    <a:lnTo>
                      <a:pt x="14" y="1"/>
                    </a:lnTo>
                    <a:lnTo>
                      <a:pt x="16" y="6"/>
                    </a:lnTo>
                    <a:lnTo>
                      <a:pt x="19" y="13"/>
                    </a:lnTo>
                    <a:lnTo>
                      <a:pt x="20" y="20"/>
                    </a:lnTo>
                    <a:lnTo>
                      <a:pt x="20" y="29"/>
                    </a:lnTo>
                    <a:lnTo>
                      <a:pt x="20" y="37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3" y="10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3F4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Freeform 421">
                <a:extLst>
                  <a:ext uri="{FF2B5EF4-FFF2-40B4-BE49-F238E27FC236}">
                    <a16:creationId xmlns:a16="http://schemas.microsoft.com/office/drawing/2014/main" id="{047E7630-68DF-C141-88FB-D6DC08072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725" y="5683250"/>
                <a:ext cx="257175" cy="58737"/>
              </a:xfrm>
              <a:custGeom>
                <a:avLst/>
                <a:gdLst>
                  <a:gd name="T0" fmla="*/ 2147483647 w 162"/>
                  <a:gd name="T1" fmla="*/ 0 h 37"/>
                  <a:gd name="T2" fmla="*/ 2147483647 w 162"/>
                  <a:gd name="T3" fmla="*/ 0 h 37"/>
                  <a:gd name="T4" fmla="*/ 2147483647 w 162"/>
                  <a:gd name="T5" fmla="*/ 2147483647 h 37"/>
                  <a:gd name="T6" fmla="*/ 2147483647 w 162"/>
                  <a:gd name="T7" fmla="*/ 2147483647 h 37"/>
                  <a:gd name="T8" fmla="*/ 2147483647 w 162"/>
                  <a:gd name="T9" fmla="*/ 2147483647 h 37"/>
                  <a:gd name="T10" fmla="*/ 2147483647 w 162"/>
                  <a:gd name="T11" fmla="*/ 2147483647 h 37"/>
                  <a:gd name="T12" fmla="*/ 2147483647 w 162"/>
                  <a:gd name="T13" fmla="*/ 2147483647 h 37"/>
                  <a:gd name="T14" fmla="*/ 2147483647 w 162"/>
                  <a:gd name="T15" fmla="*/ 2147483647 h 37"/>
                  <a:gd name="T16" fmla="*/ 2147483647 w 162"/>
                  <a:gd name="T17" fmla="*/ 2147483647 h 37"/>
                  <a:gd name="T18" fmla="*/ 2147483647 w 162"/>
                  <a:gd name="T19" fmla="*/ 2147483647 h 37"/>
                  <a:gd name="T20" fmla="*/ 0 w 162"/>
                  <a:gd name="T21" fmla="*/ 2147483647 h 37"/>
                  <a:gd name="T22" fmla="*/ 0 w 162"/>
                  <a:gd name="T23" fmla="*/ 2147483647 h 37"/>
                  <a:gd name="T24" fmla="*/ 2147483647 w 162"/>
                  <a:gd name="T25" fmla="*/ 2147483647 h 37"/>
                  <a:gd name="T26" fmla="*/ 2147483647 w 162"/>
                  <a:gd name="T27" fmla="*/ 2147483647 h 37"/>
                  <a:gd name="T28" fmla="*/ 2147483647 w 162"/>
                  <a:gd name="T29" fmla="*/ 0 h 37"/>
                  <a:gd name="T30" fmla="*/ 2147483647 w 162"/>
                  <a:gd name="T31" fmla="*/ 0 h 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37"/>
                  <a:gd name="T50" fmla="*/ 162 w 162"/>
                  <a:gd name="T51" fmla="*/ 37 h 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37"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1"/>
                    </a:lnTo>
                    <a:lnTo>
                      <a:pt x="152" y="2"/>
                    </a:lnTo>
                    <a:lnTo>
                      <a:pt x="154" y="5"/>
                    </a:lnTo>
                    <a:lnTo>
                      <a:pt x="157" y="8"/>
                    </a:lnTo>
                    <a:lnTo>
                      <a:pt x="161" y="18"/>
                    </a:lnTo>
                    <a:lnTo>
                      <a:pt x="162" y="29"/>
                    </a:lnTo>
                    <a:lnTo>
                      <a:pt x="161" y="37"/>
                    </a:lnTo>
                    <a:lnTo>
                      <a:pt x="0" y="37"/>
                    </a:lnTo>
                    <a:lnTo>
                      <a:pt x="0" y="1"/>
                    </a:lnTo>
                    <a:lnTo>
                      <a:pt x="145" y="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626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Freeform 422">
                <a:extLst>
                  <a:ext uri="{FF2B5EF4-FFF2-40B4-BE49-F238E27FC236}">
                    <a16:creationId xmlns:a16="http://schemas.microsoft.com/office/drawing/2014/main" id="{CF8D10D6-5264-924C-8FCD-537A9DBF3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725" y="5683250"/>
                <a:ext cx="255587" cy="34925"/>
              </a:xfrm>
              <a:custGeom>
                <a:avLst/>
                <a:gdLst>
                  <a:gd name="T0" fmla="*/ 2147483647 w 161"/>
                  <a:gd name="T1" fmla="*/ 0 h 22"/>
                  <a:gd name="T2" fmla="*/ 2147483647 w 161"/>
                  <a:gd name="T3" fmla="*/ 0 h 22"/>
                  <a:gd name="T4" fmla="*/ 2147483647 w 161"/>
                  <a:gd name="T5" fmla="*/ 2147483647 h 22"/>
                  <a:gd name="T6" fmla="*/ 2147483647 w 161"/>
                  <a:gd name="T7" fmla="*/ 2147483647 h 22"/>
                  <a:gd name="T8" fmla="*/ 2147483647 w 161"/>
                  <a:gd name="T9" fmla="*/ 2147483647 h 22"/>
                  <a:gd name="T10" fmla="*/ 2147483647 w 161"/>
                  <a:gd name="T11" fmla="*/ 2147483647 h 22"/>
                  <a:gd name="T12" fmla="*/ 2147483647 w 161"/>
                  <a:gd name="T13" fmla="*/ 2147483647 h 22"/>
                  <a:gd name="T14" fmla="*/ 2147483647 w 161"/>
                  <a:gd name="T15" fmla="*/ 2147483647 h 22"/>
                  <a:gd name="T16" fmla="*/ 2147483647 w 161"/>
                  <a:gd name="T17" fmla="*/ 2147483647 h 22"/>
                  <a:gd name="T18" fmla="*/ 2147483647 w 161"/>
                  <a:gd name="T19" fmla="*/ 2147483647 h 22"/>
                  <a:gd name="T20" fmla="*/ 2147483647 w 161"/>
                  <a:gd name="T21" fmla="*/ 2147483647 h 22"/>
                  <a:gd name="T22" fmla="*/ 2147483647 w 161"/>
                  <a:gd name="T23" fmla="*/ 2147483647 h 22"/>
                  <a:gd name="T24" fmla="*/ 2147483647 w 161"/>
                  <a:gd name="T25" fmla="*/ 2147483647 h 22"/>
                  <a:gd name="T26" fmla="*/ 0 w 161"/>
                  <a:gd name="T27" fmla="*/ 2147483647 h 22"/>
                  <a:gd name="T28" fmla="*/ 0 w 161"/>
                  <a:gd name="T29" fmla="*/ 2147483647 h 22"/>
                  <a:gd name="T30" fmla="*/ 2147483647 w 161"/>
                  <a:gd name="T31" fmla="*/ 2147483647 h 22"/>
                  <a:gd name="T32" fmla="*/ 2147483647 w 161"/>
                  <a:gd name="T33" fmla="*/ 2147483647 h 22"/>
                  <a:gd name="T34" fmla="*/ 2147483647 w 161"/>
                  <a:gd name="T35" fmla="*/ 0 h 22"/>
                  <a:gd name="T36" fmla="*/ 2147483647 w 161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1"/>
                  <a:gd name="T58" fmla="*/ 0 h 22"/>
                  <a:gd name="T59" fmla="*/ 161 w 161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1" h="22"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1"/>
                    </a:lnTo>
                    <a:lnTo>
                      <a:pt x="152" y="2"/>
                    </a:lnTo>
                    <a:lnTo>
                      <a:pt x="156" y="6"/>
                    </a:lnTo>
                    <a:lnTo>
                      <a:pt x="159" y="13"/>
                    </a:lnTo>
                    <a:lnTo>
                      <a:pt x="161" y="22"/>
                    </a:lnTo>
                    <a:lnTo>
                      <a:pt x="161" y="19"/>
                    </a:lnTo>
                    <a:lnTo>
                      <a:pt x="158" y="15"/>
                    </a:lnTo>
                    <a:lnTo>
                      <a:pt x="154" y="10"/>
                    </a:lnTo>
                    <a:lnTo>
                      <a:pt x="150" y="6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145" y="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949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Freeform 423">
                <a:extLst>
                  <a:ext uri="{FF2B5EF4-FFF2-40B4-BE49-F238E27FC236}">
                    <a16:creationId xmlns:a16="http://schemas.microsoft.com/office/drawing/2014/main" id="{26132ABC-CC0D-E94D-BAFB-5313FA6E7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425" y="5724525"/>
                <a:ext cx="244475" cy="17462"/>
              </a:xfrm>
              <a:custGeom>
                <a:avLst/>
                <a:gdLst>
                  <a:gd name="T0" fmla="*/ 2147483647 w 154"/>
                  <a:gd name="T1" fmla="*/ 2147483647 h 11"/>
                  <a:gd name="T2" fmla="*/ 2147483647 w 154"/>
                  <a:gd name="T3" fmla="*/ 2147483647 h 11"/>
                  <a:gd name="T4" fmla="*/ 2147483647 w 154"/>
                  <a:gd name="T5" fmla="*/ 2147483647 h 11"/>
                  <a:gd name="T6" fmla="*/ 2147483647 w 154"/>
                  <a:gd name="T7" fmla="*/ 2147483647 h 11"/>
                  <a:gd name="T8" fmla="*/ 2147483647 w 154"/>
                  <a:gd name="T9" fmla="*/ 2147483647 h 11"/>
                  <a:gd name="T10" fmla="*/ 0 w 154"/>
                  <a:gd name="T11" fmla="*/ 2147483647 h 11"/>
                  <a:gd name="T12" fmla="*/ 2147483647 w 154"/>
                  <a:gd name="T13" fmla="*/ 0 h 11"/>
                  <a:gd name="T14" fmla="*/ 2147483647 w 154"/>
                  <a:gd name="T15" fmla="*/ 2147483647 h 11"/>
                  <a:gd name="T16" fmla="*/ 2147483647 w 154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1"/>
                  <a:gd name="T29" fmla="*/ 154 w 15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1">
                    <a:moveTo>
                      <a:pt x="154" y="1"/>
                    </a:moveTo>
                    <a:lnTo>
                      <a:pt x="154" y="1"/>
                    </a:lnTo>
                    <a:lnTo>
                      <a:pt x="154" y="3"/>
                    </a:lnTo>
                    <a:lnTo>
                      <a:pt x="153" y="1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475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Freeform 424">
                <a:extLst>
                  <a:ext uri="{FF2B5EF4-FFF2-40B4-BE49-F238E27FC236}">
                    <a16:creationId xmlns:a16="http://schemas.microsoft.com/office/drawing/2014/main" id="{C3557C4F-037A-CE4B-8A9C-D3DF4FA56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5683250"/>
                <a:ext cx="46037" cy="58737"/>
              </a:xfrm>
              <a:custGeom>
                <a:avLst/>
                <a:gdLst>
                  <a:gd name="T0" fmla="*/ 2147483647 w 29"/>
                  <a:gd name="T1" fmla="*/ 0 h 37"/>
                  <a:gd name="T2" fmla="*/ 2147483647 w 29"/>
                  <a:gd name="T3" fmla="*/ 0 h 37"/>
                  <a:gd name="T4" fmla="*/ 2147483647 w 29"/>
                  <a:gd name="T5" fmla="*/ 2147483647 h 37"/>
                  <a:gd name="T6" fmla="*/ 2147483647 w 29"/>
                  <a:gd name="T7" fmla="*/ 2147483647 h 37"/>
                  <a:gd name="T8" fmla="*/ 2147483647 w 29"/>
                  <a:gd name="T9" fmla="*/ 2147483647 h 37"/>
                  <a:gd name="T10" fmla="*/ 2147483647 w 29"/>
                  <a:gd name="T11" fmla="*/ 2147483647 h 37"/>
                  <a:gd name="T12" fmla="*/ 2147483647 w 29"/>
                  <a:gd name="T13" fmla="*/ 2147483647 h 37"/>
                  <a:gd name="T14" fmla="*/ 2147483647 w 29"/>
                  <a:gd name="T15" fmla="*/ 2147483647 h 37"/>
                  <a:gd name="T16" fmla="*/ 2147483647 w 29"/>
                  <a:gd name="T17" fmla="*/ 2147483647 h 37"/>
                  <a:gd name="T18" fmla="*/ 2147483647 w 29"/>
                  <a:gd name="T19" fmla="*/ 2147483647 h 37"/>
                  <a:gd name="T20" fmla="*/ 2147483647 w 29"/>
                  <a:gd name="T21" fmla="*/ 2147483647 h 37"/>
                  <a:gd name="T22" fmla="*/ 2147483647 w 29"/>
                  <a:gd name="T23" fmla="*/ 2147483647 h 37"/>
                  <a:gd name="T24" fmla="*/ 0 w 29"/>
                  <a:gd name="T25" fmla="*/ 2147483647 h 37"/>
                  <a:gd name="T26" fmla="*/ 0 w 29"/>
                  <a:gd name="T27" fmla="*/ 2147483647 h 37"/>
                  <a:gd name="T28" fmla="*/ 2147483647 w 29"/>
                  <a:gd name="T29" fmla="*/ 2147483647 h 37"/>
                  <a:gd name="T30" fmla="*/ 2147483647 w 29"/>
                  <a:gd name="T31" fmla="*/ 2147483647 h 37"/>
                  <a:gd name="T32" fmla="*/ 2147483647 w 29"/>
                  <a:gd name="T33" fmla="*/ 2147483647 h 37"/>
                  <a:gd name="T34" fmla="*/ 2147483647 w 29"/>
                  <a:gd name="T35" fmla="*/ 2147483647 h 37"/>
                  <a:gd name="T36" fmla="*/ 2147483647 w 29"/>
                  <a:gd name="T37" fmla="*/ 2147483647 h 37"/>
                  <a:gd name="T38" fmla="*/ 2147483647 w 29"/>
                  <a:gd name="T39" fmla="*/ 0 h 37"/>
                  <a:gd name="T40" fmla="*/ 2147483647 w 29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37"/>
                  <a:gd name="T65" fmla="*/ 29 w 29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37">
                    <a:moveTo>
                      <a:pt x="15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21" y="2"/>
                    </a:lnTo>
                    <a:lnTo>
                      <a:pt x="23" y="5"/>
                    </a:lnTo>
                    <a:lnTo>
                      <a:pt x="24" y="8"/>
                    </a:lnTo>
                    <a:lnTo>
                      <a:pt x="28" y="18"/>
                    </a:lnTo>
                    <a:lnTo>
                      <a:pt x="29" y="29"/>
                    </a:lnTo>
                    <a:lnTo>
                      <a:pt x="28" y="37"/>
                    </a:lnTo>
                    <a:lnTo>
                      <a:pt x="1" y="37"/>
                    </a:lnTo>
                    <a:lnTo>
                      <a:pt x="0" y="29"/>
                    </a:lnTo>
                    <a:lnTo>
                      <a:pt x="1" y="18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38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Freeform 425">
                <a:extLst>
                  <a:ext uri="{FF2B5EF4-FFF2-40B4-BE49-F238E27FC236}">
                    <a16:creationId xmlns:a16="http://schemas.microsoft.com/office/drawing/2014/main" id="{7F7D4916-D100-A540-A1B9-0AD594126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850" y="5686425"/>
                <a:ext cx="41275" cy="55562"/>
              </a:xfrm>
              <a:custGeom>
                <a:avLst/>
                <a:gdLst>
                  <a:gd name="T0" fmla="*/ 2147483647 w 26"/>
                  <a:gd name="T1" fmla="*/ 2147483647 h 35"/>
                  <a:gd name="T2" fmla="*/ 2147483647 w 26"/>
                  <a:gd name="T3" fmla="*/ 2147483647 h 35"/>
                  <a:gd name="T4" fmla="*/ 2147483647 w 26"/>
                  <a:gd name="T5" fmla="*/ 2147483647 h 35"/>
                  <a:gd name="T6" fmla="*/ 2147483647 w 26"/>
                  <a:gd name="T7" fmla="*/ 2147483647 h 35"/>
                  <a:gd name="T8" fmla="*/ 2147483647 w 26"/>
                  <a:gd name="T9" fmla="*/ 2147483647 h 35"/>
                  <a:gd name="T10" fmla="*/ 2147483647 w 26"/>
                  <a:gd name="T11" fmla="*/ 2147483647 h 35"/>
                  <a:gd name="T12" fmla="*/ 2147483647 w 26"/>
                  <a:gd name="T13" fmla="*/ 2147483647 h 35"/>
                  <a:gd name="T14" fmla="*/ 2147483647 w 26"/>
                  <a:gd name="T15" fmla="*/ 2147483647 h 35"/>
                  <a:gd name="T16" fmla="*/ 0 w 26"/>
                  <a:gd name="T17" fmla="*/ 2147483647 h 35"/>
                  <a:gd name="T18" fmla="*/ 0 w 26"/>
                  <a:gd name="T19" fmla="*/ 2147483647 h 35"/>
                  <a:gd name="T20" fmla="*/ 0 w 26"/>
                  <a:gd name="T21" fmla="*/ 2147483647 h 35"/>
                  <a:gd name="T22" fmla="*/ 0 w 26"/>
                  <a:gd name="T23" fmla="*/ 2147483647 h 35"/>
                  <a:gd name="T24" fmla="*/ 2147483647 w 26"/>
                  <a:gd name="T25" fmla="*/ 2147483647 h 35"/>
                  <a:gd name="T26" fmla="*/ 2147483647 w 26"/>
                  <a:gd name="T27" fmla="*/ 2147483647 h 35"/>
                  <a:gd name="T28" fmla="*/ 2147483647 w 26"/>
                  <a:gd name="T29" fmla="*/ 2147483647 h 35"/>
                  <a:gd name="T30" fmla="*/ 2147483647 w 26"/>
                  <a:gd name="T31" fmla="*/ 2147483647 h 35"/>
                  <a:gd name="T32" fmla="*/ 2147483647 w 26"/>
                  <a:gd name="T33" fmla="*/ 2147483647 h 35"/>
                  <a:gd name="T34" fmla="*/ 2147483647 w 26"/>
                  <a:gd name="T35" fmla="*/ 0 h 35"/>
                  <a:gd name="T36" fmla="*/ 2147483647 w 26"/>
                  <a:gd name="T37" fmla="*/ 0 h 35"/>
                  <a:gd name="T38" fmla="*/ 2147483647 w 26"/>
                  <a:gd name="T39" fmla="*/ 2147483647 h 35"/>
                  <a:gd name="T40" fmla="*/ 2147483647 w 26"/>
                  <a:gd name="T41" fmla="*/ 2147483647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35"/>
                  <a:gd name="T65" fmla="*/ 26 w 26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35">
                    <a:moveTo>
                      <a:pt x="18" y="1"/>
                    </a:moveTo>
                    <a:lnTo>
                      <a:pt x="18" y="1"/>
                    </a:lnTo>
                    <a:lnTo>
                      <a:pt x="21" y="6"/>
                    </a:lnTo>
                    <a:lnTo>
                      <a:pt x="24" y="11"/>
                    </a:lnTo>
                    <a:lnTo>
                      <a:pt x="25" y="19"/>
                    </a:lnTo>
                    <a:lnTo>
                      <a:pt x="26" y="27"/>
                    </a:lnTo>
                    <a:lnTo>
                      <a:pt x="25" y="35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3F4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Freeform 426">
                <a:extLst>
                  <a:ext uri="{FF2B5EF4-FFF2-40B4-BE49-F238E27FC236}">
                    <a16:creationId xmlns:a16="http://schemas.microsoft.com/office/drawing/2014/main" id="{F15D95D1-8FCD-B346-8CA5-FF23C3E99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763" y="5741988"/>
                <a:ext cx="922337" cy="122237"/>
              </a:xfrm>
              <a:custGeom>
                <a:avLst/>
                <a:gdLst>
                  <a:gd name="T0" fmla="*/ 0 w 581"/>
                  <a:gd name="T1" fmla="*/ 2147483647 h 77"/>
                  <a:gd name="T2" fmla="*/ 2147483647 w 581"/>
                  <a:gd name="T3" fmla="*/ 2147483647 h 77"/>
                  <a:gd name="T4" fmla="*/ 2147483647 w 581"/>
                  <a:gd name="T5" fmla="*/ 2147483647 h 77"/>
                  <a:gd name="T6" fmla="*/ 2147483647 w 581"/>
                  <a:gd name="T7" fmla="*/ 0 h 77"/>
                  <a:gd name="T8" fmla="*/ 2147483647 w 581"/>
                  <a:gd name="T9" fmla="*/ 0 h 77"/>
                  <a:gd name="T10" fmla="*/ 2147483647 w 581"/>
                  <a:gd name="T11" fmla="*/ 2147483647 h 77"/>
                  <a:gd name="T12" fmla="*/ 2147483647 w 581"/>
                  <a:gd name="T13" fmla="*/ 2147483647 h 77"/>
                  <a:gd name="T14" fmla="*/ 2147483647 w 581"/>
                  <a:gd name="T15" fmla="*/ 2147483647 h 77"/>
                  <a:gd name="T16" fmla="*/ 2147483647 w 581"/>
                  <a:gd name="T17" fmla="*/ 2147483647 h 77"/>
                  <a:gd name="T18" fmla="*/ 2147483647 w 581"/>
                  <a:gd name="T19" fmla="*/ 2147483647 h 77"/>
                  <a:gd name="T20" fmla="*/ 2147483647 w 581"/>
                  <a:gd name="T21" fmla="*/ 2147483647 h 77"/>
                  <a:gd name="T22" fmla="*/ 0 w 581"/>
                  <a:gd name="T23" fmla="*/ 2147483647 h 77"/>
                  <a:gd name="T24" fmla="*/ 0 w 581"/>
                  <a:gd name="T25" fmla="*/ 2147483647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1"/>
                  <a:gd name="T40" fmla="*/ 0 h 77"/>
                  <a:gd name="T41" fmla="*/ 581 w 581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1" h="77">
                    <a:moveTo>
                      <a:pt x="0" y="59"/>
                    </a:moveTo>
                    <a:lnTo>
                      <a:pt x="19" y="23"/>
                    </a:lnTo>
                    <a:lnTo>
                      <a:pt x="162" y="23"/>
                    </a:lnTo>
                    <a:lnTo>
                      <a:pt x="182" y="0"/>
                    </a:lnTo>
                    <a:lnTo>
                      <a:pt x="495" y="0"/>
                    </a:lnTo>
                    <a:lnTo>
                      <a:pt x="497" y="2"/>
                    </a:lnTo>
                    <a:lnTo>
                      <a:pt x="494" y="18"/>
                    </a:lnTo>
                    <a:lnTo>
                      <a:pt x="575" y="18"/>
                    </a:lnTo>
                    <a:lnTo>
                      <a:pt x="581" y="28"/>
                    </a:lnTo>
                    <a:lnTo>
                      <a:pt x="564" y="47"/>
                    </a:lnTo>
                    <a:lnTo>
                      <a:pt x="15" y="7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35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Freeform 427">
                <a:extLst>
                  <a:ext uri="{FF2B5EF4-FFF2-40B4-BE49-F238E27FC236}">
                    <a16:creationId xmlns:a16="http://schemas.microsoft.com/office/drawing/2014/main" id="{BA275696-0D2F-6B40-B1CD-B62966BA2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113" y="5745163"/>
                <a:ext cx="911225" cy="107950"/>
              </a:xfrm>
              <a:custGeom>
                <a:avLst/>
                <a:gdLst>
                  <a:gd name="T0" fmla="*/ 0 w 574"/>
                  <a:gd name="T1" fmla="*/ 2147483647 h 68"/>
                  <a:gd name="T2" fmla="*/ 2147483647 w 574"/>
                  <a:gd name="T3" fmla="*/ 2147483647 h 68"/>
                  <a:gd name="T4" fmla="*/ 2147483647 w 574"/>
                  <a:gd name="T5" fmla="*/ 2147483647 h 68"/>
                  <a:gd name="T6" fmla="*/ 2147483647 w 574"/>
                  <a:gd name="T7" fmla="*/ 0 h 68"/>
                  <a:gd name="T8" fmla="*/ 2147483647 w 574"/>
                  <a:gd name="T9" fmla="*/ 0 h 68"/>
                  <a:gd name="T10" fmla="*/ 2147483647 w 574"/>
                  <a:gd name="T11" fmla="*/ 0 h 68"/>
                  <a:gd name="T12" fmla="*/ 2147483647 w 574"/>
                  <a:gd name="T13" fmla="*/ 2147483647 h 68"/>
                  <a:gd name="T14" fmla="*/ 2147483647 w 574"/>
                  <a:gd name="T15" fmla="*/ 2147483647 h 68"/>
                  <a:gd name="T16" fmla="*/ 2147483647 w 574"/>
                  <a:gd name="T17" fmla="*/ 2147483647 h 68"/>
                  <a:gd name="T18" fmla="*/ 2147483647 w 574"/>
                  <a:gd name="T19" fmla="*/ 2147483647 h 68"/>
                  <a:gd name="T20" fmla="*/ 2147483647 w 574"/>
                  <a:gd name="T21" fmla="*/ 2147483647 h 68"/>
                  <a:gd name="T22" fmla="*/ 0 w 574"/>
                  <a:gd name="T23" fmla="*/ 2147483647 h 68"/>
                  <a:gd name="T24" fmla="*/ 0 w 574"/>
                  <a:gd name="T25" fmla="*/ 214748364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4"/>
                  <a:gd name="T40" fmla="*/ 0 h 68"/>
                  <a:gd name="T41" fmla="*/ 574 w 574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4" h="68">
                    <a:moveTo>
                      <a:pt x="0" y="57"/>
                    </a:moveTo>
                    <a:lnTo>
                      <a:pt x="17" y="25"/>
                    </a:lnTo>
                    <a:lnTo>
                      <a:pt x="159" y="25"/>
                    </a:lnTo>
                    <a:lnTo>
                      <a:pt x="179" y="0"/>
                    </a:lnTo>
                    <a:lnTo>
                      <a:pt x="480" y="0"/>
                    </a:lnTo>
                    <a:lnTo>
                      <a:pt x="491" y="0"/>
                    </a:lnTo>
                    <a:lnTo>
                      <a:pt x="486" y="19"/>
                    </a:lnTo>
                    <a:lnTo>
                      <a:pt x="569" y="19"/>
                    </a:lnTo>
                    <a:lnTo>
                      <a:pt x="574" y="25"/>
                    </a:lnTo>
                    <a:lnTo>
                      <a:pt x="557" y="42"/>
                    </a:lnTo>
                    <a:lnTo>
                      <a:pt x="10" y="6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272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Freeform 428">
                <a:extLst>
                  <a:ext uri="{FF2B5EF4-FFF2-40B4-BE49-F238E27FC236}">
                    <a16:creationId xmlns:a16="http://schemas.microsoft.com/office/drawing/2014/main" id="{B3A95196-2717-E549-B80C-04635CDC6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288" y="5751513"/>
                <a:ext cx="400050" cy="61912"/>
              </a:xfrm>
              <a:custGeom>
                <a:avLst/>
                <a:gdLst>
                  <a:gd name="T0" fmla="*/ 2147483647 w 252"/>
                  <a:gd name="T1" fmla="*/ 0 h 39"/>
                  <a:gd name="T2" fmla="*/ 2147483647 w 252"/>
                  <a:gd name="T3" fmla="*/ 2147483647 h 39"/>
                  <a:gd name="T4" fmla="*/ 2147483647 w 252"/>
                  <a:gd name="T5" fmla="*/ 2147483647 h 39"/>
                  <a:gd name="T6" fmla="*/ 2147483647 w 252"/>
                  <a:gd name="T7" fmla="*/ 2147483647 h 39"/>
                  <a:gd name="T8" fmla="*/ 2147483647 w 252"/>
                  <a:gd name="T9" fmla="*/ 2147483647 h 39"/>
                  <a:gd name="T10" fmla="*/ 2147483647 w 252"/>
                  <a:gd name="T11" fmla="*/ 2147483647 h 39"/>
                  <a:gd name="T12" fmla="*/ 2147483647 w 252"/>
                  <a:gd name="T13" fmla="*/ 2147483647 h 39"/>
                  <a:gd name="T14" fmla="*/ 2147483647 w 252"/>
                  <a:gd name="T15" fmla="*/ 2147483647 h 39"/>
                  <a:gd name="T16" fmla="*/ 2147483647 w 252"/>
                  <a:gd name="T17" fmla="*/ 2147483647 h 39"/>
                  <a:gd name="T18" fmla="*/ 2147483647 w 252"/>
                  <a:gd name="T19" fmla="*/ 2147483647 h 39"/>
                  <a:gd name="T20" fmla="*/ 2147483647 w 252"/>
                  <a:gd name="T21" fmla="*/ 2147483647 h 39"/>
                  <a:gd name="T22" fmla="*/ 2147483647 w 252"/>
                  <a:gd name="T23" fmla="*/ 2147483647 h 39"/>
                  <a:gd name="T24" fmla="*/ 2147483647 w 252"/>
                  <a:gd name="T25" fmla="*/ 2147483647 h 39"/>
                  <a:gd name="T26" fmla="*/ 2147483647 w 252"/>
                  <a:gd name="T27" fmla="*/ 2147483647 h 39"/>
                  <a:gd name="T28" fmla="*/ 2147483647 w 252"/>
                  <a:gd name="T29" fmla="*/ 2147483647 h 39"/>
                  <a:gd name="T30" fmla="*/ 2147483647 w 252"/>
                  <a:gd name="T31" fmla="*/ 2147483647 h 39"/>
                  <a:gd name="T32" fmla="*/ 2147483647 w 252"/>
                  <a:gd name="T33" fmla="*/ 2147483647 h 39"/>
                  <a:gd name="T34" fmla="*/ 2147483647 w 252"/>
                  <a:gd name="T35" fmla="*/ 2147483647 h 39"/>
                  <a:gd name="T36" fmla="*/ 0 w 252"/>
                  <a:gd name="T37" fmla="*/ 2147483647 h 39"/>
                  <a:gd name="T38" fmla="*/ 2147483647 w 252"/>
                  <a:gd name="T39" fmla="*/ 2147483647 h 39"/>
                  <a:gd name="T40" fmla="*/ 2147483647 w 252"/>
                  <a:gd name="T41" fmla="*/ 2147483647 h 39"/>
                  <a:gd name="T42" fmla="*/ 2147483647 w 252"/>
                  <a:gd name="T43" fmla="*/ 2147483647 h 39"/>
                  <a:gd name="T44" fmla="*/ 2147483647 w 252"/>
                  <a:gd name="T45" fmla="*/ 2147483647 h 39"/>
                  <a:gd name="T46" fmla="*/ 2147483647 w 252"/>
                  <a:gd name="T47" fmla="*/ 0 h 39"/>
                  <a:gd name="T48" fmla="*/ 2147483647 w 252"/>
                  <a:gd name="T49" fmla="*/ 0 h 39"/>
                  <a:gd name="T50" fmla="*/ 2147483647 w 252"/>
                  <a:gd name="T51" fmla="*/ 0 h 39"/>
                  <a:gd name="T52" fmla="*/ 2147483647 w 252"/>
                  <a:gd name="T53" fmla="*/ 0 h 39"/>
                  <a:gd name="T54" fmla="*/ 2147483647 w 252"/>
                  <a:gd name="T55" fmla="*/ 0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2"/>
                  <a:gd name="T85" fmla="*/ 0 h 39"/>
                  <a:gd name="T86" fmla="*/ 252 w 252"/>
                  <a:gd name="T87" fmla="*/ 39 h 3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2" h="39">
                    <a:moveTo>
                      <a:pt x="168" y="0"/>
                    </a:moveTo>
                    <a:lnTo>
                      <a:pt x="164" y="15"/>
                    </a:lnTo>
                    <a:lnTo>
                      <a:pt x="163" y="18"/>
                    </a:lnTo>
                    <a:lnTo>
                      <a:pt x="249" y="18"/>
                    </a:lnTo>
                    <a:lnTo>
                      <a:pt x="252" y="21"/>
                    </a:lnTo>
                    <a:lnTo>
                      <a:pt x="235" y="38"/>
                    </a:lnTo>
                    <a:lnTo>
                      <a:pt x="207" y="39"/>
                    </a:lnTo>
                    <a:lnTo>
                      <a:pt x="179" y="34"/>
                    </a:lnTo>
                    <a:lnTo>
                      <a:pt x="144" y="28"/>
                    </a:lnTo>
                    <a:lnTo>
                      <a:pt x="102" y="22"/>
                    </a:lnTo>
                    <a:lnTo>
                      <a:pt x="54" y="16"/>
                    </a:lnTo>
                    <a:lnTo>
                      <a:pt x="21" y="12"/>
                    </a:lnTo>
                    <a:lnTo>
                      <a:pt x="5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5" y="4"/>
                    </a:lnTo>
                    <a:lnTo>
                      <a:pt x="15" y="2"/>
                    </a:lnTo>
                    <a:lnTo>
                      <a:pt x="27" y="1"/>
                    </a:lnTo>
                    <a:lnTo>
                      <a:pt x="41" y="0"/>
                    </a:lnTo>
                    <a:lnTo>
                      <a:pt x="89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7A3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Freeform 429">
                <a:extLst>
                  <a:ext uri="{FF2B5EF4-FFF2-40B4-BE49-F238E27FC236}">
                    <a16:creationId xmlns:a16="http://schemas.microsoft.com/office/drawing/2014/main" id="{3EF57AD4-DB4B-F742-9CD1-0B004EDE0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13" y="5764213"/>
                <a:ext cx="279400" cy="450850"/>
              </a:xfrm>
              <a:custGeom>
                <a:avLst/>
                <a:gdLst>
                  <a:gd name="T0" fmla="*/ 2147483647 w 176"/>
                  <a:gd name="T1" fmla="*/ 2147483647 h 284"/>
                  <a:gd name="T2" fmla="*/ 2147483647 w 176"/>
                  <a:gd name="T3" fmla="*/ 2147483647 h 284"/>
                  <a:gd name="T4" fmla="*/ 2147483647 w 176"/>
                  <a:gd name="T5" fmla="*/ 0 h 284"/>
                  <a:gd name="T6" fmla="*/ 2147483647 w 176"/>
                  <a:gd name="T7" fmla="*/ 2147483647 h 284"/>
                  <a:gd name="T8" fmla="*/ 0 w 176"/>
                  <a:gd name="T9" fmla="*/ 2147483647 h 284"/>
                  <a:gd name="T10" fmla="*/ 0 w 176"/>
                  <a:gd name="T11" fmla="*/ 2147483647 h 284"/>
                  <a:gd name="T12" fmla="*/ 2147483647 w 176"/>
                  <a:gd name="T13" fmla="*/ 2147483647 h 284"/>
                  <a:gd name="T14" fmla="*/ 2147483647 w 176"/>
                  <a:gd name="T15" fmla="*/ 2147483647 h 2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284"/>
                  <a:gd name="T26" fmla="*/ 176 w 176"/>
                  <a:gd name="T27" fmla="*/ 284 h 2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284">
                    <a:moveTo>
                      <a:pt x="13" y="24"/>
                    </a:moveTo>
                    <a:lnTo>
                      <a:pt x="157" y="24"/>
                    </a:lnTo>
                    <a:lnTo>
                      <a:pt x="176" y="0"/>
                    </a:lnTo>
                    <a:lnTo>
                      <a:pt x="176" y="284"/>
                    </a:lnTo>
                    <a:lnTo>
                      <a:pt x="0" y="284"/>
                    </a:lnTo>
                    <a:lnTo>
                      <a:pt x="0" y="42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99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Freeform 430">
                <a:extLst>
                  <a:ext uri="{FF2B5EF4-FFF2-40B4-BE49-F238E27FC236}">
                    <a16:creationId xmlns:a16="http://schemas.microsoft.com/office/drawing/2014/main" id="{30C58503-0223-5142-ACEC-7E505F7DF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950" y="5786438"/>
                <a:ext cx="158750" cy="428625"/>
              </a:xfrm>
              <a:custGeom>
                <a:avLst/>
                <a:gdLst>
                  <a:gd name="T0" fmla="*/ 0 w 100"/>
                  <a:gd name="T1" fmla="*/ 0 h 270"/>
                  <a:gd name="T2" fmla="*/ 2147483647 w 100"/>
                  <a:gd name="T3" fmla="*/ 0 h 270"/>
                  <a:gd name="T4" fmla="*/ 2147483647 w 100"/>
                  <a:gd name="T5" fmla="*/ 2147483647 h 270"/>
                  <a:gd name="T6" fmla="*/ 0 w 100"/>
                  <a:gd name="T7" fmla="*/ 2147483647 h 270"/>
                  <a:gd name="T8" fmla="*/ 0 w 100"/>
                  <a:gd name="T9" fmla="*/ 0 h 270"/>
                  <a:gd name="T10" fmla="*/ 0 w 100"/>
                  <a:gd name="T11" fmla="*/ 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270"/>
                  <a:gd name="T20" fmla="*/ 100 w 100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27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270"/>
                    </a:lnTo>
                    <a:lnTo>
                      <a:pt x="0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Freeform 431">
                <a:extLst>
                  <a:ext uri="{FF2B5EF4-FFF2-40B4-BE49-F238E27FC236}">
                    <a16:creationId xmlns:a16="http://schemas.microsoft.com/office/drawing/2014/main" id="{B1561DBA-8164-1C4F-9346-521909054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213" y="5762625"/>
                <a:ext cx="461962" cy="450850"/>
              </a:xfrm>
              <a:custGeom>
                <a:avLst/>
                <a:gdLst>
                  <a:gd name="T0" fmla="*/ 0 w 291"/>
                  <a:gd name="T1" fmla="*/ 2147483647 h 284"/>
                  <a:gd name="T2" fmla="*/ 2147483647 w 291"/>
                  <a:gd name="T3" fmla="*/ 2147483647 h 284"/>
                  <a:gd name="T4" fmla="*/ 2147483647 w 291"/>
                  <a:gd name="T5" fmla="*/ 0 h 284"/>
                  <a:gd name="T6" fmla="*/ 0 w 291"/>
                  <a:gd name="T7" fmla="*/ 0 h 284"/>
                  <a:gd name="T8" fmla="*/ 0 w 291"/>
                  <a:gd name="T9" fmla="*/ 2147483647 h 284"/>
                  <a:gd name="T10" fmla="*/ 0 w 291"/>
                  <a:gd name="T11" fmla="*/ 2147483647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284"/>
                  <a:gd name="T20" fmla="*/ 291 w 291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284">
                    <a:moveTo>
                      <a:pt x="0" y="284"/>
                    </a:moveTo>
                    <a:lnTo>
                      <a:pt x="291" y="284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C6C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Freeform 432">
                <a:extLst>
                  <a:ext uri="{FF2B5EF4-FFF2-40B4-BE49-F238E27FC236}">
                    <a16:creationId xmlns:a16="http://schemas.microsoft.com/office/drawing/2014/main" id="{B5089C37-8127-0A42-A611-E322FC5B5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5935663"/>
                <a:ext cx="206375" cy="120650"/>
              </a:xfrm>
              <a:custGeom>
                <a:avLst/>
                <a:gdLst>
                  <a:gd name="T0" fmla="*/ 0 w 130"/>
                  <a:gd name="T1" fmla="*/ 0 h 76"/>
                  <a:gd name="T2" fmla="*/ 2147483647 w 130"/>
                  <a:gd name="T3" fmla="*/ 0 h 76"/>
                  <a:gd name="T4" fmla="*/ 2147483647 w 130"/>
                  <a:gd name="T5" fmla="*/ 2147483647 h 76"/>
                  <a:gd name="T6" fmla="*/ 0 w 130"/>
                  <a:gd name="T7" fmla="*/ 2147483647 h 76"/>
                  <a:gd name="T8" fmla="*/ 0 w 130"/>
                  <a:gd name="T9" fmla="*/ 0 h 76"/>
                  <a:gd name="T10" fmla="*/ 0 w 130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6"/>
                  <a:gd name="T20" fmla="*/ 130 w 130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6">
                    <a:moveTo>
                      <a:pt x="0" y="0"/>
                    </a:moveTo>
                    <a:lnTo>
                      <a:pt x="130" y="0"/>
                    </a:lnTo>
                    <a:lnTo>
                      <a:pt x="13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Freeform 433">
                <a:extLst>
                  <a:ext uri="{FF2B5EF4-FFF2-40B4-BE49-F238E27FC236}">
                    <a16:creationId xmlns:a16="http://schemas.microsoft.com/office/drawing/2014/main" id="{CA8ED12E-7188-CE45-9BBE-A0887AB82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63" y="5937250"/>
                <a:ext cx="201612" cy="115887"/>
              </a:xfrm>
              <a:custGeom>
                <a:avLst/>
                <a:gdLst>
                  <a:gd name="T0" fmla="*/ 0 w 127"/>
                  <a:gd name="T1" fmla="*/ 0 h 73"/>
                  <a:gd name="T2" fmla="*/ 2147483647 w 127"/>
                  <a:gd name="T3" fmla="*/ 0 h 73"/>
                  <a:gd name="T4" fmla="*/ 2147483647 w 127"/>
                  <a:gd name="T5" fmla="*/ 2147483647 h 73"/>
                  <a:gd name="T6" fmla="*/ 0 w 127"/>
                  <a:gd name="T7" fmla="*/ 2147483647 h 73"/>
                  <a:gd name="T8" fmla="*/ 0 w 127"/>
                  <a:gd name="T9" fmla="*/ 0 h 73"/>
                  <a:gd name="T10" fmla="*/ 0 w 127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73"/>
                  <a:gd name="T20" fmla="*/ 127 w 127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73">
                    <a:moveTo>
                      <a:pt x="0" y="0"/>
                    </a:moveTo>
                    <a:lnTo>
                      <a:pt x="127" y="0"/>
                    </a:lnTo>
                    <a:lnTo>
                      <a:pt x="127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Freeform 434">
                <a:extLst>
                  <a:ext uri="{FF2B5EF4-FFF2-40B4-BE49-F238E27FC236}">
                    <a16:creationId xmlns:a16="http://schemas.microsoft.com/office/drawing/2014/main" id="{B1FEE630-FE55-B745-9507-C71A0AADC9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3025" y="5940425"/>
                <a:ext cx="193675" cy="109537"/>
              </a:xfrm>
              <a:custGeom>
                <a:avLst/>
                <a:gdLst>
                  <a:gd name="T0" fmla="*/ 0 w 122"/>
                  <a:gd name="T1" fmla="*/ 0 h 69"/>
                  <a:gd name="T2" fmla="*/ 2147483647 w 122"/>
                  <a:gd name="T3" fmla="*/ 0 h 69"/>
                  <a:gd name="T4" fmla="*/ 2147483647 w 122"/>
                  <a:gd name="T5" fmla="*/ 2147483647 h 69"/>
                  <a:gd name="T6" fmla="*/ 0 w 122"/>
                  <a:gd name="T7" fmla="*/ 2147483647 h 69"/>
                  <a:gd name="T8" fmla="*/ 0 w 122"/>
                  <a:gd name="T9" fmla="*/ 0 h 69"/>
                  <a:gd name="T10" fmla="*/ 0 w 122"/>
                  <a:gd name="T11" fmla="*/ 0 h 69"/>
                  <a:gd name="T12" fmla="*/ 2147483647 w 122"/>
                  <a:gd name="T13" fmla="*/ 0 h 69"/>
                  <a:gd name="T14" fmla="*/ 2147483647 w 122"/>
                  <a:gd name="T15" fmla="*/ 0 h 69"/>
                  <a:gd name="T16" fmla="*/ 2147483647 w 122"/>
                  <a:gd name="T17" fmla="*/ 2147483647 h 69"/>
                  <a:gd name="T18" fmla="*/ 2147483647 w 122"/>
                  <a:gd name="T19" fmla="*/ 2147483647 h 69"/>
                  <a:gd name="T20" fmla="*/ 2147483647 w 122"/>
                  <a:gd name="T21" fmla="*/ 0 h 69"/>
                  <a:gd name="T22" fmla="*/ 2147483647 w 122"/>
                  <a:gd name="T23" fmla="*/ 0 h 69"/>
                  <a:gd name="T24" fmla="*/ 2147483647 w 122"/>
                  <a:gd name="T25" fmla="*/ 0 h 69"/>
                  <a:gd name="T26" fmla="*/ 2147483647 w 122"/>
                  <a:gd name="T27" fmla="*/ 0 h 69"/>
                  <a:gd name="T28" fmla="*/ 2147483647 w 122"/>
                  <a:gd name="T29" fmla="*/ 2147483647 h 69"/>
                  <a:gd name="T30" fmla="*/ 2147483647 w 122"/>
                  <a:gd name="T31" fmla="*/ 2147483647 h 69"/>
                  <a:gd name="T32" fmla="*/ 2147483647 w 122"/>
                  <a:gd name="T33" fmla="*/ 0 h 69"/>
                  <a:gd name="T34" fmla="*/ 2147483647 w 122"/>
                  <a:gd name="T35" fmla="*/ 0 h 69"/>
                  <a:gd name="T36" fmla="*/ 2147483647 w 122"/>
                  <a:gd name="T37" fmla="*/ 0 h 69"/>
                  <a:gd name="T38" fmla="*/ 2147483647 w 122"/>
                  <a:gd name="T39" fmla="*/ 0 h 69"/>
                  <a:gd name="T40" fmla="*/ 2147483647 w 122"/>
                  <a:gd name="T41" fmla="*/ 2147483647 h 69"/>
                  <a:gd name="T42" fmla="*/ 2147483647 w 122"/>
                  <a:gd name="T43" fmla="*/ 2147483647 h 69"/>
                  <a:gd name="T44" fmla="*/ 2147483647 w 122"/>
                  <a:gd name="T45" fmla="*/ 0 h 69"/>
                  <a:gd name="T46" fmla="*/ 2147483647 w 122"/>
                  <a:gd name="T47" fmla="*/ 0 h 69"/>
                  <a:gd name="T48" fmla="*/ 2147483647 w 122"/>
                  <a:gd name="T49" fmla="*/ 0 h 69"/>
                  <a:gd name="T50" fmla="*/ 2147483647 w 122"/>
                  <a:gd name="T51" fmla="*/ 0 h 69"/>
                  <a:gd name="T52" fmla="*/ 2147483647 w 122"/>
                  <a:gd name="T53" fmla="*/ 2147483647 h 69"/>
                  <a:gd name="T54" fmla="*/ 2147483647 w 122"/>
                  <a:gd name="T55" fmla="*/ 2147483647 h 69"/>
                  <a:gd name="T56" fmla="*/ 2147483647 w 122"/>
                  <a:gd name="T57" fmla="*/ 0 h 69"/>
                  <a:gd name="T58" fmla="*/ 2147483647 w 122"/>
                  <a:gd name="T59" fmla="*/ 0 h 69"/>
                  <a:gd name="T60" fmla="*/ 2147483647 w 122"/>
                  <a:gd name="T61" fmla="*/ 0 h 69"/>
                  <a:gd name="T62" fmla="*/ 2147483647 w 122"/>
                  <a:gd name="T63" fmla="*/ 0 h 69"/>
                  <a:gd name="T64" fmla="*/ 2147483647 w 122"/>
                  <a:gd name="T65" fmla="*/ 2147483647 h 69"/>
                  <a:gd name="T66" fmla="*/ 2147483647 w 122"/>
                  <a:gd name="T67" fmla="*/ 2147483647 h 69"/>
                  <a:gd name="T68" fmla="*/ 2147483647 w 122"/>
                  <a:gd name="T69" fmla="*/ 0 h 69"/>
                  <a:gd name="T70" fmla="*/ 2147483647 w 122"/>
                  <a:gd name="T71" fmla="*/ 0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69"/>
                  <a:gd name="T110" fmla="*/ 122 w 122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69">
                    <a:moveTo>
                      <a:pt x="0" y="0"/>
                    </a:moveTo>
                    <a:lnTo>
                      <a:pt x="18" y="0"/>
                    </a:lnTo>
                    <a:lnTo>
                      <a:pt x="18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21" y="0"/>
                    </a:moveTo>
                    <a:lnTo>
                      <a:pt x="39" y="0"/>
                    </a:lnTo>
                    <a:lnTo>
                      <a:pt x="39" y="69"/>
                    </a:lnTo>
                    <a:lnTo>
                      <a:pt x="21" y="69"/>
                    </a:lnTo>
                    <a:lnTo>
                      <a:pt x="21" y="0"/>
                    </a:lnTo>
                    <a:close/>
                    <a:moveTo>
                      <a:pt x="42" y="0"/>
                    </a:moveTo>
                    <a:lnTo>
                      <a:pt x="60" y="0"/>
                    </a:lnTo>
                    <a:lnTo>
                      <a:pt x="60" y="69"/>
                    </a:lnTo>
                    <a:lnTo>
                      <a:pt x="42" y="69"/>
                    </a:lnTo>
                    <a:lnTo>
                      <a:pt x="42" y="0"/>
                    </a:lnTo>
                    <a:close/>
                    <a:moveTo>
                      <a:pt x="63" y="0"/>
                    </a:moveTo>
                    <a:lnTo>
                      <a:pt x="81" y="0"/>
                    </a:lnTo>
                    <a:lnTo>
                      <a:pt x="81" y="69"/>
                    </a:lnTo>
                    <a:lnTo>
                      <a:pt x="63" y="69"/>
                    </a:lnTo>
                    <a:lnTo>
                      <a:pt x="63" y="0"/>
                    </a:lnTo>
                    <a:close/>
                    <a:moveTo>
                      <a:pt x="84" y="0"/>
                    </a:moveTo>
                    <a:lnTo>
                      <a:pt x="103" y="0"/>
                    </a:lnTo>
                    <a:lnTo>
                      <a:pt x="103" y="69"/>
                    </a:lnTo>
                    <a:lnTo>
                      <a:pt x="84" y="69"/>
                    </a:lnTo>
                    <a:lnTo>
                      <a:pt x="84" y="0"/>
                    </a:lnTo>
                    <a:close/>
                    <a:moveTo>
                      <a:pt x="104" y="0"/>
                    </a:moveTo>
                    <a:lnTo>
                      <a:pt x="122" y="0"/>
                    </a:lnTo>
                    <a:lnTo>
                      <a:pt x="122" y="69"/>
                    </a:lnTo>
                    <a:lnTo>
                      <a:pt x="104" y="6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Freeform 435">
                <a:extLst>
                  <a:ext uri="{FF2B5EF4-FFF2-40B4-BE49-F238E27FC236}">
                    <a16:creationId xmlns:a16="http://schemas.microsoft.com/office/drawing/2014/main" id="{C6986983-CE9D-7242-A391-D1738A4EF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9850" y="5943600"/>
                <a:ext cx="200025" cy="101600"/>
              </a:xfrm>
              <a:custGeom>
                <a:avLst/>
                <a:gdLst>
                  <a:gd name="T0" fmla="*/ 0 w 126"/>
                  <a:gd name="T1" fmla="*/ 2147483647 h 64"/>
                  <a:gd name="T2" fmla="*/ 2147483647 w 126"/>
                  <a:gd name="T3" fmla="*/ 2147483647 h 64"/>
                  <a:gd name="T4" fmla="*/ 2147483647 w 126"/>
                  <a:gd name="T5" fmla="*/ 2147483647 h 64"/>
                  <a:gd name="T6" fmla="*/ 2147483647 w 126"/>
                  <a:gd name="T7" fmla="*/ 2147483647 h 64"/>
                  <a:gd name="T8" fmla="*/ 0 w 126"/>
                  <a:gd name="T9" fmla="*/ 2147483647 h 64"/>
                  <a:gd name="T10" fmla="*/ 0 w 126"/>
                  <a:gd name="T11" fmla="*/ 2147483647 h 64"/>
                  <a:gd name="T12" fmla="*/ 2147483647 w 126"/>
                  <a:gd name="T13" fmla="*/ 2147483647 h 64"/>
                  <a:gd name="T14" fmla="*/ 2147483647 w 126"/>
                  <a:gd name="T15" fmla="*/ 2147483647 h 64"/>
                  <a:gd name="T16" fmla="*/ 2147483647 w 126"/>
                  <a:gd name="T17" fmla="*/ 2147483647 h 64"/>
                  <a:gd name="T18" fmla="*/ 0 w 126"/>
                  <a:gd name="T19" fmla="*/ 2147483647 h 64"/>
                  <a:gd name="T20" fmla="*/ 0 w 126"/>
                  <a:gd name="T21" fmla="*/ 2147483647 h 64"/>
                  <a:gd name="T22" fmla="*/ 2147483647 w 126"/>
                  <a:gd name="T23" fmla="*/ 2147483647 h 64"/>
                  <a:gd name="T24" fmla="*/ 2147483647 w 126"/>
                  <a:gd name="T25" fmla="*/ 2147483647 h 64"/>
                  <a:gd name="T26" fmla="*/ 2147483647 w 126"/>
                  <a:gd name="T27" fmla="*/ 2147483647 h 64"/>
                  <a:gd name="T28" fmla="*/ 0 w 126"/>
                  <a:gd name="T29" fmla="*/ 2147483647 h 64"/>
                  <a:gd name="T30" fmla="*/ 0 w 126"/>
                  <a:gd name="T31" fmla="*/ 2147483647 h 64"/>
                  <a:gd name="T32" fmla="*/ 2147483647 w 126"/>
                  <a:gd name="T33" fmla="*/ 2147483647 h 64"/>
                  <a:gd name="T34" fmla="*/ 2147483647 w 126"/>
                  <a:gd name="T35" fmla="*/ 2147483647 h 64"/>
                  <a:gd name="T36" fmla="*/ 2147483647 w 126"/>
                  <a:gd name="T37" fmla="*/ 2147483647 h 64"/>
                  <a:gd name="T38" fmla="*/ 0 w 126"/>
                  <a:gd name="T39" fmla="*/ 2147483647 h 64"/>
                  <a:gd name="T40" fmla="*/ 0 w 126"/>
                  <a:gd name="T41" fmla="*/ 2147483647 h 64"/>
                  <a:gd name="T42" fmla="*/ 2147483647 w 126"/>
                  <a:gd name="T43" fmla="*/ 2147483647 h 64"/>
                  <a:gd name="T44" fmla="*/ 2147483647 w 126"/>
                  <a:gd name="T45" fmla="*/ 2147483647 h 64"/>
                  <a:gd name="T46" fmla="*/ 2147483647 w 126"/>
                  <a:gd name="T47" fmla="*/ 2147483647 h 64"/>
                  <a:gd name="T48" fmla="*/ 0 w 126"/>
                  <a:gd name="T49" fmla="*/ 2147483647 h 64"/>
                  <a:gd name="T50" fmla="*/ 0 w 126"/>
                  <a:gd name="T51" fmla="*/ 2147483647 h 64"/>
                  <a:gd name="T52" fmla="*/ 2147483647 w 126"/>
                  <a:gd name="T53" fmla="*/ 2147483647 h 64"/>
                  <a:gd name="T54" fmla="*/ 2147483647 w 126"/>
                  <a:gd name="T55" fmla="*/ 2147483647 h 64"/>
                  <a:gd name="T56" fmla="*/ 2147483647 w 126"/>
                  <a:gd name="T57" fmla="*/ 2147483647 h 64"/>
                  <a:gd name="T58" fmla="*/ 0 w 126"/>
                  <a:gd name="T59" fmla="*/ 2147483647 h 64"/>
                  <a:gd name="T60" fmla="*/ 0 w 126"/>
                  <a:gd name="T61" fmla="*/ 2147483647 h 64"/>
                  <a:gd name="T62" fmla="*/ 2147483647 w 126"/>
                  <a:gd name="T63" fmla="*/ 2147483647 h 64"/>
                  <a:gd name="T64" fmla="*/ 2147483647 w 126"/>
                  <a:gd name="T65" fmla="*/ 2147483647 h 64"/>
                  <a:gd name="T66" fmla="*/ 2147483647 w 126"/>
                  <a:gd name="T67" fmla="*/ 2147483647 h 64"/>
                  <a:gd name="T68" fmla="*/ 0 w 126"/>
                  <a:gd name="T69" fmla="*/ 2147483647 h 64"/>
                  <a:gd name="T70" fmla="*/ 0 w 126"/>
                  <a:gd name="T71" fmla="*/ 2147483647 h 64"/>
                  <a:gd name="T72" fmla="*/ 2147483647 w 126"/>
                  <a:gd name="T73" fmla="*/ 2147483647 h 64"/>
                  <a:gd name="T74" fmla="*/ 2147483647 w 126"/>
                  <a:gd name="T75" fmla="*/ 2147483647 h 64"/>
                  <a:gd name="T76" fmla="*/ 2147483647 w 126"/>
                  <a:gd name="T77" fmla="*/ 2147483647 h 64"/>
                  <a:gd name="T78" fmla="*/ 0 w 126"/>
                  <a:gd name="T79" fmla="*/ 2147483647 h 64"/>
                  <a:gd name="T80" fmla="*/ 0 w 126"/>
                  <a:gd name="T81" fmla="*/ 2147483647 h 64"/>
                  <a:gd name="T82" fmla="*/ 2147483647 w 126"/>
                  <a:gd name="T83" fmla="*/ 2147483647 h 64"/>
                  <a:gd name="T84" fmla="*/ 2147483647 w 126"/>
                  <a:gd name="T85" fmla="*/ 2147483647 h 64"/>
                  <a:gd name="T86" fmla="*/ 2147483647 w 126"/>
                  <a:gd name="T87" fmla="*/ 2147483647 h 64"/>
                  <a:gd name="T88" fmla="*/ 0 w 126"/>
                  <a:gd name="T89" fmla="*/ 2147483647 h 64"/>
                  <a:gd name="T90" fmla="*/ 0 w 126"/>
                  <a:gd name="T91" fmla="*/ 2147483647 h 64"/>
                  <a:gd name="T92" fmla="*/ 2147483647 w 126"/>
                  <a:gd name="T93" fmla="*/ 2147483647 h 64"/>
                  <a:gd name="T94" fmla="*/ 2147483647 w 126"/>
                  <a:gd name="T95" fmla="*/ 2147483647 h 64"/>
                  <a:gd name="T96" fmla="*/ 2147483647 w 126"/>
                  <a:gd name="T97" fmla="*/ 2147483647 h 64"/>
                  <a:gd name="T98" fmla="*/ 0 w 126"/>
                  <a:gd name="T99" fmla="*/ 2147483647 h 64"/>
                  <a:gd name="T100" fmla="*/ 2147483647 w 126"/>
                  <a:gd name="T101" fmla="*/ 2147483647 h 64"/>
                  <a:gd name="T102" fmla="*/ 2147483647 w 126"/>
                  <a:gd name="T103" fmla="*/ 2147483647 h 64"/>
                  <a:gd name="T104" fmla="*/ 0 w 126"/>
                  <a:gd name="T105" fmla="*/ 2147483647 h 64"/>
                  <a:gd name="T106" fmla="*/ 2147483647 w 126"/>
                  <a:gd name="T107" fmla="*/ 0 h 64"/>
                  <a:gd name="T108" fmla="*/ 2147483647 w 126"/>
                  <a:gd name="T109" fmla="*/ 2147483647 h 64"/>
                  <a:gd name="T110" fmla="*/ 0 w 126"/>
                  <a:gd name="T111" fmla="*/ 0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6"/>
                  <a:gd name="T169" fmla="*/ 0 h 64"/>
                  <a:gd name="T170" fmla="*/ 126 w 126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6" h="64">
                    <a:moveTo>
                      <a:pt x="0" y="6"/>
                    </a:moveTo>
                    <a:lnTo>
                      <a:pt x="0" y="6"/>
                    </a:lnTo>
                    <a:lnTo>
                      <a:pt x="124" y="6"/>
                    </a:lnTo>
                    <a:lnTo>
                      <a:pt x="126" y="7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124" y="11"/>
                    </a:lnTo>
                    <a:lnTo>
                      <a:pt x="126" y="13"/>
                    </a:lnTo>
                    <a:lnTo>
                      <a:pt x="3" y="13"/>
                    </a:lnTo>
                    <a:lnTo>
                      <a:pt x="0" y="11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124" y="17"/>
                    </a:lnTo>
                    <a:lnTo>
                      <a:pt x="126" y="18"/>
                    </a:lnTo>
                    <a:lnTo>
                      <a:pt x="3" y="18"/>
                    </a:lnTo>
                    <a:lnTo>
                      <a:pt x="0" y="17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3" y="24"/>
                    </a:lnTo>
                    <a:lnTo>
                      <a:pt x="0" y="22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124" y="28"/>
                    </a:lnTo>
                    <a:lnTo>
                      <a:pt x="126" y="30"/>
                    </a:lnTo>
                    <a:lnTo>
                      <a:pt x="3" y="30"/>
                    </a:lnTo>
                    <a:lnTo>
                      <a:pt x="0" y="28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124" y="34"/>
                    </a:lnTo>
                    <a:lnTo>
                      <a:pt x="126" y="35"/>
                    </a:lnTo>
                    <a:lnTo>
                      <a:pt x="3" y="35"/>
                    </a:lnTo>
                    <a:lnTo>
                      <a:pt x="0" y="34"/>
                    </a:lnTo>
                    <a:close/>
                    <a:moveTo>
                      <a:pt x="0" y="39"/>
                    </a:moveTo>
                    <a:lnTo>
                      <a:pt x="0" y="39"/>
                    </a:lnTo>
                    <a:lnTo>
                      <a:pt x="124" y="39"/>
                    </a:lnTo>
                    <a:lnTo>
                      <a:pt x="126" y="42"/>
                    </a:lnTo>
                    <a:lnTo>
                      <a:pt x="3" y="42"/>
                    </a:lnTo>
                    <a:lnTo>
                      <a:pt x="0" y="39"/>
                    </a:lnTo>
                    <a:close/>
                    <a:moveTo>
                      <a:pt x="0" y="45"/>
                    </a:moveTo>
                    <a:lnTo>
                      <a:pt x="0" y="45"/>
                    </a:lnTo>
                    <a:lnTo>
                      <a:pt x="124" y="45"/>
                    </a:lnTo>
                    <a:lnTo>
                      <a:pt x="126" y="46"/>
                    </a:lnTo>
                    <a:lnTo>
                      <a:pt x="3" y="46"/>
                    </a:lnTo>
                    <a:lnTo>
                      <a:pt x="0" y="45"/>
                    </a:lnTo>
                    <a:close/>
                    <a:moveTo>
                      <a:pt x="0" y="50"/>
                    </a:moveTo>
                    <a:lnTo>
                      <a:pt x="0" y="50"/>
                    </a:lnTo>
                    <a:lnTo>
                      <a:pt x="124" y="50"/>
                    </a:lnTo>
                    <a:lnTo>
                      <a:pt x="126" y="53"/>
                    </a:lnTo>
                    <a:lnTo>
                      <a:pt x="3" y="53"/>
                    </a:lnTo>
                    <a:lnTo>
                      <a:pt x="0" y="50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124" y="56"/>
                    </a:lnTo>
                    <a:lnTo>
                      <a:pt x="126" y="58"/>
                    </a:lnTo>
                    <a:lnTo>
                      <a:pt x="3" y="58"/>
                    </a:lnTo>
                    <a:lnTo>
                      <a:pt x="0" y="56"/>
                    </a:lnTo>
                    <a:close/>
                    <a:moveTo>
                      <a:pt x="0" y="61"/>
                    </a:moveTo>
                    <a:lnTo>
                      <a:pt x="124" y="61"/>
                    </a:lnTo>
                    <a:lnTo>
                      <a:pt x="126" y="64"/>
                    </a:lnTo>
                    <a:lnTo>
                      <a:pt x="3" y="64"/>
                    </a:lnTo>
                    <a:lnTo>
                      <a:pt x="0" y="61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6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3" name="Freeform 436">
                <a:extLst>
                  <a:ext uri="{FF2B5EF4-FFF2-40B4-BE49-F238E27FC236}">
                    <a16:creationId xmlns:a16="http://schemas.microsoft.com/office/drawing/2014/main" id="{57365097-C1BB-524B-B42C-2F7507B15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963" y="5937250"/>
                <a:ext cx="188912" cy="109537"/>
              </a:xfrm>
              <a:custGeom>
                <a:avLst/>
                <a:gdLst>
                  <a:gd name="T0" fmla="*/ 2147483647 w 119"/>
                  <a:gd name="T1" fmla="*/ 0 h 69"/>
                  <a:gd name="T2" fmla="*/ 2147483647 w 119"/>
                  <a:gd name="T3" fmla="*/ 2147483647 h 69"/>
                  <a:gd name="T4" fmla="*/ 2147483647 w 119"/>
                  <a:gd name="T5" fmla="*/ 2147483647 h 69"/>
                  <a:gd name="T6" fmla="*/ 2147483647 w 119"/>
                  <a:gd name="T7" fmla="*/ 2147483647 h 69"/>
                  <a:gd name="T8" fmla="*/ 2147483647 w 119"/>
                  <a:gd name="T9" fmla="*/ 2147483647 h 69"/>
                  <a:gd name="T10" fmla="*/ 2147483647 w 119"/>
                  <a:gd name="T11" fmla="*/ 2147483647 h 69"/>
                  <a:gd name="T12" fmla="*/ 2147483647 w 119"/>
                  <a:gd name="T13" fmla="*/ 2147483647 h 69"/>
                  <a:gd name="T14" fmla="*/ 2147483647 w 119"/>
                  <a:gd name="T15" fmla="*/ 2147483647 h 69"/>
                  <a:gd name="T16" fmla="*/ 2147483647 w 119"/>
                  <a:gd name="T17" fmla="*/ 2147483647 h 69"/>
                  <a:gd name="T18" fmla="*/ 2147483647 w 119"/>
                  <a:gd name="T19" fmla="*/ 2147483647 h 69"/>
                  <a:gd name="T20" fmla="*/ 2147483647 w 119"/>
                  <a:gd name="T21" fmla="*/ 2147483647 h 69"/>
                  <a:gd name="T22" fmla="*/ 2147483647 w 119"/>
                  <a:gd name="T23" fmla="*/ 2147483647 h 69"/>
                  <a:gd name="T24" fmla="*/ 2147483647 w 119"/>
                  <a:gd name="T25" fmla="*/ 2147483647 h 69"/>
                  <a:gd name="T26" fmla="*/ 0 w 119"/>
                  <a:gd name="T27" fmla="*/ 2147483647 h 69"/>
                  <a:gd name="T28" fmla="*/ 0 w 119"/>
                  <a:gd name="T29" fmla="*/ 2147483647 h 69"/>
                  <a:gd name="T30" fmla="*/ 0 w 119"/>
                  <a:gd name="T31" fmla="*/ 2147483647 h 69"/>
                  <a:gd name="T32" fmla="*/ 2147483647 w 119"/>
                  <a:gd name="T33" fmla="*/ 2147483647 h 69"/>
                  <a:gd name="T34" fmla="*/ 2147483647 w 119"/>
                  <a:gd name="T35" fmla="*/ 0 h 69"/>
                  <a:gd name="T36" fmla="*/ 2147483647 w 119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9"/>
                  <a:gd name="T58" fmla="*/ 0 h 69"/>
                  <a:gd name="T59" fmla="*/ 119 w 119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9" h="69">
                    <a:moveTo>
                      <a:pt x="29" y="0"/>
                    </a:moveTo>
                    <a:lnTo>
                      <a:pt x="119" y="1"/>
                    </a:lnTo>
                    <a:lnTo>
                      <a:pt x="119" y="69"/>
                    </a:lnTo>
                    <a:lnTo>
                      <a:pt x="118" y="16"/>
                    </a:lnTo>
                    <a:lnTo>
                      <a:pt x="117" y="2"/>
                    </a:lnTo>
                    <a:lnTo>
                      <a:pt x="95" y="1"/>
                    </a:lnTo>
                    <a:lnTo>
                      <a:pt x="51" y="1"/>
                    </a:lnTo>
                    <a:lnTo>
                      <a:pt x="1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8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3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4" name="Freeform 437">
                <a:extLst>
                  <a:ext uri="{FF2B5EF4-FFF2-40B4-BE49-F238E27FC236}">
                    <a16:creationId xmlns:a16="http://schemas.microsoft.com/office/drawing/2014/main" id="{F83E96B6-97BB-4847-A6A2-74F0ED24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5794375"/>
                <a:ext cx="206375" cy="120650"/>
              </a:xfrm>
              <a:custGeom>
                <a:avLst/>
                <a:gdLst>
                  <a:gd name="T0" fmla="*/ 0 w 130"/>
                  <a:gd name="T1" fmla="*/ 0 h 76"/>
                  <a:gd name="T2" fmla="*/ 2147483647 w 130"/>
                  <a:gd name="T3" fmla="*/ 0 h 76"/>
                  <a:gd name="T4" fmla="*/ 2147483647 w 130"/>
                  <a:gd name="T5" fmla="*/ 2147483647 h 76"/>
                  <a:gd name="T6" fmla="*/ 0 w 130"/>
                  <a:gd name="T7" fmla="*/ 2147483647 h 76"/>
                  <a:gd name="T8" fmla="*/ 0 w 130"/>
                  <a:gd name="T9" fmla="*/ 0 h 76"/>
                  <a:gd name="T10" fmla="*/ 0 w 130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6"/>
                  <a:gd name="T20" fmla="*/ 130 w 130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6">
                    <a:moveTo>
                      <a:pt x="0" y="0"/>
                    </a:moveTo>
                    <a:lnTo>
                      <a:pt x="130" y="0"/>
                    </a:lnTo>
                    <a:lnTo>
                      <a:pt x="13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5" name="Freeform 438">
                <a:extLst>
                  <a:ext uri="{FF2B5EF4-FFF2-40B4-BE49-F238E27FC236}">
                    <a16:creationId xmlns:a16="http://schemas.microsoft.com/office/drawing/2014/main" id="{FB56B42D-7D6A-694B-AFA9-74C1FE08D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63" y="5795963"/>
                <a:ext cx="201612" cy="115887"/>
              </a:xfrm>
              <a:custGeom>
                <a:avLst/>
                <a:gdLst>
                  <a:gd name="T0" fmla="*/ 0 w 127"/>
                  <a:gd name="T1" fmla="*/ 0 h 73"/>
                  <a:gd name="T2" fmla="*/ 2147483647 w 127"/>
                  <a:gd name="T3" fmla="*/ 0 h 73"/>
                  <a:gd name="T4" fmla="*/ 2147483647 w 127"/>
                  <a:gd name="T5" fmla="*/ 2147483647 h 73"/>
                  <a:gd name="T6" fmla="*/ 0 w 127"/>
                  <a:gd name="T7" fmla="*/ 2147483647 h 73"/>
                  <a:gd name="T8" fmla="*/ 0 w 127"/>
                  <a:gd name="T9" fmla="*/ 0 h 73"/>
                  <a:gd name="T10" fmla="*/ 0 w 127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73"/>
                  <a:gd name="T20" fmla="*/ 127 w 127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73">
                    <a:moveTo>
                      <a:pt x="0" y="0"/>
                    </a:moveTo>
                    <a:lnTo>
                      <a:pt x="127" y="0"/>
                    </a:lnTo>
                    <a:lnTo>
                      <a:pt x="127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6" name="Freeform 439">
                <a:extLst>
                  <a:ext uri="{FF2B5EF4-FFF2-40B4-BE49-F238E27FC236}">
                    <a16:creationId xmlns:a16="http://schemas.microsoft.com/office/drawing/2014/main" id="{2C90E29B-EDD7-F34B-A276-890B69722D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3025" y="5800725"/>
                <a:ext cx="193675" cy="109537"/>
              </a:xfrm>
              <a:custGeom>
                <a:avLst/>
                <a:gdLst>
                  <a:gd name="T0" fmla="*/ 0 w 122"/>
                  <a:gd name="T1" fmla="*/ 0 h 69"/>
                  <a:gd name="T2" fmla="*/ 2147483647 w 122"/>
                  <a:gd name="T3" fmla="*/ 0 h 69"/>
                  <a:gd name="T4" fmla="*/ 2147483647 w 122"/>
                  <a:gd name="T5" fmla="*/ 2147483647 h 69"/>
                  <a:gd name="T6" fmla="*/ 0 w 122"/>
                  <a:gd name="T7" fmla="*/ 2147483647 h 69"/>
                  <a:gd name="T8" fmla="*/ 0 w 122"/>
                  <a:gd name="T9" fmla="*/ 0 h 69"/>
                  <a:gd name="T10" fmla="*/ 0 w 122"/>
                  <a:gd name="T11" fmla="*/ 0 h 69"/>
                  <a:gd name="T12" fmla="*/ 2147483647 w 122"/>
                  <a:gd name="T13" fmla="*/ 0 h 69"/>
                  <a:gd name="T14" fmla="*/ 2147483647 w 122"/>
                  <a:gd name="T15" fmla="*/ 0 h 69"/>
                  <a:gd name="T16" fmla="*/ 2147483647 w 122"/>
                  <a:gd name="T17" fmla="*/ 2147483647 h 69"/>
                  <a:gd name="T18" fmla="*/ 2147483647 w 122"/>
                  <a:gd name="T19" fmla="*/ 2147483647 h 69"/>
                  <a:gd name="T20" fmla="*/ 2147483647 w 122"/>
                  <a:gd name="T21" fmla="*/ 0 h 69"/>
                  <a:gd name="T22" fmla="*/ 2147483647 w 122"/>
                  <a:gd name="T23" fmla="*/ 0 h 69"/>
                  <a:gd name="T24" fmla="*/ 2147483647 w 122"/>
                  <a:gd name="T25" fmla="*/ 0 h 69"/>
                  <a:gd name="T26" fmla="*/ 2147483647 w 122"/>
                  <a:gd name="T27" fmla="*/ 0 h 69"/>
                  <a:gd name="T28" fmla="*/ 2147483647 w 122"/>
                  <a:gd name="T29" fmla="*/ 2147483647 h 69"/>
                  <a:gd name="T30" fmla="*/ 2147483647 w 122"/>
                  <a:gd name="T31" fmla="*/ 2147483647 h 69"/>
                  <a:gd name="T32" fmla="*/ 2147483647 w 122"/>
                  <a:gd name="T33" fmla="*/ 0 h 69"/>
                  <a:gd name="T34" fmla="*/ 2147483647 w 122"/>
                  <a:gd name="T35" fmla="*/ 0 h 69"/>
                  <a:gd name="T36" fmla="*/ 2147483647 w 122"/>
                  <a:gd name="T37" fmla="*/ 0 h 69"/>
                  <a:gd name="T38" fmla="*/ 2147483647 w 122"/>
                  <a:gd name="T39" fmla="*/ 0 h 69"/>
                  <a:gd name="T40" fmla="*/ 2147483647 w 122"/>
                  <a:gd name="T41" fmla="*/ 2147483647 h 69"/>
                  <a:gd name="T42" fmla="*/ 2147483647 w 122"/>
                  <a:gd name="T43" fmla="*/ 2147483647 h 69"/>
                  <a:gd name="T44" fmla="*/ 2147483647 w 122"/>
                  <a:gd name="T45" fmla="*/ 0 h 69"/>
                  <a:gd name="T46" fmla="*/ 2147483647 w 122"/>
                  <a:gd name="T47" fmla="*/ 0 h 69"/>
                  <a:gd name="T48" fmla="*/ 2147483647 w 122"/>
                  <a:gd name="T49" fmla="*/ 0 h 69"/>
                  <a:gd name="T50" fmla="*/ 2147483647 w 122"/>
                  <a:gd name="T51" fmla="*/ 0 h 69"/>
                  <a:gd name="T52" fmla="*/ 2147483647 w 122"/>
                  <a:gd name="T53" fmla="*/ 2147483647 h 69"/>
                  <a:gd name="T54" fmla="*/ 2147483647 w 122"/>
                  <a:gd name="T55" fmla="*/ 2147483647 h 69"/>
                  <a:gd name="T56" fmla="*/ 2147483647 w 122"/>
                  <a:gd name="T57" fmla="*/ 0 h 69"/>
                  <a:gd name="T58" fmla="*/ 2147483647 w 122"/>
                  <a:gd name="T59" fmla="*/ 0 h 69"/>
                  <a:gd name="T60" fmla="*/ 2147483647 w 122"/>
                  <a:gd name="T61" fmla="*/ 0 h 69"/>
                  <a:gd name="T62" fmla="*/ 2147483647 w 122"/>
                  <a:gd name="T63" fmla="*/ 0 h 69"/>
                  <a:gd name="T64" fmla="*/ 2147483647 w 122"/>
                  <a:gd name="T65" fmla="*/ 2147483647 h 69"/>
                  <a:gd name="T66" fmla="*/ 2147483647 w 122"/>
                  <a:gd name="T67" fmla="*/ 2147483647 h 69"/>
                  <a:gd name="T68" fmla="*/ 2147483647 w 122"/>
                  <a:gd name="T69" fmla="*/ 0 h 69"/>
                  <a:gd name="T70" fmla="*/ 2147483647 w 122"/>
                  <a:gd name="T71" fmla="*/ 0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69"/>
                  <a:gd name="T110" fmla="*/ 122 w 122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69">
                    <a:moveTo>
                      <a:pt x="0" y="0"/>
                    </a:moveTo>
                    <a:lnTo>
                      <a:pt x="18" y="0"/>
                    </a:lnTo>
                    <a:lnTo>
                      <a:pt x="18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21" y="0"/>
                    </a:moveTo>
                    <a:lnTo>
                      <a:pt x="39" y="0"/>
                    </a:lnTo>
                    <a:lnTo>
                      <a:pt x="39" y="69"/>
                    </a:lnTo>
                    <a:lnTo>
                      <a:pt x="21" y="69"/>
                    </a:lnTo>
                    <a:lnTo>
                      <a:pt x="21" y="0"/>
                    </a:lnTo>
                    <a:close/>
                    <a:moveTo>
                      <a:pt x="42" y="0"/>
                    </a:moveTo>
                    <a:lnTo>
                      <a:pt x="60" y="0"/>
                    </a:lnTo>
                    <a:lnTo>
                      <a:pt x="60" y="69"/>
                    </a:lnTo>
                    <a:lnTo>
                      <a:pt x="42" y="69"/>
                    </a:lnTo>
                    <a:lnTo>
                      <a:pt x="42" y="0"/>
                    </a:lnTo>
                    <a:close/>
                    <a:moveTo>
                      <a:pt x="63" y="0"/>
                    </a:moveTo>
                    <a:lnTo>
                      <a:pt x="81" y="0"/>
                    </a:lnTo>
                    <a:lnTo>
                      <a:pt x="81" y="69"/>
                    </a:lnTo>
                    <a:lnTo>
                      <a:pt x="63" y="69"/>
                    </a:lnTo>
                    <a:lnTo>
                      <a:pt x="63" y="0"/>
                    </a:lnTo>
                    <a:close/>
                    <a:moveTo>
                      <a:pt x="84" y="0"/>
                    </a:moveTo>
                    <a:lnTo>
                      <a:pt x="103" y="0"/>
                    </a:lnTo>
                    <a:lnTo>
                      <a:pt x="103" y="69"/>
                    </a:lnTo>
                    <a:lnTo>
                      <a:pt x="84" y="69"/>
                    </a:lnTo>
                    <a:lnTo>
                      <a:pt x="84" y="0"/>
                    </a:lnTo>
                    <a:close/>
                    <a:moveTo>
                      <a:pt x="104" y="0"/>
                    </a:moveTo>
                    <a:lnTo>
                      <a:pt x="122" y="0"/>
                    </a:lnTo>
                    <a:lnTo>
                      <a:pt x="122" y="69"/>
                    </a:lnTo>
                    <a:lnTo>
                      <a:pt x="104" y="6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7" name="Freeform 440">
                <a:extLst>
                  <a:ext uri="{FF2B5EF4-FFF2-40B4-BE49-F238E27FC236}">
                    <a16:creationId xmlns:a16="http://schemas.microsoft.com/office/drawing/2014/main" id="{50E7B1D2-780D-134D-ADAE-4AE4171F3D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9850" y="5802313"/>
                <a:ext cx="200025" cy="101600"/>
              </a:xfrm>
              <a:custGeom>
                <a:avLst/>
                <a:gdLst>
                  <a:gd name="T0" fmla="*/ 0 w 126"/>
                  <a:gd name="T1" fmla="*/ 2147483647 h 64"/>
                  <a:gd name="T2" fmla="*/ 2147483647 w 126"/>
                  <a:gd name="T3" fmla="*/ 2147483647 h 64"/>
                  <a:gd name="T4" fmla="*/ 2147483647 w 126"/>
                  <a:gd name="T5" fmla="*/ 2147483647 h 64"/>
                  <a:gd name="T6" fmla="*/ 2147483647 w 126"/>
                  <a:gd name="T7" fmla="*/ 2147483647 h 64"/>
                  <a:gd name="T8" fmla="*/ 0 w 126"/>
                  <a:gd name="T9" fmla="*/ 2147483647 h 64"/>
                  <a:gd name="T10" fmla="*/ 0 w 126"/>
                  <a:gd name="T11" fmla="*/ 2147483647 h 64"/>
                  <a:gd name="T12" fmla="*/ 2147483647 w 126"/>
                  <a:gd name="T13" fmla="*/ 2147483647 h 64"/>
                  <a:gd name="T14" fmla="*/ 2147483647 w 126"/>
                  <a:gd name="T15" fmla="*/ 2147483647 h 64"/>
                  <a:gd name="T16" fmla="*/ 2147483647 w 126"/>
                  <a:gd name="T17" fmla="*/ 2147483647 h 64"/>
                  <a:gd name="T18" fmla="*/ 0 w 126"/>
                  <a:gd name="T19" fmla="*/ 2147483647 h 64"/>
                  <a:gd name="T20" fmla="*/ 0 w 126"/>
                  <a:gd name="T21" fmla="*/ 2147483647 h 64"/>
                  <a:gd name="T22" fmla="*/ 2147483647 w 126"/>
                  <a:gd name="T23" fmla="*/ 2147483647 h 64"/>
                  <a:gd name="T24" fmla="*/ 2147483647 w 126"/>
                  <a:gd name="T25" fmla="*/ 2147483647 h 64"/>
                  <a:gd name="T26" fmla="*/ 2147483647 w 126"/>
                  <a:gd name="T27" fmla="*/ 2147483647 h 64"/>
                  <a:gd name="T28" fmla="*/ 0 w 126"/>
                  <a:gd name="T29" fmla="*/ 2147483647 h 64"/>
                  <a:gd name="T30" fmla="*/ 0 w 126"/>
                  <a:gd name="T31" fmla="*/ 2147483647 h 64"/>
                  <a:gd name="T32" fmla="*/ 2147483647 w 126"/>
                  <a:gd name="T33" fmla="*/ 2147483647 h 64"/>
                  <a:gd name="T34" fmla="*/ 2147483647 w 126"/>
                  <a:gd name="T35" fmla="*/ 2147483647 h 64"/>
                  <a:gd name="T36" fmla="*/ 2147483647 w 126"/>
                  <a:gd name="T37" fmla="*/ 2147483647 h 64"/>
                  <a:gd name="T38" fmla="*/ 0 w 126"/>
                  <a:gd name="T39" fmla="*/ 2147483647 h 64"/>
                  <a:gd name="T40" fmla="*/ 0 w 126"/>
                  <a:gd name="T41" fmla="*/ 2147483647 h 64"/>
                  <a:gd name="T42" fmla="*/ 2147483647 w 126"/>
                  <a:gd name="T43" fmla="*/ 2147483647 h 64"/>
                  <a:gd name="T44" fmla="*/ 2147483647 w 126"/>
                  <a:gd name="T45" fmla="*/ 2147483647 h 64"/>
                  <a:gd name="T46" fmla="*/ 2147483647 w 126"/>
                  <a:gd name="T47" fmla="*/ 2147483647 h 64"/>
                  <a:gd name="T48" fmla="*/ 0 w 126"/>
                  <a:gd name="T49" fmla="*/ 2147483647 h 64"/>
                  <a:gd name="T50" fmla="*/ 0 w 126"/>
                  <a:gd name="T51" fmla="*/ 2147483647 h 64"/>
                  <a:gd name="T52" fmla="*/ 2147483647 w 126"/>
                  <a:gd name="T53" fmla="*/ 2147483647 h 64"/>
                  <a:gd name="T54" fmla="*/ 2147483647 w 126"/>
                  <a:gd name="T55" fmla="*/ 2147483647 h 64"/>
                  <a:gd name="T56" fmla="*/ 2147483647 w 126"/>
                  <a:gd name="T57" fmla="*/ 2147483647 h 64"/>
                  <a:gd name="T58" fmla="*/ 0 w 126"/>
                  <a:gd name="T59" fmla="*/ 2147483647 h 64"/>
                  <a:gd name="T60" fmla="*/ 0 w 126"/>
                  <a:gd name="T61" fmla="*/ 2147483647 h 64"/>
                  <a:gd name="T62" fmla="*/ 2147483647 w 126"/>
                  <a:gd name="T63" fmla="*/ 2147483647 h 64"/>
                  <a:gd name="T64" fmla="*/ 2147483647 w 126"/>
                  <a:gd name="T65" fmla="*/ 2147483647 h 64"/>
                  <a:gd name="T66" fmla="*/ 2147483647 w 126"/>
                  <a:gd name="T67" fmla="*/ 2147483647 h 64"/>
                  <a:gd name="T68" fmla="*/ 0 w 126"/>
                  <a:gd name="T69" fmla="*/ 2147483647 h 64"/>
                  <a:gd name="T70" fmla="*/ 0 w 126"/>
                  <a:gd name="T71" fmla="*/ 2147483647 h 64"/>
                  <a:gd name="T72" fmla="*/ 2147483647 w 126"/>
                  <a:gd name="T73" fmla="*/ 2147483647 h 64"/>
                  <a:gd name="T74" fmla="*/ 2147483647 w 126"/>
                  <a:gd name="T75" fmla="*/ 2147483647 h 64"/>
                  <a:gd name="T76" fmla="*/ 2147483647 w 126"/>
                  <a:gd name="T77" fmla="*/ 2147483647 h 64"/>
                  <a:gd name="T78" fmla="*/ 0 w 126"/>
                  <a:gd name="T79" fmla="*/ 2147483647 h 64"/>
                  <a:gd name="T80" fmla="*/ 0 w 126"/>
                  <a:gd name="T81" fmla="*/ 2147483647 h 64"/>
                  <a:gd name="T82" fmla="*/ 2147483647 w 126"/>
                  <a:gd name="T83" fmla="*/ 2147483647 h 64"/>
                  <a:gd name="T84" fmla="*/ 2147483647 w 126"/>
                  <a:gd name="T85" fmla="*/ 2147483647 h 64"/>
                  <a:gd name="T86" fmla="*/ 2147483647 w 126"/>
                  <a:gd name="T87" fmla="*/ 2147483647 h 64"/>
                  <a:gd name="T88" fmla="*/ 0 w 126"/>
                  <a:gd name="T89" fmla="*/ 2147483647 h 64"/>
                  <a:gd name="T90" fmla="*/ 0 w 126"/>
                  <a:gd name="T91" fmla="*/ 2147483647 h 64"/>
                  <a:gd name="T92" fmla="*/ 2147483647 w 126"/>
                  <a:gd name="T93" fmla="*/ 2147483647 h 64"/>
                  <a:gd name="T94" fmla="*/ 2147483647 w 126"/>
                  <a:gd name="T95" fmla="*/ 2147483647 h 64"/>
                  <a:gd name="T96" fmla="*/ 2147483647 w 126"/>
                  <a:gd name="T97" fmla="*/ 2147483647 h 64"/>
                  <a:gd name="T98" fmla="*/ 0 w 126"/>
                  <a:gd name="T99" fmla="*/ 2147483647 h 64"/>
                  <a:gd name="T100" fmla="*/ 2147483647 w 126"/>
                  <a:gd name="T101" fmla="*/ 2147483647 h 64"/>
                  <a:gd name="T102" fmla="*/ 2147483647 w 126"/>
                  <a:gd name="T103" fmla="*/ 2147483647 h 64"/>
                  <a:gd name="T104" fmla="*/ 0 w 126"/>
                  <a:gd name="T105" fmla="*/ 2147483647 h 64"/>
                  <a:gd name="T106" fmla="*/ 2147483647 w 126"/>
                  <a:gd name="T107" fmla="*/ 0 h 64"/>
                  <a:gd name="T108" fmla="*/ 2147483647 w 126"/>
                  <a:gd name="T109" fmla="*/ 2147483647 h 64"/>
                  <a:gd name="T110" fmla="*/ 0 w 126"/>
                  <a:gd name="T111" fmla="*/ 0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6"/>
                  <a:gd name="T169" fmla="*/ 0 h 64"/>
                  <a:gd name="T170" fmla="*/ 126 w 126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6" h="64">
                    <a:moveTo>
                      <a:pt x="0" y="6"/>
                    </a:moveTo>
                    <a:lnTo>
                      <a:pt x="0" y="6"/>
                    </a:lnTo>
                    <a:lnTo>
                      <a:pt x="124" y="6"/>
                    </a:lnTo>
                    <a:lnTo>
                      <a:pt x="126" y="7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124" y="11"/>
                    </a:lnTo>
                    <a:lnTo>
                      <a:pt x="126" y="13"/>
                    </a:lnTo>
                    <a:lnTo>
                      <a:pt x="3" y="13"/>
                    </a:lnTo>
                    <a:lnTo>
                      <a:pt x="0" y="11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124" y="17"/>
                    </a:lnTo>
                    <a:lnTo>
                      <a:pt x="126" y="20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  <a:moveTo>
                      <a:pt x="0" y="23"/>
                    </a:moveTo>
                    <a:lnTo>
                      <a:pt x="0" y="23"/>
                    </a:lnTo>
                    <a:lnTo>
                      <a:pt x="124" y="23"/>
                    </a:lnTo>
                    <a:lnTo>
                      <a:pt x="126" y="25"/>
                    </a:lnTo>
                    <a:lnTo>
                      <a:pt x="3" y="25"/>
                    </a:lnTo>
                    <a:lnTo>
                      <a:pt x="0" y="23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124" y="28"/>
                    </a:lnTo>
                    <a:lnTo>
                      <a:pt x="126" y="31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124" y="34"/>
                    </a:lnTo>
                    <a:lnTo>
                      <a:pt x="126" y="36"/>
                    </a:lnTo>
                    <a:lnTo>
                      <a:pt x="3" y="36"/>
                    </a:lnTo>
                    <a:lnTo>
                      <a:pt x="0" y="34"/>
                    </a:lnTo>
                    <a:close/>
                    <a:moveTo>
                      <a:pt x="0" y="39"/>
                    </a:moveTo>
                    <a:lnTo>
                      <a:pt x="0" y="39"/>
                    </a:lnTo>
                    <a:lnTo>
                      <a:pt x="124" y="39"/>
                    </a:lnTo>
                    <a:lnTo>
                      <a:pt x="126" y="42"/>
                    </a:lnTo>
                    <a:lnTo>
                      <a:pt x="3" y="42"/>
                    </a:lnTo>
                    <a:lnTo>
                      <a:pt x="0" y="39"/>
                    </a:lnTo>
                    <a:close/>
                    <a:moveTo>
                      <a:pt x="0" y="45"/>
                    </a:moveTo>
                    <a:lnTo>
                      <a:pt x="0" y="45"/>
                    </a:lnTo>
                    <a:lnTo>
                      <a:pt x="124" y="45"/>
                    </a:lnTo>
                    <a:lnTo>
                      <a:pt x="126" y="47"/>
                    </a:lnTo>
                    <a:lnTo>
                      <a:pt x="3" y="47"/>
                    </a:lnTo>
                    <a:lnTo>
                      <a:pt x="0" y="45"/>
                    </a:lnTo>
                    <a:close/>
                    <a:moveTo>
                      <a:pt x="0" y="50"/>
                    </a:moveTo>
                    <a:lnTo>
                      <a:pt x="0" y="50"/>
                    </a:lnTo>
                    <a:lnTo>
                      <a:pt x="124" y="50"/>
                    </a:lnTo>
                    <a:lnTo>
                      <a:pt x="126" y="53"/>
                    </a:lnTo>
                    <a:lnTo>
                      <a:pt x="3" y="53"/>
                    </a:lnTo>
                    <a:lnTo>
                      <a:pt x="0" y="50"/>
                    </a:lnTo>
                    <a:close/>
                    <a:moveTo>
                      <a:pt x="0" y="57"/>
                    </a:moveTo>
                    <a:lnTo>
                      <a:pt x="0" y="57"/>
                    </a:lnTo>
                    <a:lnTo>
                      <a:pt x="124" y="57"/>
                    </a:lnTo>
                    <a:lnTo>
                      <a:pt x="126" y="59"/>
                    </a:lnTo>
                    <a:lnTo>
                      <a:pt x="3" y="59"/>
                    </a:lnTo>
                    <a:lnTo>
                      <a:pt x="0" y="57"/>
                    </a:lnTo>
                    <a:close/>
                    <a:moveTo>
                      <a:pt x="0" y="63"/>
                    </a:moveTo>
                    <a:lnTo>
                      <a:pt x="124" y="63"/>
                    </a:lnTo>
                    <a:lnTo>
                      <a:pt x="126" y="64"/>
                    </a:lnTo>
                    <a:lnTo>
                      <a:pt x="3" y="64"/>
                    </a:lnTo>
                    <a:lnTo>
                      <a:pt x="0" y="63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6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8" name="Freeform 441">
                <a:extLst>
                  <a:ext uri="{FF2B5EF4-FFF2-40B4-BE49-F238E27FC236}">
                    <a16:creationId xmlns:a16="http://schemas.microsoft.com/office/drawing/2014/main" id="{6043754D-D11F-604E-8A2F-74B4C450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963" y="5795963"/>
                <a:ext cx="188912" cy="109537"/>
              </a:xfrm>
              <a:custGeom>
                <a:avLst/>
                <a:gdLst>
                  <a:gd name="T0" fmla="*/ 2147483647 w 119"/>
                  <a:gd name="T1" fmla="*/ 0 h 69"/>
                  <a:gd name="T2" fmla="*/ 2147483647 w 119"/>
                  <a:gd name="T3" fmla="*/ 2147483647 h 69"/>
                  <a:gd name="T4" fmla="*/ 2147483647 w 119"/>
                  <a:gd name="T5" fmla="*/ 2147483647 h 69"/>
                  <a:gd name="T6" fmla="*/ 2147483647 w 119"/>
                  <a:gd name="T7" fmla="*/ 2147483647 h 69"/>
                  <a:gd name="T8" fmla="*/ 2147483647 w 119"/>
                  <a:gd name="T9" fmla="*/ 2147483647 h 69"/>
                  <a:gd name="T10" fmla="*/ 2147483647 w 119"/>
                  <a:gd name="T11" fmla="*/ 2147483647 h 69"/>
                  <a:gd name="T12" fmla="*/ 2147483647 w 119"/>
                  <a:gd name="T13" fmla="*/ 2147483647 h 69"/>
                  <a:gd name="T14" fmla="*/ 2147483647 w 119"/>
                  <a:gd name="T15" fmla="*/ 2147483647 h 69"/>
                  <a:gd name="T16" fmla="*/ 2147483647 w 119"/>
                  <a:gd name="T17" fmla="*/ 2147483647 h 69"/>
                  <a:gd name="T18" fmla="*/ 2147483647 w 119"/>
                  <a:gd name="T19" fmla="*/ 2147483647 h 69"/>
                  <a:gd name="T20" fmla="*/ 2147483647 w 119"/>
                  <a:gd name="T21" fmla="*/ 2147483647 h 69"/>
                  <a:gd name="T22" fmla="*/ 2147483647 w 119"/>
                  <a:gd name="T23" fmla="*/ 2147483647 h 69"/>
                  <a:gd name="T24" fmla="*/ 2147483647 w 119"/>
                  <a:gd name="T25" fmla="*/ 2147483647 h 69"/>
                  <a:gd name="T26" fmla="*/ 0 w 119"/>
                  <a:gd name="T27" fmla="*/ 2147483647 h 69"/>
                  <a:gd name="T28" fmla="*/ 0 w 119"/>
                  <a:gd name="T29" fmla="*/ 2147483647 h 69"/>
                  <a:gd name="T30" fmla="*/ 0 w 119"/>
                  <a:gd name="T31" fmla="*/ 2147483647 h 69"/>
                  <a:gd name="T32" fmla="*/ 2147483647 w 119"/>
                  <a:gd name="T33" fmla="*/ 2147483647 h 69"/>
                  <a:gd name="T34" fmla="*/ 2147483647 w 119"/>
                  <a:gd name="T35" fmla="*/ 0 h 69"/>
                  <a:gd name="T36" fmla="*/ 2147483647 w 119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9"/>
                  <a:gd name="T58" fmla="*/ 0 h 69"/>
                  <a:gd name="T59" fmla="*/ 119 w 119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9" h="69">
                    <a:moveTo>
                      <a:pt x="29" y="0"/>
                    </a:moveTo>
                    <a:lnTo>
                      <a:pt x="119" y="1"/>
                    </a:lnTo>
                    <a:lnTo>
                      <a:pt x="119" y="69"/>
                    </a:lnTo>
                    <a:lnTo>
                      <a:pt x="118" y="16"/>
                    </a:lnTo>
                    <a:lnTo>
                      <a:pt x="117" y="3"/>
                    </a:lnTo>
                    <a:lnTo>
                      <a:pt x="95" y="3"/>
                    </a:lnTo>
                    <a:lnTo>
                      <a:pt x="51" y="3"/>
                    </a:lnTo>
                    <a:lnTo>
                      <a:pt x="1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8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3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69" name="Freeform 442">
                <a:extLst>
                  <a:ext uri="{FF2B5EF4-FFF2-40B4-BE49-F238E27FC236}">
                    <a16:creationId xmlns:a16="http://schemas.microsoft.com/office/drawing/2014/main" id="{61C4C5B1-71EE-FC45-AC27-4239C9A05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100" y="5794375"/>
                <a:ext cx="206375" cy="120650"/>
              </a:xfrm>
              <a:custGeom>
                <a:avLst/>
                <a:gdLst>
                  <a:gd name="T0" fmla="*/ 0 w 130"/>
                  <a:gd name="T1" fmla="*/ 0 h 76"/>
                  <a:gd name="T2" fmla="*/ 2147483647 w 130"/>
                  <a:gd name="T3" fmla="*/ 0 h 76"/>
                  <a:gd name="T4" fmla="*/ 2147483647 w 130"/>
                  <a:gd name="T5" fmla="*/ 2147483647 h 76"/>
                  <a:gd name="T6" fmla="*/ 0 w 130"/>
                  <a:gd name="T7" fmla="*/ 2147483647 h 76"/>
                  <a:gd name="T8" fmla="*/ 0 w 130"/>
                  <a:gd name="T9" fmla="*/ 0 h 76"/>
                  <a:gd name="T10" fmla="*/ 0 w 130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6"/>
                  <a:gd name="T20" fmla="*/ 130 w 130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6">
                    <a:moveTo>
                      <a:pt x="0" y="0"/>
                    </a:moveTo>
                    <a:lnTo>
                      <a:pt x="130" y="0"/>
                    </a:lnTo>
                    <a:lnTo>
                      <a:pt x="13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0" name="Freeform 443">
                <a:extLst>
                  <a:ext uri="{FF2B5EF4-FFF2-40B4-BE49-F238E27FC236}">
                    <a16:creationId xmlns:a16="http://schemas.microsoft.com/office/drawing/2014/main" id="{7148FB65-E89E-1747-BEFB-9546B05D5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5795963"/>
                <a:ext cx="203200" cy="115887"/>
              </a:xfrm>
              <a:custGeom>
                <a:avLst/>
                <a:gdLst>
                  <a:gd name="T0" fmla="*/ 0 w 128"/>
                  <a:gd name="T1" fmla="*/ 0 h 73"/>
                  <a:gd name="T2" fmla="*/ 2147483647 w 128"/>
                  <a:gd name="T3" fmla="*/ 0 h 73"/>
                  <a:gd name="T4" fmla="*/ 2147483647 w 128"/>
                  <a:gd name="T5" fmla="*/ 2147483647 h 73"/>
                  <a:gd name="T6" fmla="*/ 0 w 128"/>
                  <a:gd name="T7" fmla="*/ 2147483647 h 73"/>
                  <a:gd name="T8" fmla="*/ 0 w 128"/>
                  <a:gd name="T9" fmla="*/ 0 h 73"/>
                  <a:gd name="T10" fmla="*/ 0 w 128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73"/>
                  <a:gd name="T20" fmla="*/ 128 w 128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73">
                    <a:moveTo>
                      <a:pt x="0" y="0"/>
                    </a:moveTo>
                    <a:lnTo>
                      <a:pt x="128" y="0"/>
                    </a:lnTo>
                    <a:lnTo>
                      <a:pt x="128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1" name="Freeform 444">
                <a:extLst>
                  <a:ext uri="{FF2B5EF4-FFF2-40B4-BE49-F238E27FC236}">
                    <a16:creationId xmlns:a16="http://schemas.microsoft.com/office/drawing/2014/main" id="{FA6098C3-1C62-7B43-ACFC-3B8632B2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5800725"/>
                <a:ext cx="25400" cy="109537"/>
              </a:xfrm>
              <a:custGeom>
                <a:avLst/>
                <a:gdLst>
                  <a:gd name="T0" fmla="*/ 0 w 16"/>
                  <a:gd name="T1" fmla="*/ 0 h 69"/>
                  <a:gd name="T2" fmla="*/ 2147483647 w 16"/>
                  <a:gd name="T3" fmla="*/ 0 h 69"/>
                  <a:gd name="T4" fmla="*/ 2147483647 w 16"/>
                  <a:gd name="T5" fmla="*/ 2147483647 h 69"/>
                  <a:gd name="T6" fmla="*/ 0 w 16"/>
                  <a:gd name="T7" fmla="*/ 2147483647 h 69"/>
                  <a:gd name="T8" fmla="*/ 0 w 16"/>
                  <a:gd name="T9" fmla="*/ 0 h 69"/>
                  <a:gd name="T10" fmla="*/ 0 w 16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69"/>
                  <a:gd name="T20" fmla="*/ 16 w 16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69">
                    <a:moveTo>
                      <a:pt x="0" y="0"/>
                    </a:moveTo>
                    <a:lnTo>
                      <a:pt x="16" y="0"/>
                    </a:lnTo>
                    <a:lnTo>
                      <a:pt x="16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2" name="Freeform 445">
                <a:extLst>
                  <a:ext uri="{FF2B5EF4-FFF2-40B4-BE49-F238E27FC236}">
                    <a16:creationId xmlns:a16="http://schemas.microsoft.com/office/drawing/2014/main" id="{C87C4ADB-F0C7-7D4D-B35F-C3F89A07D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5800725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3" name="Freeform 446">
                <a:extLst>
                  <a:ext uri="{FF2B5EF4-FFF2-40B4-BE49-F238E27FC236}">
                    <a16:creationId xmlns:a16="http://schemas.microsoft.com/office/drawing/2014/main" id="{52011340-932F-1441-8853-83380C004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875" y="5800725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4" name="Freeform 447">
                <a:extLst>
                  <a:ext uri="{FF2B5EF4-FFF2-40B4-BE49-F238E27FC236}">
                    <a16:creationId xmlns:a16="http://schemas.microsoft.com/office/drawing/2014/main" id="{9E2229F9-2C6A-444A-841C-CA68C996A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538" y="5800725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5" name="Freeform 448">
                <a:extLst>
                  <a:ext uri="{FF2B5EF4-FFF2-40B4-BE49-F238E27FC236}">
                    <a16:creationId xmlns:a16="http://schemas.microsoft.com/office/drawing/2014/main" id="{8401643D-00DC-6647-9FFF-50D86C009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200" y="5800725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6" name="Freeform 449">
                <a:extLst>
                  <a:ext uri="{FF2B5EF4-FFF2-40B4-BE49-F238E27FC236}">
                    <a16:creationId xmlns:a16="http://schemas.microsoft.com/office/drawing/2014/main" id="{D12FD4C9-AA47-C741-9516-B07DBFE6C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63" y="5800725"/>
                <a:ext cx="30162" cy="109537"/>
              </a:xfrm>
              <a:custGeom>
                <a:avLst/>
                <a:gdLst>
                  <a:gd name="T0" fmla="*/ 0 w 19"/>
                  <a:gd name="T1" fmla="*/ 0 h 69"/>
                  <a:gd name="T2" fmla="*/ 2147483647 w 19"/>
                  <a:gd name="T3" fmla="*/ 0 h 69"/>
                  <a:gd name="T4" fmla="*/ 2147483647 w 19"/>
                  <a:gd name="T5" fmla="*/ 2147483647 h 69"/>
                  <a:gd name="T6" fmla="*/ 0 w 19"/>
                  <a:gd name="T7" fmla="*/ 2147483647 h 69"/>
                  <a:gd name="T8" fmla="*/ 0 w 19"/>
                  <a:gd name="T9" fmla="*/ 0 h 69"/>
                  <a:gd name="T10" fmla="*/ 0 w 19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69"/>
                  <a:gd name="T20" fmla="*/ 19 w 1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7" name="Freeform 450">
                <a:extLst>
                  <a:ext uri="{FF2B5EF4-FFF2-40B4-BE49-F238E27FC236}">
                    <a16:creationId xmlns:a16="http://schemas.microsoft.com/office/drawing/2014/main" id="{6EF0CBB5-76F0-224A-B76C-2907019D98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0200" y="5802313"/>
                <a:ext cx="165100" cy="101600"/>
              </a:xfrm>
              <a:custGeom>
                <a:avLst/>
                <a:gdLst>
                  <a:gd name="T0" fmla="*/ 0 w 104"/>
                  <a:gd name="T1" fmla="*/ 2147483647 h 64"/>
                  <a:gd name="T2" fmla="*/ 2147483647 w 104"/>
                  <a:gd name="T3" fmla="*/ 2147483647 h 64"/>
                  <a:gd name="T4" fmla="*/ 2147483647 w 104"/>
                  <a:gd name="T5" fmla="*/ 2147483647 h 64"/>
                  <a:gd name="T6" fmla="*/ 2147483647 w 104"/>
                  <a:gd name="T7" fmla="*/ 2147483647 h 64"/>
                  <a:gd name="T8" fmla="*/ 0 w 104"/>
                  <a:gd name="T9" fmla="*/ 2147483647 h 64"/>
                  <a:gd name="T10" fmla="*/ 0 w 104"/>
                  <a:gd name="T11" fmla="*/ 2147483647 h 64"/>
                  <a:gd name="T12" fmla="*/ 2147483647 w 104"/>
                  <a:gd name="T13" fmla="*/ 2147483647 h 64"/>
                  <a:gd name="T14" fmla="*/ 2147483647 w 104"/>
                  <a:gd name="T15" fmla="*/ 2147483647 h 64"/>
                  <a:gd name="T16" fmla="*/ 2147483647 w 104"/>
                  <a:gd name="T17" fmla="*/ 2147483647 h 64"/>
                  <a:gd name="T18" fmla="*/ 0 w 104"/>
                  <a:gd name="T19" fmla="*/ 2147483647 h 64"/>
                  <a:gd name="T20" fmla="*/ 0 w 104"/>
                  <a:gd name="T21" fmla="*/ 2147483647 h 64"/>
                  <a:gd name="T22" fmla="*/ 2147483647 w 104"/>
                  <a:gd name="T23" fmla="*/ 2147483647 h 64"/>
                  <a:gd name="T24" fmla="*/ 2147483647 w 104"/>
                  <a:gd name="T25" fmla="*/ 2147483647 h 64"/>
                  <a:gd name="T26" fmla="*/ 2147483647 w 104"/>
                  <a:gd name="T27" fmla="*/ 2147483647 h 64"/>
                  <a:gd name="T28" fmla="*/ 0 w 104"/>
                  <a:gd name="T29" fmla="*/ 2147483647 h 64"/>
                  <a:gd name="T30" fmla="*/ 0 w 104"/>
                  <a:gd name="T31" fmla="*/ 2147483647 h 64"/>
                  <a:gd name="T32" fmla="*/ 2147483647 w 104"/>
                  <a:gd name="T33" fmla="*/ 2147483647 h 64"/>
                  <a:gd name="T34" fmla="*/ 2147483647 w 104"/>
                  <a:gd name="T35" fmla="*/ 2147483647 h 64"/>
                  <a:gd name="T36" fmla="*/ 2147483647 w 104"/>
                  <a:gd name="T37" fmla="*/ 2147483647 h 64"/>
                  <a:gd name="T38" fmla="*/ 0 w 104"/>
                  <a:gd name="T39" fmla="*/ 2147483647 h 64"/>
                  <a:gd name="T40" fmla="*/ 0 w 104"/>
                  <a:gd name="T41" fmla="*/ 2147483647 h 64"/>
                  <a:gd name="T42" fmla="*/ 2147483647 w 104"/>
                  <a:gd name="T43" fmla="*/ 2147483647 h 64"/>
                  <a:gd name="T44" fmla="*/ 2147483647 w 104"/>
                  <a:gd name="T45" fmla="*/ 2147483647 h 64"/>
                  <a:gd name="T46" fmla="*/ 2147483647 w 104"/>
                  <a:gd name="T47" fmla="*/ 2147483647 h 64"/>
                  <a:gd name="T48" fmla="*/ 0 w 104"/>
                  <a:gd name="T49" fmla="*/ 2147483647 h 64"/>
                  <a:gd name="T50" fmla="*/ 0 w 104"/>
                  <a:gd name="T51" fmla="*/ 2147483647 h 64"/>
                  <a:gd name="T52" fmla="*/ 2147483647 w 104"/>
                  <a:gd name="T53" fmla="*/ 2147483647 h 64"/>
                  <a:gd name="T54" fmla="*/ 2147483647 w 104"/>
                  <a:gd name="T55" fmla="*/ 2147483647 h 64"/>
                  <a:gd name="T56" fmla="*/ 2147483647 w 104"/>
                  <a:gd name="T57" fmla="*/ 2147483647 h 64"/>
                  <a:gd name="T58" fmla="*/ 0 w 104"/>
                  <a:gd name="T59" fmla="*/ 2147483647 h 64"/>
                  <a:gd name="T60" fmla="*/ 0 w 104"/>
                  <a:gd name="T61" fmla="*/ 2147483647 h 64"/>
                  <a:gd name="T62" fmla="*/ 2147483647 w 104"/>
                  <a:gd name="T63" fmla="*/ 2147483647 h 64"/>
                  <a:gd name="T64" fmla="*/ 2147483647 w 104"/>
                  <a:gd name="T65" fmla="*/ 2147483647 h 64"/>
                  <a:gd name="T66" fmla="*/ 2147483647 w 104"/>
                  <a:gd name="T67" fmla="*/ 2147483647 h 64"/>
                  <a:gd name="T68" fmla="*/ 0 w 104"/>
                  <a:gd name="T69" fmla="*/ 2147483647 h 64"/>
                  <a:gd name="T70" fmla="*/ 0 w 104"/>
                  <a:gd name="T71" fmla="*/ 2147483647 h 64"/>
                  <a:gd name="T72" fmla="*/ 2147483647 w 104"/>
                  <a:gd name="T73" fmla="*/ 2147483647 h 64"/>
                  <a:gd name="T74" fmla="*/ 2147483647 w 104"/>
                  <a:gd name="T75" fmla="*/ 2147483647 h 64"/>
                  <a:gd name="T76" fmla="*/ 2147483647 w 104"/>
                  <a:gd name="T77" fmla="*/ 2147483647 h 64"/>
                  <a:gd name="T78" fmla="*/ 0 w 104"/>
                  <a:gd name="T79" fmla="*/ 2147483647 h 64"/>
                  <a:gd name="T80" fmla="*/ 0 w 104"/>
                  <a:gd name="T81" fmla="*/ 2147483647 h 64"/>
                  <a:gd name="T82" fmla="*/ 2147483647 w 104"/>
                  <a:gd name="T83" fmla="*/ 2147483647 h 64"/>
                  <a:gd name="T84" fmla="*/ 2147483647 w 104"/>
                  <a:gd name="T85" fmla="*/ 2147483647 h 64"/>
                  <a:gd name="T86" fmla="*/ 2147483647 w 104"/>
                  <a:gd name="T87" fmla="*/ 2147483647 h 64"/>
                  <a:gd name="T88" fmla="*/ 0 w 104"/>
                  <a:gd name="T89" fmla="*/ 2147483647 h 64"/>
                  <a:gd name="T90" fmla="*/ 0 w 104"/>
                  <a:gd name="T91" fmla="*/ 2147483647 h 64"/>
                  <a:gd name="T92" fmla="*/ 2147483647 w 104"/>
                  <a:gd name="T93" fmla="*/ 2147483647 h 64"/>
                  <a:gd name="T94" fmla="*/ 2147483647 w 104"/>
                  <a:gd name="T95" fmla="*/ 2147483647 h 64"/>
                  <a:gd name="T96" fmla="*/ 2147483647 w 104"/>
                  <a:gd name="T97" fmla="*/ 2147483647 h 64"/>
                  <a:gd name="T98" fmla="*/ 0 w 104"/>
                  <a:gd name="T99" fmla="*/ 2147483647 h 64"/>
                  <a:gd name="T100" fmla="*/ 2147483647 w 104"/>
                  <a:gd name="T101" fmla="*/ 2147483647 h 64"/>
                  <a:gd name="T102" fmla="*/ 2147483647 w 104"/>
                  <a:gd name="T103" fmla="*/ 2147483647 h 64"/>
                  <a:gd name="T104" fmla="*/ 0 w 104"/>
                  <a:gd name="T105" fmla="*/ 2147483647 h 64"/>
                  <a:gd name="T106" fmla="*/ 2147483647 w 104"/>
                  <a:gd name="T107" fmla="*/ 0 h 64"/>
                  <a:gd name="T108" fmla="*/ 2147483647 w 104"/>
                  <a:gd name="T109" fmla="*/ 2147483647 h 64"/>
                  <a:gd name="T110" fmla="*/ 0 w 104"/>
                  <a:gd name="T111" fmla="*/ 0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4"/>
                  <a:gd name="T169" fmla="*/ 0 h 64"/>
                  <a:gd name="T170" fmla="*/ 104 w 104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4" h="64">
                    <a:moveTo>
                      <a:pt x="0" y="6"/>
                    </a:moveTo>
                    <a:lnTo>
                      <a:pt x="0" y="6"/>
                    </a:lnTo>
                    <a:lnTo>
                      <a:pt x="102" y="6"/>
                    </a:lnTo>
                    <a:lnTo>
                      <a:pt x="104" y="7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3" y="13"/>
                    </a:lnTo>
                    <a:lnTo>
                      <a:pt x="0" y="11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102" y="17"/>
                    </a:lnTo>
                    <a:lnTo>
                      <a:pt x="104" y="20"/>
                    </a:lnTo>
                    <a:lnTo>
                      <a:pt x="3" y="20"/>
                    </a:lnTo>
                    <a:lnTo>
                      <a:pt x="0" y="17"/>
                    </a:lnTo>
                    <a:close/>
                    <a:moveTo>
                      <a:pt x="0" y="23"/>
                    </a:moveTo>
                    <a:lnTo>
                      <a:pt x="0" y="23"/>
                    </a:lnTo>
                    <a:lnTo>
                      <a:pt x="102" y="23"/>
                    </a:lnTo>
                    <a:lnTo>
                      <a:pt x="104" y="25"/>
                    </a:lnTo>
                    <a:lnTo>
                      <a:pt x="3" y="25"/>
                    </a:lnTo>
                    <a:lnTo>
                      <a:pt x="0" y="23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102" y="28"/>
                    </a:lnTo>
                    <a:lnTo>
                      <a:pt x="104" y="31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102" y="34"/>
                    </a:lnTo>
                    <a:lnTo>
                      <a:pt x="104" y="36"/>
                    </a:lnTo>
                    <a:lnTo>
                      <a:pt x="3" y="36"/>
                    </a:lnTo>
                    <a:lnTo>
                      <a:pt x="0" y="34"/>
                    </a:lnTo>
                    <a:close/>
                    <a:moveTo>
                      <a:pt x="0" y="39"/>
                    </a:moveTo>
                    <a:lnTo>
                      <a:pt x="0" y="39"/>
                    </a:lnTo>
                    <a:lnTo>
                      <a:pt x="102" y="39"/>
                    </a:lnTo>
                    <a:lnTo>
                      <a:pt x="104" y="42"/>
                    </a:lnTo>
                    <a:lnTo>
                      <a:pt x="3" y="42"/>
                    </a:lnTo>
                    <a:lnTo>
                      <a:pt x="0" y="39"/>
                    </a:lnTo>
                    <a:close/>
                    <a:moveTo>
                      <a:pt x="0" y="45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4" y="47"/>
                    </a:lnTo>
                    <a:lnTo>
                      <a:pt x="3" y="47"/>
                    </a:lnTo>
                    <a:lnTo>
                      <a:pt x="0" y="45"/>
                    </a:lnTo>
                    <a:close/>
                    <a:moveTo>
                      <a:pt x="0" y="50"/>
                    </a:moveTo>
                    <a:lnTo>
                      <a:pt x="0" y="50"/>
                    </a:lnTo>
                    <a:lnTo>
                      <a:pt x="102" y="50"/>
                    </a:lnTo>
                    <a:lnTo>
                      <a:pt x="104" y="53"/>
                    </a:lnTo>
                    <a:lnTo>
                      <a:pt x="3" y="53"/>
                    </a:lnTo>
                    <a:lnTo>
                      <a:pt x="0" y="50"/>
                    </a:lnTo>
                    <a:close/>
                    <a:moveTo>
                      <a:pt x="0" y="57"/>
                    </a:moveTo>
                    <a:lnTo>
                      <a:pt x="0" y="57"/>
                    </a:lnTo>
                    <a:lnTo>
                      <a:pt x="102" y="57"/>
                    </a:lnTo>
                    <a:lnTo>
                      <a:pt x="104" y="59"/>
                    </a:lnTo>
                    <a:lnTo>
                      <a:pt x="3" y="59"/>
                    </a:lnTo>
                    <a:lnTo>
                      <a:pt x="0" y="57"/>
                    </a:lnTo>
                    <a:close/>
                    <a:moveTo>
                      <a:pt x="0" y="63"/>
                    </a:moveTo>
                    <a:lnTo>
                      <a:pt x="102" y="63"/>
                    </a:lnTo>
                    <a:lnTo>
                      <a:pt x="104" y="64"/>
                    </a:lnTo>
                    <a:lnTo>
                      <a:pt x="3" y="64"/>
                    </a:lnTo>
                    <a:lnTo>
                      <a:pt x="0" y="63"/>
                    </a:lnTo>
                    <a:close/>
                    <a:moveTo>
                      <a:pt x="0" y="0"/>
                    </a:moveTo>
                    <a:lnTo>
                      <a:pt x="102" y="0"/>
                    </a:lnTo>
                    <a:lnTo>
                      <a:pt x="104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8" name="Freeform 451">
                <a:extLst>
                  <a:ext uri="{FF2B5EF4-FFF2-40B4-BE49-F238E27FC236}">
                    <a16:creationId xmlns:a16="http://schemas.microsoft.com/office/drawing/2014/main" id="{8FE87821-E633-724D-AC1B-A79B2543C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800" y="5795963"/>
                <a:ext cx="190500" cy="109537"/>
              </a:xfrm>
              <a:custGeom>
                <a:avLst/>
                <a:gdLst>
                  <a:gd name="T0" fmla="*/ 2147483647 w 120"/>
                  <a:gd name="T1" fmla="*/ 0 h 69"/>
                  <a:gd name="T2" fmla="*/ 2147483647 w 120"/>
                  <a:gd name="T3" fmla="*/ 2147483647 h 69"/>
                  <a:gd name="T4" fmla="*/ 2147483647 w 120"/>
                  <a:gd name="T5" fmla="*/ 2147483647 h 69"/>
                  <a:gd name="T6" fmla="*/ 2147483647 w 120"/>
                  <a:gd name="T7" fmla="*/ 2147483647 h 69"/>
                  <a:gd name="T8" fmla="*/ 2147483647 w 120"/>
                  <a:gd name="T9" fmla="*/ 2147483647 h 69"/>
                  <a:gd name="T10" fmla="*/ 2147483647 w 120"/>
                  <a:gd name="T11" fmla="*/ 2147483647 h 69"/>
                  <a:gd name="T12" fmla="*/ 2147483647 w 120"/>
                  <a:gd name="T13" fmla="*/ 2147483647 h 69"/>
                  <a:gd name="T14" fmla="*/ 2147483647 w 120"/>
                  <a:gd name="T15" fmla="*/ 2147483647 h 69"/>
                  <a:gd name="T16" fmla="*/ 2147483647 w 120"/>
                  <a:gd name="T17" fmla="*/ 2147483647 h 69"/>
                  <a:gd name="T18" fmla="*/ 2147483647 w 120"/>
                  <a:gd name="T19" fmla="*/ 2147483647 h 69"/>
                  <a:gd name="T20" fmla="*/ 2147483647 w 120"/>
                  <a:gd name="T21" fmla="*/ 2147483647 h 69"/>
                  <a:gd name="T22" fmla="*/ 2147483647 w 120"/>
                  <a:gd name="T23" fmla="*/ 2147483647 h 69"/>
                  <a:gd name="T24" fmla="*/ 2147483647 w 120"/>
                  <a:gd name="T25" fmla="*/ 2147483647 h 69"/>
                  <a:gd name="T26" fmla="*/ 0 w 120"/>
                  <a:gd name="T27" fmla="*/ 2147483647 h 69"/>
                  <a:gd name="T28" fmla="*/ 2147483647 w 120"/>
                  <a:gd name="T29" fmla="*/ 2147483647 h 69"/>
                  <a:gd name="T30" fmla="*/ 2147483647 w 120"/>
                  <a:gd name="T31" fmla="*/ 2147483647 h 69"/>
                  <a:gd name="T32" fmla="*/ 2147483647 w 120"/>
                  <a:gd name="T33" fmla="*/ 2147483647 h 69"/>
                  <a:gd name="T34" fmla="*/ 2147483647 w 120"/>
                  <a:gd name="T35" fmla="*/ 0 h 69"/>
                  <a:gd name="T36" fmla="*/ 2147483647 w 120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0"/>
                  <a:gd name="T58" fmla="*/ 0 h 69"/>
                  <a:gd name="T59" fmla="*/ 120 w 120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0" h="69">
                    <a:moveTo>
                      <a:pt x="30" y="0"/>
                    </a:moveTo>
                    <a:lnTo>
                      <a:pt x="120" y="1"/>
                    </a:lnTo>
                    <a:lnTo>
                      <a:pt x="120" y="69"/>
                    </a:lnTo>
                    <a:lnTo>
                      <a:pt x="119" y="16"/>
                    </a:lnTo>
                    <a:lnTo>
                      <a:pt x="119" y="3"/>
                    </a:lnTo>
                    <a:lnTo>
                      <a:pt x="95" y="3"/>
                    </a:lnTo>
                    <a:lnTo>
                      <a:pt x="52" y="3"/>
                    </a:lnTo>
                    <a:lnTo>
                      <a:pt x="14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9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79" name="Freeform 452">
                <a:extLst>
                  <a:ext uri="{FF2B5EF4-FFF2-40B4-BE49-F238E27FC236}">
                    <a16:creationId xmlns:a16="http://schemas.microsoft.com/office/drawing/2014/main" id="{9D9B77AA-5B99-7544-A154-47C33511A0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6863" y="5800725"/>
                <a:ext cx="30162" cy="109537"/>
              </a:xfrm>
              <a:custGeom>
                <a:avLst/>
                <a:gdLst>
                  <a:gd name="T0" fmla="*/ 2147483647 w 19"/>
                  <a:gd name="T1" fmla="*/ 0 h 69"/>
                  <a:gd name="T2" fmla="*/ 0 w 19"/>
                  <a:gd name="T3" fmla="*/ 2147483647 h 69"/>
                  <a:gd name="T4" fmla="*/ 0 w 19"/>
                  <a:gd name="T5" fmla="*/ 0 h 69"/>
                  <a:gd name="T6" fmla="*/ 2147483647 w 19"/>
                  <a:gd name="T7" fmla="*/ 2147483647 h 69"/>
                  <a:gd name="T8" fmla="*/ 0 w 19"/>
                  <a:gd name="T9" fmla="*/ 2147483647 h 69"/>
                  <a:gd name="T10" fmla="*/ 2147483647 w 19"/>
                  <a:gd name="T11" fmla="*/ 2147483647 h 69"/>
                  <a:gd name="T12" fmla="*/ 0 w 19"/>
                  <a:gd name="T13" fmla="*/ 2147483647 h 69"/>
                  <a:gd name="T14" fmla="*/ 2147483647 w 19"/>
                  <a:gd name="T15" fmla="*/ 2147483647 h 69"/>
                  <a:gd name="T16" fmla="*/ 2147483647 w 19"/>
                  <a:gd name="T17" fmla="*/ 2147483647 h 69"/>
                  <a:gd name="T18" fmla="*/ 0 w 19"/>
                  <a:gd name="T19" fmla="*/ 2147483647 h 69"/>
                  <a:gd name="T20" fmla="*/ 2147483647 w 19"/>
                  <a:gd name="T21" fmla="*/ 2147483647 h 69"/>
                  <a:gd name="T22" fmla="*/ 0 w 19"/>
                  <a:gd name="T23" fmla="*/ 2147483647 h 69"/>
                  <a:gd name="T24" fmla="*/ 2147483647 w 19"/>
                  <a:gd name="T25" fmla="*/ 2147483647 h 69"/>
                  <a:gd name="T26" fmla="*/ 2147483647 w 19"/>
                  <a:gd name="T27" fmla="*/ 2147483647 h 69"/>
                  <a:gd name="T28" fmla="*/ 0 w 19"/>
                  <a:gd name="T29" fmla="*/ 2147483647 h 69"/>
                  <a:gd name="T30" fmla="*/ 2147483647 w 19"/>
                  <a:gd name="T31" fmla="*/ 2147483647 h 69"/>
                  <a:gd name="T32" fmla="*/ 0 w 19"/>
                  <a:gd name="T33" fmla="*/ 2147483647 h 69"/>
                  <a:gd name="T34" fmla="*/ 2147483647 w 19"/>
                  <a:gd name="T35" fmla="*/ 2147483647 h 69"/>
                  <a:gd name="T36" fmla="*/ 2147483647 w 19"/>
                  <a:gd name="T37" fmla="*/ 2147483647 h 69"/>
                  <a:gd name="T38" fmla="*/ 0 w 19"/>
                  <a:gd name="T39" fmla="*/ 2147483647 h 69"/>
                  <a:gd name="T40" fmla="*/ 2147483647 w 19"/>
                  <a:gd name="T41" fmla="*/ 2147483647 h 69"/>
                  <a:gd name="T42" fmla="*/ 0 w 19"/>
                  <a:gd name="T43" fmla="*/ 2147483647 h 69"/>
                  <a:gd name="T44" fmla="*/ 2147483647 w 19"/>
                  <a:gd name="T45" fmla="*/ 2147483647 h 69"/>
                  <a:gd name="T46" fmla="*/ 0 w 19"/>
                  <a:gd name="T47" fmla="*/ 2147483647 h 69"/>
                  <a:gd name="T48" fmla="*/ 2147483647 w 19"/>
                  <a:gd name="T49" fmla="*/ 2147483647 h 69"/>
                  <a:gd name="T50" fmla="*/ 0 w 19"/>
                  <a:gd name="T51" fmla="*/ 2147483647 h 69"/>
                  <a:gd name="T52" fmla="*/ 2147483647 w 19"/>
                  <a:gd name="T53" fmla="*/ 2147483647 h 69"/>
                  <a:gd name="T54" fmla="*/ 0 w 19"/>
                  <a:gd name="T55" fmla="*/ 2147483647 h 69"/>
                  <a:gd name="T56" fmla="*/ 2147483647 w 19"/>
                  <a:gd name="T57" fmla="*/ 2147483647 h 69"/>
                  <a:gd name="T58" fmla="*/ 0 w 19"/>
                  <a:gd name="T59" fmla="*/ 2147483647 h 69"/>
                  <a:gd name="T60" fmla="*/ 2147483647 w 19"/>
                  <a:gd name="T61" fmla="*/ 2147483647 h 69"/>
                  <a:gd name="T62" fmla="*/ 0 w 19"/>
                  <a:gd name="T63" fmla="*/ 2147483647 h 69"/>
                  <a:gd name="T64" fmla="*/ 2147483647 w 19"/>
                  <a:gd name="T65" fmla="*/ 2147483647 h 69"/>
                  <a:gd name="T66" fmla="*/ 0 w 19"/>
                  <a:gd name="T67" fmla="*/ 2147483647 h 69"/>
                  <a:gd name="T68" fmla="*/ 2147483647 w 19"/>
                  <a:gd name="T69" fmla="*/ 2147483647 h 69"/>
                  <a:gd name="T70" fmla="*/ 0 w 19"/>
                  <a:gd name="T71" fmla="*/ 2147483647 h 69"/>
                  <a:gd name="T72" fmla="*/ 2147483647 w 19"/>
                  <a:gd name="T73" fmla="*/ 2147483647 h 69"/>
                  <a:gd name="T74" fmla="*/ 2147483647 w 19"/>
                  <a:gd name="T75" fmla="*/ 2147483647 h 69"/>
                  <a:gd name="T76" fmla="*/ 0 w 19"/>
                  <a:gd name="T77" fmla="*/ 2147483647 h 69"/>
                  <a:gd name="T78" fmla="*/ 2147483647 w 19"/>
                  <a:gd name="T79" fmla="*/ 2147483647 h 69"/>
                  <a:gd name="T80" fmla="*/ 2147483647 w 19"/>
                  <a:gd name="T81" fmla="*/ 2147483647 h 69"/>
                  <a:gd name="T82" fmla="*/ 2147483647 w 19"/>
                  <a:gd name="T83" fmla="*/ 2147483647 h 69"/>
                  <a:gd name="T84" fmla="*/ 0 w 19"/>
                  <a:gd name="T85" fmla="*/ 2147483647 h 69"/>
                  <a:gd name="T86" fmla="*/ 2147483647 w 19"/>
                  <a:gd name="T87" fmla="*/ 2147483647 h 69"/>
                  <a:gd name="T88" fmla="*/ 0 w 19"/>
                  <a:gd name="T89" fmla="*/ 2147483647 h 69"/>
                  <a:gd name="T90" fmla="*/ 2147483647 w 19"/>
                  <a:gd name="T91" fmla="*/ 2147483647 h 69"/>
                  <a:gd name="T92" fmla="*/ 0 w 19"/>
                  <a:gd name="T93" fmla="*/ 2147483647 h 69"/>
                  <a:gd name="T94" fmla="*/ 2147483647 w 19"/>
                  <a:gd name="T95" fmla="*/ 2147483647 h 69"/>
                  <a:gd name="T96" fmla="*/ 0 w 19"/>
                  <a:gd name="T97" fmla="*/ 2147483647 h 69"/>
                  <a:gd name="T98" fmla="*/ 2147483647 w 19"/>
                  <a:gd name="T99" fmla="*/ 2147483647 h 69"/>
                  <a:gd name="T100" fmla="*/ 2147483647 w 19"/>
                  <a:gd name="T101" fmla="*/ 2147483647 h 69"/>
                  <a:gd name="T102" fmla="*/ 2147483647 w 19"/>
                  <a:gd name="T103" fmla="*/ 2147483647 h 69"/>
                  <a:gd name="T104" fmla="*/ 0 w 19"/>
                  <a:gd name="T105" fmla="*/ 2147483647 h 69"/>
                  <a:gd name="T106" fmla="*/ 2147483647 w 19"/>
                  <a:gd name="T107" fmla="*/ 2147483647 h 69"/>
                  <a:gd name="T108" fmla="*/ 0 w 19"/>
                  <a:gd name="T109" fmla="*/ 2147483647 h 69"/>
                  <a:gd name="T110" fmla="*/ 2147483647 w 19"/>
                  <a:gd name="T111" fmla="*/ 2147483647 h 69"/>
                  <a:gd name="T112" fmla="*/ 0 w 19"/>
                  <a:gd name="T113" fmla="*/ 2147483647 h 69"/>
                  <a:gd name="T114" fmla="*/ 2147483647 w 19"/>
                  <a:gd name="T115" fmla="*/ 2147483647 h 69"/>
                  <a:gd name="T116" fmla="*/ 2147483647 w 19"/>
                  <a:gd name="T117" fmla="*/ 214748364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"/>
                  <a:gd name="T178" fmla="*/ 0 h 69"/>
                  <a:gd name="T179" fmla="*/ 19 w 19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19" y="1"/>
                    </a:moveTo>
                    <a:lnTo>
                      <a:pt x="19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7" y="38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5" y="33"/>
                    </a:lnTo>
                    <a:lnTo>
                      <a:pt x="18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9" y="24"/>
                    </a:lnTo>
                    <a:lnTo>
                      <a:pt x="17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9" y="22"/>
                    </a:lnTo>
                    <a:lnTo>
                      <a:pt x="18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19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9" y="10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9" y="1"/>
                    </a:lnTo>
                    <a:close/>
                    <a:moveTo>
                      <a:pt x="19" y="42"/>
                    </a:moveTo>
                    <a:lnTo>
                      <a:pt x="19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3" y="43"/>
                    </a:lnTo>
                    <a:lnTo>
                      <a:pt x="19" y="42"/>
                    </a:lnTo>
                    <a:close/>
                    <a:moveTo>
                      <a:pt x="19" y="45"/>
                    </a:moveTo>
                    <a:lnTo>
                      <a:pt x="19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9" y="55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19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19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19" y="45"/>
                    </a:lnTo>
                    <a:close/>
                    <a:moveTo>
                      <a:pt x="19" y="56"/>
                    </a:moveTo>
                    <a:lnTo>
                      <a:pt x="19" y="69"/>
                    </a:lnTo>
                    <a:lnTo>
                      <a:pt x="13" y="69"/>
                    </a:lnTo>
                    <a:lnTo>
                      <a:pt x="18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10" y="66"/>
                    </a:lnTo>
                    <a:lnTo>
                      <a:pt x="19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12" y="63"/>
                    </a:lnTo>
                    <a:lnTo>
                      <a:pt x="19" y="61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13" y="58"/>
                    </a:lnTo>
                    <a:lnTo>
                      <a:pt x="19" y="56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0" name="Freeform 453">
                <a:extLst>
                  <a:ext uri="{FF2B5EF4-FFF2-40B4-BE49-F238E27FC236}">
                    <a16:creationId xmlns:a16="http://schemas.microsoft.com/office/drawing/2014/main" id="{1E00F484-3BD8-F448-9E84-2CD085D5E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100" y="6088063"/>
                <a:ext cx="206375" cy="120650"/>
              </a:xfrm>
              <a:custGeom>
                <a:avLst/>
                <a:gdLst>
                  <a:gd name="T0" fmla="*/ 0 w 130"/>
                  <a:gd name="T1" fmla="*/ 0 h 76"/>
                  <a:gd name="T2" fmla="*/ 2147483647 w 130"/>
                  <a:gd name="T3" fmla="*/ 0 h 76"/>
                  <a:gd name="T4" fmla="*/ 2147483647 w 130"/>
                  <a:gd name="T5" fmla="*/ 2147483647 h 76"/>
                  <a:gd name="T6" fmla="*/ 0 w 130"/>
                  <a:gd name="T7" fmla="*/ 2147483647 h 76"/>
                  <a:gd name="T8" fmla="*/ 0 w 130"/>
                  <a:gd name="T9" fmla="*/ 0 h 76"/>
                  <a:gd name="T10" fmla="*/ 0 w 130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6"/>
                  <a:gd name="T20" fmla="*/ 130 w 130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6">
                    <a:moveTo>
                      <a:pt x="0" y="0"/>
                    </a:moveTo>
                    <a:lnTo>
                      <a:pt x="130" y="0"/>
                    </a:lnTo>
                    <a:lnTo>
                      <a:pt x="130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1" name="Freeform 454">
                <a:extLst>
                  <a:ext uri="{FF2B5EF4-FFF2-40B4-BE49-F238E27FC236}">
                    <a16:creationId xmlns:a16="http://schemas.microsoft.com/office/drawing/2014/main" id="{C5538D55-54DB-E34C-BB9F-F5EBD0244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6089650"/>
                <a:ext cx="203200" cy="117475"/>
              </a:xfrm>
              <a:custGeom>
                <a:avLst/>
                <a:gdLst>
                  <a:gd name="T0" fmla="*/ 0 w 128"/>
                  <a:gd name="T1" fmla="*/ 0 h 74"/>
                  <a:gd name="T2" fmla="*/ 2147483647 w 128"/>
                  <a:gd name="T3" fmla="*/ 0 h 74"/>
                  <a:gd name="T4" fmla="*/ 2147483647 w 128"/>
                  <a:gd name="T5" fmla="*/ 2147483647 h 74"/>
                  <a:gd name="T6" fmla="*/ 0 w 128"/>
                  <a:gd name="T7" fmla="*/ 2147483647 h 74"/>
                  <a:gd name="T8" fmla="*/ 0 w 128"/>
                  <a:gd name="T9" fmla="*/ 0 h 74"/>
                  <a:gd name="T10" fmla="*/ 0 w 128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74"/>
                  <a:gd name="T20" fmla="*/ 128 w 128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74">
                    <a:moveTo>
                      <a:pt x="0" y="0"/>
                    </a:moveTo>
                    <a:lnTo>
                      <a:pt x="128" y="0"/>
                    </a:lnTo>
                    <a:lnTo>
                      <a:pt x="128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2" name="Freeform 455">
                <a:extLst>
                  <a:ext uri="{FF2B5EF4-FFF2-40B4-BE49-F238E27FC236}">
                    <a16:creationId xmlns:a16="http://schemas.microsoft.com/office/drawing/2014/main" id="{4D824E11-BA81-F74C-88B2-5D5A44E03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6094413"/>
                <a:ext cx="25400" cy="109537"/>
              </a:xfrm>
              <a:custGeom>
                <a:avLst/>
                <a:gdLst>
                  <a:gd name="T0" fmla="*/ 0 w 16"/>
                  <a:gd name="T1" fmla="*/ 0 h 69"/>
                  <a:gd name="T2" fmla="*/ 2147483647 w 16"/>
                  <a:gd name="T3" fmla="*/ 0 h 69"/>
                  <a:gd name="T4" fmla="*/ 2147483647 w 16"/>
                  <a:gd name="T5" fmla="*/ 2147483647 h 69"/>
                  <a:gd name="T6" fmla="*/ 0 w 16"/>
                  <a:gd name="T7" fmla="*/ 2147483647 h 69"/>
                  <a:gd name="T8" fmla="*/ 0 w 16"/>
                  <a:gd name="T9" fmla="*/ 0 h 69"/>
                  <a:gd name="T10" fmla="*/ 0 w 16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69"/>
                  <a:gd name="T20" fmla="*/ 16 w 16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69">
                    <a:moveTo>
                      <a:pt x="0" y="0"/>
                    </a:moveTo>
                    <a:lnTo>
                      <a:pt x="16" y="0"/>
                    </a:lnTo>
                    <a:lnTo>
                      <a:pt x="16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3" name="Freeform 456">
                <a:extLst>
                  <a:ext uri="{FF2B5EF4-FFF2-40B4-BE49-F238E27FC236}">
                    <a16:creationId xmlns:a16="http://schemas.microsoft.com/office/drawing/2014/main" id="{E26A5315-0D0E-5343-ABD9-5AF1DAE1C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213" y="6094413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4" name="Freeform 457">
                <a:extLst>
                  <a:ext uri="{FF2B5EF4-FFF2-40B4-BE49-F238E27FC236}">
                    <a16:creationId xmlns:a16="http://schemas.microsoft.com/office/drawing/2014/main" id="{89BB13C7-565F-5B42-8897-3E8AE7CE9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875" y="6094413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5" name="Freeform 458">
                <a:extLst>
                  <a:ext uri="{FF2B5EF4-FFF2-40B4-BE49-F238E27FC236}">
                    <a16:creationId xmlns:a16="http://schemas.microsoft.com/office/drawing/2014/main" id="{900D0FEB-CEA2-5749-8AA7-FF73D7D82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538" y="6094413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6" name="Freeform 459">
                <a:extLst>
                  <a:ext uri="{FF2B5EF4-FFF2-40B4-BE49-F238E27FC236}">
                    <a16:creationId xmlns:a16="http://schemas.microsoft.com/office/drawing/2014/main" id="{67F89D86-E4C1-9146-994A-A23DE5F21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200" y="6094413"/>
                <a:ext cx="31750" cy="109537"/>
              </a:xfrm>
              <a:custGeom>
                <a:avLst/>
                <a:gdLst>
                  <a:gd name="T0" fmla="*/ 0 w 20"/>
                  <a:gd name="T1" fmla="*/ 0 h 69"/>
                  <a:gd name="T2" fmla="*/ 2147483647 w 20"/>
                  <a:gd name="T3" fmla="*/ 0 h 69"/>
                  <a:gd name="T4" fmla="*/ 2147483647 w 20"/>
                  <a:gd name="T5" fmla="*/ 2147483647 h 69"/>
                  <a:gd name="T6" fmla="*/ 0 w 20"/>
                  <a:gd name="T7" fmla="*/ 2147483647 h 69"/>
                  <a:gd name="T8" fmla="*/ 0 w 20"/>
                  <a:gd name="T9" fmla="*/ 0 h 69"/>
                  <a:gd name="T10" fmla="*/ 0 w 2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9"/>
                  <a:gd name="T20" fmla="*/ 20 w 2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7" name="Freeform 460">
                <a:extLst>
                  <a:ext uri="{FF2B5EF4-FFF2-40B4-BE49-F238E27FC236}">
                    <a16:creationId xmlns:a16="http://schemas.microsoft.com/office/drawing/2014/main" id="{8FC0C47B-C7C5-1545-81D1-C471D2356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63" y="6094413"/>
                <a:ext cx="30162" cy="109537"/>
              </a:xfrm>
              <a:custGeom>
                <a:avLst/>
                <a:gdLst>
                  <a:gd name="T0" fmla="*/ 0 w 19"/>
                  <a:gd name="T1" fmla="*/ 0 h 69"/>
                  <a:gd name="T2" fmla="*/ 2147483647 w 19"/>
                  <a:gd name="T3" fmla="*/ 0 h 69"/>
                  <a:gd name="T4" fmla="*/ 2147483647 w 19"/>
                  <a:gd name="T5" fmla="*/ 2147483647 h 69"/>
                  <a:gd name="T6" fmla="*/ 0 w 19"/>
                  <a:gd name="T7" fmla="*/ 2147483647 h 69"/>
                  <a:gd name="T8" fmla="*/ 0 w 19"/>
                  <a:gd name="T9" fmla="*/ 0 h 69"/>
                  <a:gd name="T10" fmla="*/ 0 w 19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69"/>
                  <a:gd name="T20" fmla="*/ 19 w 1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8" name="Freeform 461">
                <a:extLst>
                  <a:ext uri="{FF2B5EF4-FFF2-40B4-BE49-F238E27FC236}">
                    <a16:creationId xmlns:a16="http://schemas.microsoft.com/office/drawing/2014/main" id="{5BFBCD9D-8AB2-924B-83F4-18F89AC2C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0213" y="6096000"/>
                <a:ext cx="65087" cy="101600"/>
              </a:xfrm>
              <a:custGeom>
                <a:avLst/>
                <a:gdLst>
                  <a:gd name="T0" fmla="*/ 0 w 41"/>
                  <a:gd name="T1" fmla="*/ 2147483647 h 64"/>
                  <a:gd name="T2" fmla="*/ 2147483647 w 41"/>
                  <a:gd name="T3" fmla="*/ 2147483647 h 64"/>
                  <a:gd name="T4" fmla="*/ 2147483647 w 41"/>
                  <a:gd name="T5" fmla="*/ 2147483647 h 64"/>
                  <a:gd name="T6" fmla="*/ 2147483647 w 41"/>
                  <a:gd name="T7" fmla="*/ 2147483647 h 64"/>
                  <a:gd name="T8" fmla="*/ 0 w 41"/>
                  <a:gd name="T9" fmla="*/ 2147483647 h 64"/>
                  <a:gd name="T10" fmla="*/ 0 w 41"/>
                  <a:gd name="T11" fmla="*/ 2147483647 h 64"/>
                  <a:gd name="T12" fmla="*/ 2147483647 w 41"/>
                  <a:gd name="T13" fmla="*/ 2147483647 h 64"/>
                  <a:gd name="T14" fmla="*/ 2147483647 w 41"/>
                  <a:gd name="T15" fmla="*/ 2147483647 h 64"/>
                  <a:gd name="T16" fmla="*/ 2147483647 w 41"/>
                  <a:gd name="T17" fmla="*/ 2147483647 h 64"/>
                  <a:gd name="T18" fmla="*/ 0 w 41"/>
                  <a:gd name="T19" fmla="*/ 2147483647 h 64"/>
                  <a:gd name="T20" fmla="*/ 0 w 41"/>
                  <a:gd name="T21" fmla="*/ 2147483647 h 64"/>
                  <a:gd name="T22" fmla="*/ 2147483647 w 41"/>
                  <a:gd name="T23" fmla="*/ 2147483647 h 64"/>
                  <a:gd name="T24" fmla="*/ 2147483647 w 41"/>
                  <a:gd name="T25" fmla="*/ 2147483647 h 64"/>
                  <a:gd name="T26" fmla="*/ 2147483647 w 41"/>
                  <a:gd name="T27" fmla="*/ 2147483647 h 64"/>
                  <a:gd name="T28" fmla="*/ 0 w 41"/>
                  <a:gd name="T29" fmla="*/ 2147483647 h 64"/>
                  <a:gd name="T30" fmla="*/ 0 w 41"/>
                  <a:gd name="T31" fmla="*/ 2147483647 h 64"/>
                  <a:gd name="T32" fmla="*/ 2147483647 w 41"/>
                  <a:gd name="T33" fmla="*/ 2147483647 h 64"/>
                  <a:gd name="T34" fmla="*/ 2147483647 w 41"/>
                  <a:gd name="T35" fmla="*/ 2147483647 h 64"/>
                  <a:gd name="T36" fmla="*/ 2147483647 w 41"/>
                  <a:gd name="T37" fmla="*/ 2147483647 h 64"/>
                  <a:gd name="T38" fmla="*/ 0 w 41"/>
                  <a:gd name="T39" fmla="*/ 2147483647 h 64"/>
                  <a:gd name="T40" fmla="*/ 0 w 41"/>
                  <a:gd name="T41" fmla="*/ 2147483647 h 64"/>
                  <a:gd name="T42" fmla="*/ 2147483647 w 41"/>
                  <a:gd name="T43" fmla="*/ 2147483647 h 64"/>
                  <a:gd name="T44" fmla="*/ 2147483647 w 41"/>
                  <a:gd name="T45" fmla="*/ 2147483647 h 64"/>
                  <a:gd name="T46" fmla="*/ 2147483647 w 41"/>
                  <a:gd name="T47" fmla="*/ 2147483647 h 64"/>
                  <a:gd name="T48" fmla="*/ 0 w 41"/>
                  <a:gd name="T49" fmla="*/ 2147483647 h 64"/>
                  <a:gd name="T50" fmla="*/ 0 w 41"/>
                  <a:gd name="T51" fmla="*/ 2147483647 h 64"/>
                  <a:gd name="T52" fmla="*/ 2147483647 w 41"/>
                  <a:gd name="T53" fmla="*/ 2147483647 h 64"/>
                  <a:gd name="T54" fmla="*/ 2147483647 w 41"/>
                  <a:gd name="T55" fmla="*/ 2147483647 h 64"/>
                  <a:gd name="T56" fmla="*/ 2147483647 w 41"/>
                  <a:gd name="T57" fmla="*/ 2147483647 h 64"/>
                  <a:gd name="T58" fmla="*/ 0 w 41"/>
                  <a:gd name="T59" fmla="*/ 2147483647 h 64"/>
                  <a:gd name="T60" fmla="*/ 0 w 41"/>
                  <a:gd name="T61" fmla="*/ 2147483647 h 64"/>
                  <a:gd name="T62" fmla="*/ 2147483647 w 41"/>
                  <a:gd name="T63" fmla="*/ 2147483647 h 64"/>
                  <a:gd name="T64" fmla="*/ 2147483647 w 41"/>
                  <a:gd name="T65" fmla="*/ 2147483647 h 64"/>
                  <a:gd name="T66" fmla="*/ 2147483647 w 41"/>
                  <a:gd name="T67" fmla="*/ 2147483647 h 64"/>
                  <a:gd name="T68" fmla="*/ 0 w 41"/>
                  <a:gd name="T69" fmla="*/ 2147483647 h 64"/>
                  <a:gd name="T70" fmla="*/ 0 w 41"/>
                  <a:gd name="T71" fmla="*/ 2147483647 h 64"/>
                  <a:gd name="T72" fmla="*/ 2147483647 w 41"/>
                  <a:gd name="T73" fmla="*/ 2147483647 h 64"/>
                  <a:gd name="T74" fmla="*/ 2147483647 w 41"/>
                  <a:gd name="T75" fmla="*/ 2147483647 h 64"/>
                  <a:gd name="T76" fmla="*/ 2147483647 w 41"/>
                  <a:gd name="T77" fmla="*/ 2147483647 h 64"/>
                  <a:gd name="T78" fmla="*/ 0 w 41"/>
                  <a:gd name="T79" fmla="*/ 2147483647 h 64"/>
                  <a:gd name="T80" fmla="*/ 0 w 41"/>
                  <a:gd name="T81" fmla="*/ 2147483647 h 64"/>
                  <a:gd name="T82" fmla="*/ 2147483647 w 41"/>
                  <a:gd name="T83" fmla="*/ 2147483647 h 64"/>
                  <a:gd name="T84" fmla="*/ 2147483647 w 41"/>
                  <a:gd name="T85" fmla="*/ 2147483647 h 64"/>
                  <a:gd name="T86" fmla="*/ 2147483647 w 41"/>
                  <a:gd name="T87" fmla="*/ 2147483647 h 64"/>
                  <a:gd name="T88" fmla="*/ 0 w 41"/>
                  <a:gd name="T89" fmla="*/ 2147483647 h 64"/>
                  <a:gd name="T90" fmla="*/ 0 w 41"/>
                  <a:gd name="T91" fmla="*/ 2147483647 h 64"/>
                  <a:gd name="T92" fmla="*/ 2147483647 w 41"/>
                  <a:gd name="T93" fmla="*/ 2147483647 h 64"/>
                  <a:gd name="T94" fmla="*/ 2147483647 w 41"/>
                  <a:gd name="T95" fmla="*/ 2147483647 h 64"/>
                  <a:gd name="T96" fmla="*/ 2147483647 w 41"/>
                  <a:gd name="T97" fmla="*/ 2147483647 h 64"/>
                  <a:gd name="T98" fmla="*/ 0 w 41"/>
                  <a:gd name="T99" fmla="*/ 2147483647 h 64"/>
                  <a:gd name="T100" fmla="*/ 2147483647 w 41"/>
                  <a:gd name="T101" fmla="*/ 2147483647 h 64"/>
                  <a:gd name="T102" fmla="*/ 2147483647 w 41"/>
                  <a:gd name="T103" fmla="*/ 2147483647 h 64"/>
                  <a:gd name="T104" fmla="*/ 0 w 41"/>
                  <a:gd name="T105" fmla="*/ 2147483647 h 64"/>
                  <a:gd name="T106" fmla="*/ 2147483647 w 41"/>
                  <a:gd name="T107" fmla="*/ 0 h 64"/>
                  <a:gd name="T108" fmla="*/ 2147483647 w 41"/>
                  <a:gd name="T109" fmla="*/ 2147483647 h 64"/>
                  <a:gd name="T110" fmla="*/ 0 w 41"/>
                  <a:gd name="T111" fmla="*/ 0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"/>
                  <a:gd name="T169" fmla="*/ 0 h 64"/>
                  <a:gd name="T170" fmla="*/ 41 w 41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" h="64">
                    <a:moveTo>
                      <a:pt x="0" y="6"/>
                    </a:moveTo>
                    <a:lnTo>
                      <a:pt x="0" y="6"/>
                    </a:lnTo>
                    <a:lnTo>
                      <a:pt x="39" y="6"/>
                    </a:lnTo>
                    <a:lnTo>
                      <a:pt x="41" y="8"/>
                    </a:lnTo>
                    <a:lnTo>
                      <a:pt x="3" y="8"/>
                    </a:lnTo>
                    <a:lnTo>
                      <a:pt x="0" y="6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39" y="12"/>
                    </a:lnTo>
                    <a:lnTo>
                      <a:pt x="41" y="13"/>
                    </a:lnTo>
                    <a:lnTo>
                      <a:pt x="3" y="13"/>
                    </a:lnTo>
                    <a:lnTo>
                      <a:pt x="0" y="12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39" y="17"/>
                    </a:lnTo>
                    <a:lnTo>
                      <a:pt x="41" y="19"/>
                    </a:lnTo>
                    <a:lnTo>
                      <a:pt x="3" y="19"/>
                    </a:lnTo>
                    <a:lnTo>
                      <a:pt x="0" y="17"/>
                    </a:lnTo>
                    <a:close/>
                    <a:moveTo>
                      <a:pt x="0" y="23"/>
                    </a:moveTo>
                    <a:lnTo>
                      <a:pt x="0" y="23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3" y="24"/>
                    </a:lnTo>
                    <a:lnTo>
                      <a:pt x="0" y="23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39" y="28"/>
                    </a:lnTo>
                    <a:lnTo>
                      <a:pt x="41" y="31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39" y="34"/>
                    </a:lnTo>
                    <a:lnTo>
                      <a:pt x="41" y="35"/>
                    </a:lnTo>
                    <a:lnTo>
                      <a:pt x="3" y="35"/>
                    </a:lnTo>
                    <a:lnTo>
                      <a:pt x="0" y="34"/>
                    </a:lnTo>
                    <a:close/>
                    <a:moveTo>
                      <a:pt x="0" y="39"/>
                    </a:moveTo>
                    <a:lnTo>
                      <a:pt x="0" y="39"/>
                    </a:lnTo>
                    <a:lnTo>
                      <a:pt x="39" y="39"/>
                    </a:lnTo>
                    <a:lnTo>
                      <a:pt x="41" y="42"/>
                    </a:lnTo>
                    <a:lnTo>
                      <a:pt x="3" y="42"/>
                    </a:lnTo>
                    <a:lnTo>
                      <a:pt x="0" y="39"/>
                    </a:lnTo>
                    <a:close/>
                    <a:moveTo>
                      <a:pt x="0" y="45"/>
                    </a:moveTo>
                    <a:lnTo>
                      <a:pt x="0" y="45"/>
                    </a:lnTo>
                    <a:lnTo>
                      <a:pt x="39" y="45"/>
                    </a:lnTo>
                    <a:lnTo>
                      <a:pt x="41" y="48"/>
                    </a:lnTo>
                    <a:lnTo>
                      <a:pt x="3" y="48"/>
                    </a:lnTo>
                    <a:lnTo>
                      <a:pt x="0" y="45"/>
                    </a:lnTo>
                    <a:close/>
                    <a:moveTo>
                      <a:pt x="0" y="51"/>
                    </a:moveTo>
                    <a:lnTo>
                      <a:pt x="0" y="51"/>
                    </a:lnTo>
                    <a:lnTo>
                      <a:pt x="39" y="51"/>
                    </a:lnTo>
                    <a:lnTo>
                      <a:pt x="41" y="53"/>
                    </a:lnTo>
                    <a:lnTo>
                      <a:pt x="3" y="53"/>
                    </a:lnTo>
                    <a:lnTo>
                      <a:pt x="0" y="51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39" y="56"/>
                    </a:lnTo>
                    <a:lnTo>
                      <a:pt x="41" y="59"/>
                    </a:lnTo>
                    <a:lnTo>
                      <a:pt x="3" y="59"/>
                    </a:lnTo>
                    <a:lnTo>
                      <a:pt x="0" y="56"/>
                    </a:lnTo>
                    <a:close/>
                    <a:moveTo>
                      <a:pt x="0" y="63"/>
                    </a:moveTo>
                    <a:lnTo>
                      <a:pt x="39" y="63"/>
                    </a:lnTo>
                    <a:lnTo>
                      <a:pt x="41" y="64"/>
                    </a:lnTo>
                    <a:lnTo>
                      <a:pt x="3" y="64"/>
                    </a:lnTo>
                    <a:lnTo>
                      <a:pt x="0" y="63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41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9" name="Freeform 462">
                <a:extLst>
                  <a:ext uri="{FF2B5EF4-FFF2-40B4-BE49-F238E27FC236}">
                    <a16:creationId xmlns:a16="http://schemas.microsoft.com/office/drawing/2014/main" id="{32A146FD-8B5D-3145-BD6C-D5C96A8D3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800" y="6089650"/>
                <a:ext cx="190500" cy="111125"/>
              </a:xfrm>
              <a:custGeom>
                <a:avLst/>
                <a:gdLst>
                  <a:gd name="T0" fmla="*/ 2147483647 w 120"/>
                  <a:gd name="T1" fmla="*/ 0 h 70"/>
                  <a:gd name="T2" fmla="*/ 2147483647 w 120"/>
                  <a:gd name="T3" fmla="*/ 2147483647 h 70"/>
                  <a:gd name="T4" fmla="*/ 2147483647 w 120"/>
                  <a:gd name="T5" fmla="*/ 2147483647 h 70"/>
                  <a:gd name="T6" fmla="*/ 2147483647 w 120"/>
                  <a:gd name="T7" fmla="*/ 2147483647 h 70"/>
                  <a:gd name="T8" fmla="*/ 2147483647 w 120"/>
                  <a:gd name="T9" fmla="*/ 2147483647 h 70"/>
                  <a:gd name="T10" fmla="*/ 2147483647 w 120"/>
                  <a:gd name="T11" fmla="*/ 2147483647 h 70"/>
                  <a:gd name="T12" fmla="*/ 2147483647 w 120"/>
                  <a:gd name="T13" fmla="*/ 2147483647 h 70"/>
                  <a:gd name="T14" fmla="*/ 2147483647 w 120"/>
                  <a:gd name="T15" fmla="*/ 2147483647 h 70"/>
                  <a:gd name="T16" fmla="*/ 2147483647 w 120"/>
                  <a:gd name="T17" fmla="*/ 2147483647 h 70"/>
                  <a:gd name="T18" fmla="*/ 2147483647 w 120"/>
                  <a:gd name="T19" fmla="*/ 2147483647 h 70"/>
                  <a:gd name="T20" fmla="*/ 2147483647 w 120"/>
                  <a:gd name="T21" fmla="*/ 2147483647 h 70"/>
                  <a:gd name="T22" fmla="*/ 2147483647 w 120"/>
                  <a:gd name="T23" fmla="*/ 2147483647 h 70"/>
                  <a:gd name="T24" fmla="*/ 2147483647 w 120"/>
                  <a:gd name="T25" fmla="*/ 2147483647 h 70"/>
                  <a:gd name="T26" fmla="*/ 0 w 120"/>
                  <a:gd name="T27" fmla="*/ 2147483647 h 70"/>
                  <a:gd name="T28" fmla="*/ 2147483647 w 120"/>
                  <a:gd name="T29" fmla="*/ 2147483647 h 70"/>
                  <a:gd name="T30" fmla="*/ 2147483647 w 120"/>
                  <a:gd name="T31" fmla="*/ 2147483647 h 70"/>
                  <a:gd name="T32" fmla="*/ 2147483647 w 120"/>
                  <a:gd name="T33" fmla="*/ 2147483647 h 70"/>
                  <a:gd name="T34" fmla="*/ 2147483647 w 120"/>
                  <a:gd name="T35" fmla="*/ 0 h 70"/>
                  <a:gd name="T36" fmla="*/ 2147483647 w 120"/>
                  <a:gd name="T37" fmla="*/ 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0"/>
                  <a:gd name="T58" fmla="*/ 0 h 70"/>
                  <a:gd name="T59" fmla="*/ 120 w 120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0" h="70">
                    <a:moveTo>
                      <a:pt x="30" y="0"/>
                    </a:moveTo>
                    <a:lnTo>
                      <a:pt x="120" y="1"/>
                    </a:lnTo>
                    <a:lnTo>
                      <a:pt x="120" y="70"/>
                    </a:lnTo>
                    <a:lnTo>
                      <a:pt x="119" y="17"/>
                    </a:lnTo>
                    <a:lnTo>
                      <a:pt x="119" y="3"/>
                    </a:lnTo>
                    <a:lnTo>
                      <a:pt x="95" y="3"/>
                    </a:lnTo>
                    <a:lnTo>
                      <a:pt x="52" y="3"/>
                    </a:lnTo>
                    <a:lnTo>
                      <a:pt x="14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9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0" name="Freeform 463">
                <a:extLst>
                  <a:ext uri="{FF2B5EF4-FFF2-40B4-BE49-F238E27FC236}">
                    <a16:creationId xmlns:a16="http://schemas.microsoft.com/office/drawing/2014/main" id="{303DF419-E5D3-EE45-BC10-5A02EDA6BC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6863" y="6094413"/>
                <a:ext cx="30162" cy="109537"/>
              </a:xfrm>
              <a:custGeom>
                <a:avLst/>
                <a:gdLst>
                  <a:gd name="T0" fmla="*/ 2147483647 w 19"/>
                  <a:gd name="T1" fmla="*/ 0 h 69"/>
                  <a:gd name="T2" fmla="*/ 0 w 19"/>
                  <a:gd name="T3" fmla="*/ 2147483647 h 69"/>
                  <a:gd name="T4" fmla="*/ 0 w 19"/>
                  <a:gd name="T5" fmla="*/ 0 h 69"/>
                  <a:gd name="T6" fmla="*/ 2147483647 w 19"/>
                  <a:gd name="T7" fmla="*/ 2147483647 h 69"/>
                  <a:gd name="T8" fmla="*/ 0 w 19"/>
                  <a:gd name="T9" fmla="*/ 2147483647 h 69"/>
                  <a:gd name="T10" fmla="*/ 2147483647 w 19"/>
                  <a:gd name="T11" fmla="*/ 2147483647 h 69"/>
                  <a:gd name="T12" fmla="*/ 0 w 19"/>
                  <a:gd name="T13" fmla="*/ 2147483647 h 69"/>
                  <a:gd name="T14" fmla="*/ 2147483647 w 19"/>
                  <a:gd name="T15" fmla="*/ 2147483647 h 69"/>
                  <a:gd name="T16" fmla="*/ 2147483647 w 19"/>
                  <a:gd name="T17" fmla="*/ 2147483647 h 69"/>
                  <a:gd name="T18" fmla="*/ 0 w 19"/>
                  <a:gd name="T19" fmla="*/ 2147483647 h 69"/>
                  <a:gd name="T20" fmla="*/ 2147483647 w 19"/>
                  <a:gd name="T21" fmla="*/ 2147483647 h 69"/>
                  <a:gd name="T22" fmla="*/ 0 w 19"/>
                  <a:gd name="T23" fmla="*/ 2147483647 h 69"/>
                  <a:gd name="T24" fmla="*/ 2147483647 w 19"/>
                  <a:gd name="T25" fmla="*/ 2147483647 h 69"/>
                  <a:gd name="T26" fmla="*/ 2147483647 w 19"/>
                  <a:gd name="T27" fmla="*/ 2147483647 h 69"/>
                  <a:gd name="T28" fmla="*/ 0 w 19"/>
                  <a:gd name="T29" fmla="*/ 2147483647 h 69"/>
                  <a:gd name="T30" fmla="*/ 2147483647 w 19"/>
                  <a:gd name="T31" fmla="*/ 2147483647 h 69"/>
                  <a:gd name="T32" fmla="*/ 0 w 19"/>
                  <a:gd name="T33" fmla="*/ 2147483647 h 69"/>
                  <a:gd name="T34" fmla="*/ 2147483647 w 19"/>
                  <a:gd name="T35" fmla="*/ 2147483647 h 69"/>
                  <a:gd name="T36" fmla="*/ 2147483647 w 19"/>
                  <a:gd name="T37" fmla="*/ 2147483647 h 69"/>
                  <a:gd name="T38" fmla="*/ 0 w 19"/>
                  <a:gd name="T39" fmla="*/ 2147483647 h 69"/>
                  <a:gd name="T40" fmla="*/ 2147483647 w 19"/>
                  <a:gd name="T41" fmla="*/ 2147483647 h 69"/>
                  <a:gd name="T42" fmla="*/ 0 w 19"/>
                  <a:gd name="T43" fmla="*/ 2147483647 h 69"/>
                  <a:gd name="T44" fmla="*/ 2147483647 w 19"/>
                  <a:gd name="T45" fmla="*/ 2147483647 h 69"/>
                  <a:gd name="T46" fmla="*/ 0 w 19"/>
                  <a:gd name="T47" fmla="*/ 2147483647 h 69"/>
                  <a:gd name="T48" fmla="*/ 2147483647 w 19"/>
                  <a:gd name="T49" fmla="*/ 2147483647 h 69"/>
                  <a:gd name="T50" fmla="*/ 0 w 19"/>
                  <a:gd name="T51" fmla="*/ 2147483647 h 69"/>
                  <a:gd name="T52" fmla="*/ 2147483647 w 19"/>
                  <a:gd name="T53" fmla="*/ 2147483647 h 69"/>
                  <a:gd name="T54" fmla="*/ 0 w 19"/>
                  <a:gd name="T55" fmla="*/ 2147483647 h 69"/>
                  <a:gd name="T56" fmla="*/ 2147483647 w 19"/>
                  <a:gd name="T57" fmla="*/ 2147483647 h 69"/>
                  <a:gd name="T58" fmla="*/ 0 w 19"/>
                  <a:gd name="T59" fmla="*/ 2147483647 h 69"/>
                  <a:gd name="T60" fmla="*/ 2147483647 w 19"/>
                  <a:gd name="T61" fmla="*/ 2147483647 h 69"/>
                  <a:gd name="T62" fmla="*/ 0 w 19"/>
                  <a:gd name="T63" fmla="*/ 2147483647 h 69"/>
                  <a:gd name="T64" fmla="*/ 2147483647 w 19"/>
                  <a:gd name="T65" fmla="*/ 2147483647 h 69"/>
                  <a:gd name="T66" fmla="*/ 0 w 19"/>
                  <a:gd name="T67" fmla="*/ 2147483647 h 69"/>
                  <a:gd name="T68" fmla="*/ 2147483647 w 19"/>
                  <a:gd name="T69" fmla="*/ 2147483647 h 69"/>
                  <a:gd name="T70" fmla="*/ 0 w 19"/>
                  <a:gd name="T71" fmla="*/ 2147483647 h 69"/>
                  <a:gd name="T72" fmla="*/ 2147483647 w 19"/>
                  <a:gd name="T73" fmla="*/ 2147483647 h 69"/>
                  <a:gd name="T74" fmla="*/ 2147483647 w 19"/>
                  <a:gd name="T75" fmla="*/ 2147483647 h 69"/>
                  <a:gd name="T76" fmla="*/ 0 w 19"/>
                  <a:gd name="T77" fmla="*/ 2147483647 h 69"/>
                  <a:gd name="T78" fmla="*/ 2147483647 w 19"/>
                  <a:gd name="T79" fmla="*/ 2147483647 h 69"/>
                  <a:gd name="T80" fmla="*/ 2147483647 w 19"/>
                  <a:gd name="T81" fmla="*/ 2147483647 h 69"/>
                  <a:gd name="T82" fmla="*/ 2147483647 w 19"/>
                  <a:gd name="T83" fmla="*/ 2147483647 h 69"/>
                  <a:gd name="T84" fmla="*/ 0 w 19"/>
                  <a:gd name="T85" fmla="*/ 2147483647 h 69"/>
                  <a:gd name="T86" fmla="*/ 2147483647 w 19"/>
                  <a:gd name="T87" fmla="*/ 2147483647 h 69"/>
                  <a:gd name="T88" fmla="*/ 0 w 19"/>
                  <a:gd name="T89" fmla="*/ 2147483647 h 69"/>
                  <a:gd name="T90" fmla="*/ 2147483647 w 19"/>
                  <a:gd name="T91" fmla="*/ 2147483647 h 69"/>
                  <a:gd name="T92" fmla="*/ 0 w 19"/>
                  <a:gd name="T93" fmla="*/ 2147483647 h 69"/>
                  <a:gd name="T94" fmla="*/ 2147483647 w 19"/>
                  <a:gd name="T95" fmla="*/ 2147483647 h 69"/>
                  <a:gd name="T96" fmla="*/ 0 w 19"/>
                  <a:gd name="T97" fmla="*/ 2147483647 h 69"/>
                  <a:gd name="T98" fmla="*/ 2147483647 w 19"/>
                  <a:gd name="T99" fmla="*/ 2147483647 h 69"/>
                  <a:gd name="T100" fmla="*/ 2147483647 w 19"/>
                  <a:gd name="T101" fmla="*/ 2147483647 h 69"/>
                  <a:gd name="T102" fmla="*/ 2147483647 w 19"/>
                  <a:gd name="T103" fmla="*/ 2147483647 h 69"/>
                  <a:gd name="T104" fmla="*/ 0 w 19"/>
                  <a:gd name="T105" fmla="*/ 2147483647 h 69"/>
                  <a:gd name="T106" fmla="*/ 2147483647 w 19"/>
                  <a:gd name="T107" fmla="*/ 2147483647 h 69"/>
                  <a:gd name="T108" fmla="*/ 0 w 19"/>
                  <a:gd name="T109" fmla="*/ 2147483647 h 69"/>
                  <a:gd name="T110" fmla="*/ 2147483647 w 19"/>
                  <a:gd name="T111" fmla="*/ 2147483647 h 69"/>
                  <a:gd name="T112" fmla="*/ 0 w 19"/>
                  <a:gd name="T113" fmla="*/ 2147483647 h 69"/>
                  <a:gd name="T114" fmla="*/ 2147483647 w 19"/>
                  <a:gd name="T115" fmla="*/ 2147483647 h 69"/>
                  <a:gd name="T116" fmla="*/ 2147483647 w 19"/>
                  <a:gd name="T117" fmla="*/ 214748364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"/>
                  <a:gd name="T178" fmla="*/ 0 h 69"/>
                  <a:gd name="T179" fmla="*/ 19 w 19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19" y="1"/>
                    </a:moveTo>
                    <a:lnTo>
                      <a:pt x="19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5" y="33"/>
                    </a:lnTo>
                    <a:lnTo>
                      <a:pt x="18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7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7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9" y="25"/>
                    </a:lnTo>
                    <a:lnTo>
                      <a:pt x="17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9" y="22"/>
                    </a:lnTo>
                    <a:lnTo>
                      <a:pt x="18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19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9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18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9" y="1"/>
                    </a:lnTo>
                    <a:close/>
                    <a:moveTo>
                      <a:pt x="19" y="41"/>
                    </a:moveTo>
                    <a:lnTo>
                      <a:pt x="19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3" y="43"/>
                    </a:lnTo>
                    <a:lnTo>
                      <a:pt x="19" y="41"/>
                    </a:lnTo>
                    <a:close/>
                    <a:moveTo>
                      <a:pt x="19" y="45"/>
                    </a:moveTo>
                    <a:lnTo>
                      <a:pt x="19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9" y="55"/>
                    </a:lnTo>
                    <a:lnTo>
                      <a:pt x="18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19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19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19" y="45"/>
                    </a:lnTo>
                    <a:close/>
                    <a:moveTo>
                      <a:pt x="19" y="56"/>
                    </a:moveTo>
                    <a:lnTo>
                      <a:pt x="19" y="69"/>
                    </a:lnTo>
                    <a:lnTo>
                      <a:pt x="13" y="69"/>
                    </a:lnTo>
                    <a:lnTo>
                      <a:pt x="18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10" y="66"/>
                    </a:lnTo>
                    <a:lnTo>
                      <a:pt x="19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9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13" y="59"/>
                    </a:lnTo>
                    <a:lnTo>
                      <a:pt x="19" y="56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1" name="Freeform 464">
                <a:extLst>
                  <a:ext uri="{FF2B5EF4-FFF2-40B4-BE49-F238E27FC236}">
                    <a16:creationId xmlns:a16="http://schemas.microsoft.com/office/drawing/2014/main" id="{298DAB9A-AF73-1C41-B909-DD04B37FBF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0200" y="6094413"/>
                <a:ext cx="31750" cy="109537"/>
              </a:xfrm>
              <a:custGeom>
                <a:avLst/>
                <a:gdLst>
                  <a:gd name="T0" fmla="*/ 2147483647 w 20"/>
                  <a:gd name="T1" fmla="*/ 0 h 69"/>
                  <a:gd name="T2" fmla="*/ 0 w 20"/>
                  <a:gd name="T3" fmla="*/ 2147483647 h 69"/>
                  <a:gd name="T4" fmla="*/ 0 w 20"/>
                  <a:gd name="T5" fmla="*/ 0 h 69"/>
                  <a:gd name="T6" fmla="*/ 2147483647 w 20"/>
                  <a:gd name="T7" fmla="*/ 2147483647 h 69"/>
                  <a:gd name="T8" fmla="*/ 0 w 20"/>
                  <a:gd name="T9" fmla="*/ 2147483647 h 69"/>
                  <a:gd name="T10" fmla="*/ 2147483647 w 20"/>
                  <a:gd name="T11" fmla="*/ 2147483647 h 69"/>
                  <a:gd name="T12" fmla="*/ 0 w 20"/>
                  <a:gd name="T13" fmla="*/ 2147483647 h 69"/>
                  <a:gd name="T14" fmla="*/ 2147483647 w 20"/>
                  <a:gd name="T15" fmla="*/ 2147483647 h 69"/>
                  <a:gd name="T16" fmla="*/ 2147483647 w 20"/>
                  <a:gd name="T17" fmla="*/ 2147483647 h 69"/>
                  <a:gd name="T18" fmla="*/ 0 w 20"/>
                  <a:gd name="T19" fmla="*/ 2147483647 h 69"/>
                  <a:gd name="T20" fmla="*/ 2147483647 w 20"/>
                  <a:gd name="T21" fmla="*/ 2147483647 h 69"/>
                  <a:gd name="T22" fmla="*/ 0 w 20"/>
                  <a:gd name="T23" fmla="*/ 2147483647 h 69"/>
                  <a:gd name="T24" fmla="*/ 2147483647 w 20"/>
                  <a:gd name="T25" fmla="*/ 2147483647 h 69"/>
                  <a:gd name="T26" fmla="*/ 2147483647 w 20"/>
                  <a:gd name="T27" fmla="*/ 2147483647 h 69"/>
                  <a:gd name="T28" fmla="*/ 0 w 20"/>
                  <a:gd name="T29" fmla="*/ 2147483647 h 69"/>
                  <a:gd name="T30" fmla="*/ 2147483647 w 20"/>
                  <a:gd name="T31" fmla="*/ 2147483647 h 69"/>
                  <a:gd name="T32" fmla="*/ 0 w 20"/>
                  <a:gd name="T33" fmla="*/ 2147483647 h 69"/>
                  <a:gd name="T34" fmla="*/ 2147483647 w 20"/>
                  <a:gd name="T35" fmla="*/ 2147483647 h 69"/>
                  <a:gd name="T36" fmla="*/ 2147483647 w 20"/>
                  <a:gd name="T37" fmla="*/ 2147483647 h 69"/>
                  <a:gd name="T38" fmla="*/ 0 w 20"/>
                  <a:gd name="T39" fmla="*/ 2147483647 h 69"/>
                  <a:gd name="T40" fmla="*/ 2147483647 w 20"/>
                  <a:gd name="T41" fmla="*/ 2147483647 h 69"/>
                  <a:gd name="T42" fmla="*/ 0 w 20"/>
                  <a:gd name="T43" fmla="*/ 2147483647 h 69"/>
                  <a:gd name="T44" fmla="*/ 2147483647 w 20"/>
                  <a:gd name="T45" fmla="*/ 2147483647 h 69"/>
                  <a:gd name="T46" fmla="*/ 0 w 20"/>
                  <a:gd name="T47" fmla="*/ 2147483647 h 69"/>
                  <a:gd name="T48" fmla="*/ 2147483647 w 20"/>
                  <a:gd name="T49" fmla="*/ 2147483647 h 69"/>
                  <a:gd name="T50" fmla="*/ 0 w 20"/>
                  <a:gd name="T51" fmla="*/ 2147483647 h 69"/>
                  <a:gd name="T52" fmla="*/ 2147483647 w 20"/>
                  <a:gd name="T53" fmla="*/ 2147483647 h 69"/>
                  <a:gd name="T54" fmla="*/ 0 w 20"/>
                  <a:gd name="T55" fmla="*/ 2147483647 h 69"/>
                  <a:gd name="T56" fmla="*/ 2147483647 w 20"/>
                  <a:gd name="T57" fmla="*/ 2147483647 h 69"/>
                  <a:gd name="T58" fmla="*/ 0 w 20"/>
                  <a:gd name="T59" fmla="*/ 2147483647 h 69"/>
                  <a:gd name="T60" fmla="*/ 2147483647 w 20"/>
                  <a:gd name="T61" fmla="*/ 2147483647 h 69"/>
                  <a:gd name="T62" fmla="*/ 0 w 20"/>
                  <a:gd name="T63" fmla="*/ 2147483647 h 69"/>
                  <a:gd name="T64" fmla="*/ 2147483647 w 20"/>
                  <a:gd name="T65" fmla="*/ 2147483647 h 69"/>
                  <a:gd name="T66" fmla="*/ 0 w 20"/>
                  <a:gd name="T67" fmla="*/ 2147483647 h 69"/>
                  <a:gd name="T68" fmla="*/ 2147483647 w 20"/>
                  <a:gd name="T69" fmla="*/ 2147483647 h 69"/>
                  <a:gd name="T70" fmla="*/ 0 w 20"/>
                  <a:gd name="T71" fmla="*/ 2147483647 h 69"/>
                  <a:gd name="T72" fmla="*/ 2147483647 w 20"/>
                  <a:gd name="T73" fmla="*/ 2147483647 h 69"/>
                  <a:gd name="T74" fmla="*/ 2147483647 w 20"/>
                  <a:gd name="T75" fmla="*/ 2147483647 h 69"/>
                  <a:gd name="T76" fmla="*/ 0 w 20"/>
                  <a:gd name="T77" fmla="*/ 2147483647 h 69"/>
                  <a:gd name="T78" fmla="*/ 2147483647 w 20"/>
                  <a:gd name="T79" fmla="*/ 2147483647 h 69"/>
                  <a:gd name="T80" fmla="*/ 2147483647 w 20"/>
                  <a:gd name="T81" fmla="*/ 2147483647 h 69"/>
                  <a:gd name="T82" fmla="*/ 2147483647 w 20"/>
                  <a:gd name="T83" fmla="*/ 2147483647 h 69"/>
                  <a:gd name="T84" fmla="*/ 0 w 20"/>
                  <a:gd name="T85" fmla="*/ 2147483647 h 69"/>
                  <a:gd name="T86" fmla="*/ 2147483647 w 20"/>
                  <a:gd name="T87" fmla="*/ 2147483647 h 69"/>
                  <a:gd name="T88" fmla="*/ 0 w 20"/>
                  <a:gd name="T89" fmla="*/ 2147483647 h 69"/>
                  <a:gd name="T90" fmla="*/ 2147483647 w 20"/>
                  <a:gd name="T91" fmla="*/ 2147483647 h 69"/>
                  <a:gd name="T92" fmla="*/ 0 w 20"/>
                  <a:gd name="T93" fmla="*/ 2147483647 h 69"/>
                  <a:gd name="T94" fmla="*/ 2147483647 w 20"/>
                  <a:gd name="T95" fmla="*/ 2147483647 h 69"/>
                  <a:gd name="T96" fmla="*/ 0 w 20"/>
                  <a:gd name="T97" fmla="*/ 2147483647 h 69"/>
                  <a:gd name="T98" fmla="*/ 2147483647 w 20"/>
                  <a:gd name="T99" fmla="*/ 2147483647 h 69"/>
                  <a:gd name="T100" fmla="*/ 2147483647 w 20"/>
                  <a:gd name="T101" fmla="*/ 2147483647 h 69"/>
                  <a:gd name="T102" fmla="*/ 2147483647 w 20"/>
                  <a:gd name="T103" fmla="*/ 2147483647 h 69"/>
                  <a:gd name="T104" fmla="*/ 0 w 20"/>
                  <a:gd name="T105" fmla="*/ 2147483647 h 69"/>
                  <a:gd name="T106" fmla="*/ 2147483647 w 20"/>
                  <a:gd name="T107" fmla="*/ 2147483647 h 69"/>
                  <a:gd name="T108" fmla="*/ 0 w 20"/>
                  <a:gd name="T109" fmla="*/ 2147483647 h 69"/>
                  <a:gd name="T110" fmla="*/ 2147483647 w 20"/>
                  <a:gd name="T111" fmla="*/ 2147483647 h 69"/>
                  <a:gd name="T112" fmla="*/ 0 w 20"/>
                  <a:gd name="T113" fmla="*/ 2147483647 h 69"/>
                  <a:gd name="T114" fmla="*/ 2147483647 w 20"/>
                  <a:gd name="T115" fmla="*/ 2147483647 h 69"/>
                  <a:gd name="T116" fmla="*/ 2147483647 w 20"/>
                  <a:gd name="T117" fmla="*/ 214748364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"/>
                  <a:gd name="T178" fmla="*/ 0 h 69"/>
                  <a:gd name="T179" fmla="*/ 20 w 20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0" y="1"/>
                    </a:moveTo>
                    <a:lnTo>
                      <a:pt x="2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5" y="33"/>
                    </a:lnTo>
                    <a:lnTo>
                      <a:pt x="19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9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19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16"/>
                    </a:lnTo>
                    <a:lnTo>
                      <a:pt x="2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20" y="1"/>
                    </a:lnTo>
                    <a:close/>
                    <a:moveTo>
                      <a:pt x="20" y="41"/>
                    </a:moveTo>
                    <a:lnTo>
                      <a:pt x="20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4" y="43"/>
                    </a:lnTo>
                    <a:lnTo>
                      <a:pt x="20" y="41"/>
                    </a:lnTo>
                    <a:close/>
                    <a:moveTo>
                      <a:pt x="20" y="45"/>
                    </a:moveTo>
                    <a:lnTo>
                      <a:pt x="2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0" y="55"/>
                    </a:lnTo>
                    <a:lnTo>
                      <a:pt x="18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19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20" y="45"/>
                    </a:lnTo>
                    <a:close/>
                    <a:moveTo>
                      <a:pt x="20" y="56"/>
                    </a:moveTo>
                    <a:lnTo>
                      <a:pt x="20" y="69"/>
                    </a:lnTo>
                    <a:lnTo>
                      <a:pt x="13" y="69"/>
                    </a:lnTo>
                    <a:lnTo>
                      <a:pt x="18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10" y="66"/>
                    </a:lnTo>
                    <a:lnTo>
                      <a:pt x="19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13" y="59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2" name="Freeform 465">
                <a:extLst>
                  <a:ext uri="{FF2B5EF4-FFF2-40B4-BE49-F238E27FC236}">
                    <a16:creationId xmlns:a16="http://schemas.microsoft.com/office/drawing/2014/main" id="{8B561093-63CE-DE40-9D6D-94B67BADCC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3538" y="6094413"/>
                <a:ext cx="31750" cy="109537"/>
              </a:xfrm>
              <a:custGeom>
                <a:avLst/>
                <a:gdLst>
                  <a:gd name="T0" fmla="*/ 2147483647 w 20"/>
                  <a:gd name="T1" fmla="*/ 0 h 69"/>
                  <a:gd name="T2" fmla="*/ 0 w 20"/>
                  <a:gd name="T3" fmla="*/ 2147483647 h 69"/>
                  <a:gd name="T4" fmla="*/ 0 w 20"/>
                  <a:gd name="T5" fmla="*/ 0 h 69"/>
                  <a:gd name="T6" fmla="*/ 2147483647 w 20"/>
                  <a:gd name="T7" fmla="*/ 2147483647 h 69"/>
                  <a:gd name="T8" fmla="*/ 0 w 20"/>
                  <a:gd name="T9" fmla="*/ 2147483647 h 69"/>
                  <a:gd name="T10" fmla="*/ 2147483647 w 20"/>
                  <a:gd name="T11" fmla="*/ 2147483647 h 69"/>
                  <a:gd name="T12" fmla="*/ 0 w 20"/>
                  <a:gd name="T13" fmla="*/ 2147483647 h 69"/>
                  <a:gd name="T14" fmla="*/ 2147483647 w 20"/>
                  <a:gd name="T15" fmla="*/ 2147483647 h 69"/>
                  <a:gd name="T16" fmla="*/ 2147483647 w 20"/>
                  <a:gd name="T17" fmla="*/ 2147483647 h 69"/>
                  <a:gd name="T18" fmla="*/ 0 w 20"/>
                  <a:gd name="T19" fmla="*/ 2147483647 h 69"/>
                  <a:gd name="T20" fmla="*/ 2147483647 w 20"/>
                  <a:gd name="T21" fmla="*/ 2147483647 h 69"/>
                  <a:gd name="T22" fmla="*/ 0 w 20"/>
                  <a:gd name="T23" fmla="*/ 2147483647 h 69"/>
                  <a:gd name="T24" fmla="*/ 2147483647 w 20"/>
                  <a:gd name="T25" fmla="*/ 2147483647 h 69"/>
                  <a:gd name="T26" fmla="*/ 2147483647 w 20"/>
                  <a:gd name="T27" fmla="*/ 2147483647 h 69"/>
                  <a:gd name="T28" fmla="*/ 0 w 20"/>
                  <a:gd name="T29" fmla="*/ 2147483647 h 69"/>
                  <a:gd name="T30" fmla="*/ 2147483647 w 20"/>
                  <a:gd name="T31" fmla="*/ 2147483647 h 69"/>
                  <a:gd name="T32" fmla="*/ 0 w 20"/>
                  <a:gd name="T33" fmla="*/ 2147483647 h 69"/>
                  <a:gd name="T34" fmla="*/ 2147483647 w 20"/>
                  <a:gd name="T35" fmla="*/ 2147483647 h 69"/>
                  <a:gd name="T36" fmla="*/ 2147483647 w 20"/>
                  <a:gd name="T37" fmla="*/ 2147483647 h 69"/>
                  <a:gd name="T38" fmla="*/ 0 w 20"/>
                  <a:gd name="T39" fmla="*/ 2147483647 h 69"/>
                  <a:gd name="T40" fmla="*/ 2147483647 w 20"/>
                  <a:gd name="T41" fmla="*/ 2147483647 h 69"/>
                  <a:gd name="T42" fmla="*/ 0 w 20"/>
                  <a:gd name="T43" fmla="*/ 2147483647 h 69"/>
                  <a:gd name="T44" fmla="*/ 2147483647 w 20"/>
                  <a:gd name="T45" fmla="*/ 2147483647 h 69"/>
                  <a:gd name="T46" fmla="*/ 0 w 20"/>
                  <a:gd name="T47" fmla="*/ 2147483647 h 69"/>
                  <a:gd name="T48" fmla="*/ 2147483647 w 20"/>
                  <a:gd name="T49" fmla="*/ 2147483647 h 69"/>
                  <a:gd name="T50" fmla="*/ 0 w 20"/>
                  <a:gd name="T51" fmla="*/ 2147483647 h 69"/>
                  <a:gd name="T52" fmla="*/ 2147483647 w 20"/>
                  <a:gd name="T53" fmla="*/ 2147483647 h 69"/>
                  <a:gd name="T54" fmla="*/ 0 w 20"/>
                  <a:gd name="T55" fmla="*/ 2147483647 h 69"/>
                  <a:gd name="T56" fmla="*/ 2147483647 w 20"/>
                  <a:gd name="T57" fmla="*/ 2147483647 h 69"/>
                  <a:gd name="T58" fmla="*/ 0 w 20"/>
                  <a:gd name="T59" fmla="*/ 2147483647 h 69"/>
                  <a:gd name="T60" fmla="*/ 2147483647 w 20"/>
                  <a:gd name="T61" fmla="*/ 2147483647 h 69"/>
                  <a:gd name="T62" fmla="*/ 0 w 20"/>
                  <a:gd name="T63" fmla="*/ 2147483647 h 69"/>
                  <a:gd name="T64" fmla="*/ 2147483647 w 20"/>
                  <a:gd name="T65" fmla="*/ 2147483647 h 69"/>
                  <a:gd name="T66" fmla="*/ 0 w 20"/>
                  <a:gd name="T67" fmla="*/ 2147483647 h 69"/>
                  <a:gd name="T68" fmla="*/ 2147483647 w 20"/>
                  <a:gd name="T69" fmla="*/ 2147483647 h 69"/>
                  <a:gd name="T70" fmla="*/ 0 w 20"/>
                  <a:gd name="T71" fmla="*/ 2147483647 h 69"/>
                  <a:gd name="T72" fmla="*/ 2147483647 w 20"/>
                  <a:gd name="T73" fmla="*/ 2147483647 h 69"/>
                  <a:gd name="T74" fmla="*/ 2147483647 w 20"/>
                  <a:gd name="T75" fmla="*/ 2147483647 h 69"/>
                  <a:gd name="T76" fmla="*/ 0 w 20"/>
                  <a:gd name="T77" fmla="*/ 2147483647 h 69"/>
                  <a:gd name="T78" fmla="*/ 2147483647 w 20"/>
                  <a:gd name="T79" fmla="*/ 2147483647 h 69"/>
                  <a:gd name="T80" fmla="*/ 2147483647 w 20"/>
                  <a:gd name="T81" fmla="*/ 2147483647 h 69"/>
                  <a:gd name="T82" fmla="*/ 2147483647 w 20"/>
                  <a:gd name="T83" fmla="*/ 2147483647 h 69"/>
                  <a:gd name="T84" fmla="*/ 0 w 20"/>
                  <a:gd name="T85" fmla="*/ 2147483647 h 69"/>
                  <a:gd name="T86" fmla="*/ 2147483647 w 20"/>
                  <a:gd name="T87" fmla="*/ 2147483647 h 69"/>
                  <a:gd name="T88" fmla="*/ 0 w 20"/>
                  <a:gd name="T89" fmla="*/ 2147483647 h 69"/>
                  <a:gd name="T90" fmla="*/ 2147483647 w 20"/>
                  <a:gd name="T91" fmla="*/ 2147483647 h 69"/>
                  <a:gd name="T92" fmla="*/ 0 w 20"/>
                  <a:gd name="T93" fmla="*/ 2147483647 h 69"/>
                  <a:gd name="T94" fmla="*/ 2147483647 w 20"/>
                  <a:gd name="T95" fmla="*/ 2147483647 h 69"/>
                  <a:gd name="T96" fmla="*/ 0 w 20"/>
                  <a:gd name="T97" fmla="*/ 2147483647 h 69"/>
                  <a:gd name="T98" fmla="*/ 2147483647 w 20"/>
                  <a:gd name="T99" fmla="*/ 2147483647 h 69"/>
                  <a:gd name="T100" fmla="*/ 2147483647 w 20"/>
                  <a:gd name="T101" fmla="*/ 2147483647 h 69"/>
                  <a:gd name="T102" fmla="*/ 2147483647 w 20"/>
                  <a:gd name="T103" fmla="*/ 2147483647 h 69"/>
                  <a:gd name="T104" fmla="*/ 0 w 20"/>
                  <a:gd name="T105" fmla="*/ 2147483647 h 69"/>
                  <a:gd name="T106" fmla="*/ 2147483647 w 20"/>
                  <a:gd name="T107" fmla="*/ 2147483647 h 69"/>
                  <a:gd name="T108" fmla="*/ 0 w 20"/>
                  <a:gd name="T109" fmla="*/ 2147483647 h 69"/>
                  <a:gd name="T110" fmla="*/ 2147483647 w 20"/>
                  <a:gd name="T111" fmla="*/ 2147483647 h 69"/>
                  <a:gd name="T112" fmla="*/ 0 w 20"/>
                  <a:gd name="T113" fmla="*/ 2147483647 h 69"/>
                  <a:gd name="T114" fmla="*/ 2147483647 w 20"/>
                  <a:gd name="T115" fmla="*/ 2147483647 h 69"/>
                  <a:gd name="T116" fmla="*/ 2147483647 w 20"/>
                  <a:gd name="T117" fmla="*/ 214748364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"/>
                  <a:gd name="T178" fmla="*/ 0 h 69"/>
                  <a:gd name="T179" fmla="*/ 20 w 20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0" y="1"/>
                    </a:moveTo>
                    <a:lnTo>
                      <a:pt x="2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5" y="33"/>
                    </a:lnTo>
                    <a:lnTo>
                      <a:pt x="19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9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19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16"/>
                    </a:lnTo>
                    <a:lnTo>
                      <a:pt x="2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20" y="1"/>
                    </a:lnTo>
                    <a:close/>
                    <a:moveTo>
                      <a:pt x="20" y="41"/>
                    </a:moveTo>
                    <a:lnTo>
                      <a:pt x="20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4" y="43"/>
                    </a:lnTo>
                    <a:lnTo>
                      <a:pt x="20" y="41"/>
                    </a:lnTo>
                    <a:close/>
                    <a:moveTo>
                      <a:pt x="20" y="45"/>
                    </a:moveTo>
                    <a:lnTo>
                      <a:pt x="2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0" y="55"/>
                    </a:lnTo>
                    <a:lnTo>
                      <a:pt x="18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19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20" y="45"/>
                    </a:lnTo>
                    <a:close/>
                    <a:moveTo>
                      <a:pt x="20" y="56"/>
                    </a:moveTo>
                    <a:lnTo>
                      <a:pt x="20" y="69"/>
                    </a:lnTo>
                    <a:lnTo>
                      <a:pt x="13" y="69"/>
                    </a:lnTo>
                    <a:lnTo>
                      <a:pt x="18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10" y="66"/>
                    </a:lnTo>
                    <a:lnTo>
                      <a:pt x="19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13" y="59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3" name="Freeform 466">
                <a:extLst>
                  <a:ext uri="{FF2B5EF4-FFF2-40B4-BE49-F238E27FC236}">
                    <a16:creationId xmlns:a16="http://schemas.microsoft.com/office/drawing/2014/main" id="{DF14D8DC-A86C-DF4A-B702-0D8A26AA95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6875" y="6094413"/>
                <a:ext cx="31750" cy="109537"/>
              </a:xfrm>
              <a:custGeom>
                <a:avLst/>
                <a:gdLst>
                  <a:gd name="T0" fmla="*/ 2147483647 w 20"/>
                  <a:gd name="T1" fmla="*/ 0 h 69"/>
                  <a:gd name="T2" fmla="*/ 0 w 20"/>
                  <a:gd name="T3" fmla="*/ 2147483647 h 69"/>
                  <a:gd name="T4" fmla="*/ 0 w 20"/>
                  <a:gd name="T5" fmla="*/ 0 h 69"/>
                  <a:gd name="T6" fmla="*/ 2147483647 w 20"/>
                  <a:gd name="T7" fmla="*/ 2147483647 h 69"/>
                  <a:gd name="T8" fmla="*/ 0 w 20"/>
                  <a:gd name="T9" fmla="*/ 2147483647 h 69"/>
                  <a:gd name="T10" fmla="*/ 2147483647 w 20"/>
                  <a:gd name="T11" fmla="*/ 2147483647 h 69"/>
                  <a:gd name="T12" fmla="*/ 0 w 20"/>
                  <a:gd name="T13" fmla="*/ 2147483647 h 69"/>
                  <a:gd name="T14" fmla="*/ 2147483647 w 20"/>
                  <a:gd name="T15" fmla="*/ 2147483647 h 69"/>
                  <a:gd name="T16" fmla="*/ 2147483647 w 20"/>
                  <a:gd name="T17" fmla="*/ 2147483647 h 69"/>
                  <a:gd name="T18" fmla="*/ 0 w 20"/>
                  <a:gd name="T19" fmla="*/ 2147483647 h 69"/>
                  <a:gd name="T20" fmla="*/ 2147483647 w 20"/>
                  <a:gd name="T21" fmla="*/ 2147483647 h 69"/>
                  <a:gd name="T22" fmla="*/ 0 w 20"/>
                  <a:gd name="T23" fmla="*/ 2147483647 h 69"/>
                  <a:gd name="T24" fmla="*/ 2147483647 w 20"/>
                  <a:gd name="T25" fmla="*/ 2147483647 h 69"/>
                  <a:gd name="T26" fmla="*/ 2147483647 w 20"/>
                  <a:gd name="T27" fmla="*/ 2147483647 h 69"/>
                  <a:gd name="T28" fmla="*/ 0 w 20"/>
                  <a:gd name="T29" fmla="*/ 2147483647 h 69"/>
                  <a:gd name="T30" fmla="*/ 2147483647 w 20"/>
                  <a:gd name="T31" fmla="*/ 2147483647 h 69"/>
                  <a:gd name="T32" fmla="*/ 0 w 20"/>
                  <a:gd name="T33" fmla="*/ 2147483647 h 69"/>
                  <a:gd name="T34" fmla="*/ 2147483647 w 20"/>
                  <a:gd name="T35" fmla="*/ 2147483647 h 69"/>
                  <a:gd name="T36" fmla="*/ 2147483647 w 20"/>
                  <a:gd name="T37" fmla="*/ 2147483647 h 69"/>
                  <a:gd name="T38" fmla="*/ 0 w 20"/>
                  <a:gd name="T39" fmla="*/ 2147483647 h 69"/>
                  <a:gd name="T40" fmla="*/ 2147483647 w 20"/>
                  <a:gd name="T41" fmla="*/ 2147483647 h 69"/>
                  <a:gd name="T42" fmla="*/ 0 w 20"/>
                  <a:gd name="T43" fmla="*/ 2147483647 h 69"/>
                  <a:gd name="T44" fmla="*/ 2147483647 w 20"/>
                  <a:gd name="T45" fmla="*/ 2147483647 h 69"/>
                  <a:gd name="T46" fmla="*/ 0 w 20"/>
                  <a:gd name="T47" fmla="*/ 2147483647 h 69"/>
                  <a:gd name="T48" fmla="*/ 2147483647 w 20"/>
                  <a:gd name="T49" fmla="*/ 2147483647 h 69"/>
                  <a:gd name="T50" fmla="*/ 0 w 20"/>
                  <a:gd name="T51" fmla="*/ 2147483647 h 69"/>
                  <a:gd name="T52" fmla="*/ 2147483647 w 20"/>
                  <a:gd name="T53" fmla="*/ 2147483647 h 69"/>
                  <a:gd name="T54" fmla="*/ 0 w 20"/>
                  <a:gd name="T55" fmla="*/ 2147483647 h 69"/>
                  <a:gd name="T56" fmla="*/ 2147483647 w 20"/>
                  <a:gd name="T57" fmla="*/ 2147483647 h 69"/>
                  <a:gd name="T58" fmla="*/ 2147483647 w 20"/>
                  <a:gd name="T59" fmla="*/ 2147483647 h 69"/>
                  <a:gd name="T60" fmla="*/ 2147483647 w 20"/>
                  <a:gd name="T61" fmla="*/ 2147483647 h 69"/>
                  <a:gd name="T62" fmla="*/ 0 w 20"/>
                  <a:gd name="T63" fmla="*/ 2147483647 h 69"/>
                  <a:gd name="T64" fmla="*/ 2147483647 w 20"/>
                  <a:gd name="T65" fmla="*/ 2147483647 h 69"/>
                  <a:gd name="T66" fmla="*/ 0 w 20"/>
                  <a:gd name="T67" fmla="*/ 2147483647 h 69"/>
                  <a:gd name="T68" fmla="*/ 2147483647 w 20"/>
                  <a:gd name="T69" fmla="*/ 2147483647 h 69"/>
                  <a:gd name="T70" fmla="*/ 0 w 20"/>
                  <a:gd name="T71" fmla="*/ 2147483647 h 69"/>
                  <a:gd name="T72" fmla="*/ 2147483647 w 20"/>
                  <a:gd name="T73" fmla="*/ 2147483647 h 69"/>
                  <a:gd name="T74" fmla="*/ 2147483647 w 20"/>
                  <a:gd name="T75" fmla="*/ 2147483647 h 69"/>
                  <a:gd name="T76" fmla="*/ 0 w 20"/>
                  <a:gd name="T77" fmla="*/ 2147483647 h 69"/>
                  <a:gd name="T78" fmla="*/ 2147483647 w 20"/>
                  <a:gd name="T79" fmla="*/ 2147483647 h 69"/>
                  <a:gd name="T80" fmla="*/ 2147483647 w 20"/>
                  <a:gd name="T81" fmla="*/ 2147483647 h 69"/>
                  <a:gd name="T82" fmla="*/ 2147483647 w 20"/>
                  <a:gd name="T83" fmla="*/ 2147483647 h 69"/>
                  <a:gd name="T84" fmla="*/ 0 w 20"/>
                  <a:gd name="T85" fmla="*/ 2147483647 h 69"/>
                  <a:gd name="T86" fmla="*/ 2147483647 w 20"/>
                  <a:gd name="T87" fmla="*/ 2147483647 h 69"/>
                  <a:gd name="T88" fmla="*/ 0 w 20"/>
                  <a:gd name="T89" fmla="*/ 2147483647 h 69"/>
                  <a:gd name="T90" fmla="*/ 2147483647 w 20"/>
                  <a:gd name="T91" fmla="*/ 2147483647 h 69"/>
                  <a:gd name="T92" fmla="*/ 0 w 20"/>
                  <a:gd name="T93" fmla="*/ 2147483647 h 69"/>
                  <a:gd name="T94" fmla="*/ 2147483647 w 20"/>
                  <a:gd name="T95" fmla="*/ 2147483647 h 69"/>
                  <a:gd name="T96" fmla="*/ 0 w 20"/>
                  <a:gd name="T97" fmla="*/ 2147483647 h 69"/>
                  <a:gd name="T98" fmla="*/ 2147483647 w 20"/>
                  <a:gd name="T99" fmla="*/ 2147483647 h 69"/>
                  <a:gd name="T100" fmla="*/ 2147483647 w 20"/>
                  <a:gd name="T101" fmla="*/ 2147483647 h 69"/>
                  <a:gd name="T102" fmla="*/ 2147483647 w 20"/>
                  <a:gd name="T103" fmla="*/ 2147483647 h 69"/>
                  <a:gd name="T104" fmla="*/ 0 w 20"/>
                  <a:gd name="T105" fmla="*/ 2147483647 h 69"/>
                  <a:gd name="T106" fmla="*/ 2147483647 w 20"/>
                  <a:gd name="T107" fmla="*/ 2147483647 h 69"/>
                  <a:gd name="T108" fmla="*/ 0 w 20"/>
                  <a:gd name="T109" fmla="*/ 2147483647 h 69"/>
                  <a:gd name="T110" fmla="*/ 2147483647 w 20"/>
                  <a:gd name="T111" fmla="*/ 2147483647 h 69"/>
                  <a:gd name="T112" fmla="*/ 0 w 20"/>
                  <a:gd name="T113" fmla="*/ 2147483647 h 69"/>
                  <a:gd name="T114" fmla="*/ 2147483647 w 20"/>
                  <a:gd name="T115" fmla="*/ 2147483647 h 69"/>
                  <a:gd name="T116" fmla="*/ 2147483647 w 20"/>
                  <a:gd name="T117" fmla="*/ 214748364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"/>
                  <a:gd name="T178" fmla="*/ 0 h 69"/>
                  <a:gd name="T179" fmla="*/ 20 w 20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0" y="1"/>
                    </a:moveTo>
                    <a:lnTo>
                      <a:pt x="2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5" y="33"/>
                    </a:lnTo>
                    <a:lnTo>
                      <a:pt x="19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9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1" y="19"/>
                    </a:lnTo>
                    <a:lnTo>
                      <a:pt x="20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2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9" y="9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1" y="4"/>
                    </a:lnTo>
                    <a:lnTo>
                      <a:pt x="2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3" y="2"/>
                    </a:lnTo>
                    <a:lnTo>
                      <a:pt x="20" y="1"/>
                    </a:lnTo>
                    <a:close/>
                    <a:moveTo>
                      <a:pt x="20" y="41"/>
                    </a:moveTo>
                    <a:lnTo>
                      <a:pt x="20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4" y="43"/>
                    </a:lnTo>
                    <a:lnTo>
                      <a:pt x="20" y="41"/>
                    </a:lnTo>
                    <a:close/>
                    <a:moveTo>
                      <a:pt x="20" y="45"/>
                    </a:moveTo>
                    <a:lnTo>
                      <a:pt x="2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0" y="55"/>
                    </a:lnTo>
                    <a:lnTo>
                      <a:pt x="19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11" y="51"/>
                    </a:lnTo>
                    <a:lnTo>
                      <a:pt x="2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1" y="49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20" y="45"/>
                    </a:lnTo>
                    <a:close/>
                    <a:moveTo>
                      <a:pt x="20" y="56"/>
                    </a:moveTo>
                    <a:lnTo>
                      <a:pt x="20" y="69"/>
                    </a:lnTo>
                    <a:lnTo>
                      <a:pt x="14" y="69"/>
                    </a:lnTo>
                    <a:lnTo>
                      <a:pt x="19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11" y="66"/>
                    </a:lnTo>
                    <a:lnTo>
                      <a:pt x="20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11" y="62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4" name="Freeform 467">
                <a:extLst>
                  <a:ext uri="{FF2B5EF4-FFF2-40B4-BE49-F238E27FC236}">
                    <a16:creationId xmlns:a16="http://schemas.microsoft.com/office/drawing/2014/main" id="{47BEBE49-5B44-024B-86AC-1480B8894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6088063"/>
                <a:ext cx="207962" cy="120650"/>
              </a:xfrm>
              <a:custGeom>
                <a:avLst/>
                <a:gdLst>
                  <a:gd name="T0" fmla="*/ 0 w 131"/>
                  <a:gd name="T1" fmla="*/ 0 h 76"/>
                  <a:gd name="T2" fmla="*/ 2147483647 w 131"/>
                  <a:gd name="T3" fmla="*/ 0 h 76"/>
                  <a:gd name="T4" fmla="*/ 2147483647 w 131"/>
                  <a:gd name="T5" fmla="*/ 2147483647 h 76"/>
                  <a:gd name="T6" fmla="*/ 0 w 131"/>
                  <a:gd name="T7" fmla="*/ 2147483647 h 76"/>
                  <a:gd name="T8" fmla="*/ 0 w 131"/>
                  <a:gd name="T9" fmla="*/ 0 h 76"/>
                  <a:gd name="T10" fmla="*/ 0 w 131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76"/>
                  <a:gd name="T20" fmla="*/ 131 w 131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76">
                    <a:moveTo>
                      <a:pt x="0" y="0"/>
                    </a:moveTo>
                    <a:lnTo>
                      <a:pt x="131" y="0"/>
                    </a:lnTo>
                    <a:lnTo>
                      <a:pt x="131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5" name="Freeform 468">
                <a:extLst>
                  <a:ext uri="{FF2B5EF4-FFF2-40B4-BE49-F238E27FC236}">
                    <a16:creationId xmlns:a16="http://schemas.microsoft.com/office/drawing/2014/main" id="{DBE7A45E-B92D-5449-97D2-A302ECFF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63" y="6089650"/>
                <a:ext cx="203200" cy="117475"/>
              </a:xfrm>
              <a:custGeom>
                <a:avLst/>
                <a:gdLst>
                  <a:gd name="T0" fmla="*/ 0 w 128"/>
                  <a:gd name="T1" fmla="*/ 0 h 74"/>
                  <a:gd name="T2" fmla="*/ 2147483647 w 128"/>
                  <a:gd name="T3" fmla="*/ 0 h 74"/>
                  <a:gd name="T4" fmla="*/ 2147483647 w 128"/>
                  <a:gd name="T5" fmla="*/ 2147483647 h 74"/>
                  <a:gd name="T6" fmla="*/ 0 w 128"/>
                  <a:gd name="T7" fmla="*/ 2147483647 h 74"/>
                  <a:gd name="T8" fmla="*/ 0 w 128"/>
                  <a:gd name="T9" fmla="*/ 0 h 74"/>
                  <a:gd name="T10" fmla="*/ 0 w 128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74"/>
                  <a:gd name="T20" fmla="*/ 128 w 128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74">
                    <a:moveTo>
                      <a:pt x="0" y="0"/>
                    </a:moveTo>
                    <a:lnTo>
                      <a:pt x="128" y="0"/>
                    </a:lnTo>
                    <a:lnTo>
                      <a:pt x="128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6" name="Freeform 469">
                <a:extLst>
                  <a:ext uri="{FF2B5EF4-FFF2-40B4-BE49-F238E27FC236}">
                    <a16:creationId xmlns:a16="http://schemas.microsoft.com/office/drawing/2014/main" id="{BCF3FEC3-E069-1249-9012-21A18C91F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300" y="6094413"/>
                <a:ext cx="25400" cy="109537"/>
              </a:xfrm>
              <a:custGeom>
                <a:avLst/>
                <a:gdLst>
                  <a:gd name="T0" fmla="*/ 0 w 16"/>
                  <a:gd name="T1" fmla="*/ 0 h 69"/>
                  <a:gd name="T2" fmla="*/ 2147483647 w 16"/>
                  <a:gd name="T3" fmla="*/ 0 h 69"/>
                  <a:gd name="T4" fmla="*/ 2147483647 w 16"/>
                  <a:gd name="T5" fmla="*/ 2147483647 h 69"/>
                  <a:gd name="T6" fmla="*/ 0 w 16"/>
                  <a:gd name="T7" fmla="*/ 2147483647 h 69"/>
                  <a:gd name="T8" fmla="*/ 0 w 16"/>
                  <a:gd name="T9" fmla="*/ 0 h 69"/>
                  <a:gd name="T10" fmla="*/ 0 w 16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69"/>
                  <a:gd name="T20" fmla="*/ 16 w 16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69">
                    <a:moveTo>
                      <a:pt x="0" y="0"/>
                    </a:moveTo>
                    <a:lnTo>
                      <a:pt x="16" y="0"/>
                    </a:lnTo>
                    <a:lnTo>
                      <a:pt x="16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7" name="Freeform 470">
                <a:extLst>
                  <a:ext uri="{FF2B5EF4-FFF2-40B4-BE49-F238E27FC236}">
                    <a16:creationId xmlns:a16="http://schemas.microsoft.com/office/drawing/2014/main" id="{45A2A26D-43A6-A942-91FC-C07ACE85A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6094413"/>
                <a:ext cx="28575" cy="109537"/>
              </a:xfrm>
              <a:custGeom>
                <a:avLst/>
                <a:gdLst>
                  <a:gd name="T0" fmla="*/ 0 w 18"/>
                  <a:gd name="T1" fmla="*/ 0 h 69"/>
                  <a:gd name="T2" fmla="*/ 2147483647 w 18"/>
                  <a:gd name="T3" fmla="*/ 0 h 69"/>
                  <a:gd name="T4" fmla="*/ 2147483647 w 18"/>
                  <a:gd name="T5" fmla="*/ 2147483647 h 69"/>
                  <a:gd name="T6" fmla="*/ 0 w 18"/>
                  <a:gd name="T7" fmla="*/ 2147483647 h 69"/>
                  <a:gd name="T8" fmla="*/ 0 w 18"/>
                  <a:gd name="T9" fmla="*/ 0 h 69"/>
                  <a:gd name="T10" fmla="*/ 0 w 18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9"/>
                  <a:gd name="T20" fmla="*/ 18 w 18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9">
                    <a:moveTo>
                      <a:pt x="0" y="0"/>
                    </a:moveTo>
                    <a:lnTo>
                      <a:pt x="18" y="0"/>
                    </a:lnTo>
                    <a:lnTo>
                      <a:pt x="18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8" name="Freeform 471">
                <a:extLst>
                  <a:ext uri="{FF2B5EF4-FFF2-40B4-BE49-F238E27FC236}">
                    <a16:creationId xmlns:a16="http://schemas.microsoft.com/office/drawing/2014/main" id="{24DC762E-361B-6644-88D8-CD4DDB709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038" y="6094413"/>
                <a:ext cx="30162" cy="109537"/>
              </a:xfrm>
              <a:custGeom>
                <a:avLst/>
                <a:gdLst>
                  <a:gd name="T0" fmla="*/ 0 w 19"/>
                  <a:gd name="T1" fmla="*/ 0 h 69"/>
                  <a:gd name="T2" fmla="*/ 2147483647 w 19"/>
                  <a:gd name="T3" fmla="*/ 0 h 69"/>
                  <a:gd name="T4" fmla="*/ 2147483647 w 19"/>
                  <a:gd name="T5" fmla="*/ 2147483647 h 69"/>
                  <a:gd name="T6" fmla="*/ 0 w 19"/>
                  <a:gd name="T7" fmla="*/ 2147483647 h 69"/>
                  <a:gd name="T8" fmla="*/ 0 w 19"/>
                  <a:gd name="T9" fmla="*/ 0 h 69"/>
                  <a:gd name="T10" fmla="*/ 0 w 19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69"/>
                  <a:gd name="T20" fmla="*/ 19 w 1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99" name="Freeform 472">
                <a:extLst>
                  <a:ext uri="{FF2B5EF4-FFF2-40B4-BE49-F238E27FC236}">
                    <a16:creationId xmlns:a16="http://schemas.microsoft.com/office/drawing/2014/main" id="{45B95337-D6DB-8B40-9B9E-0327A5CDC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700" y="6094413"/>
                <a:ext cx="30162" cy="109537"/>
              </a:xfrm>
              <a:custGeom>
                <a:avLst/>
                <a:gdLst>
                  <a:gd name="T0" fmla="*/ 0 w 19"/>
                  <a:gd name="T1" fmla="*/ 0 h 69"/>
                  <a:gd name="T2" fmla="*/ 2147483647 w 19"/>
                  <a:gd name="T3" fmla="*/ 0 h 69"/>
                  <a:gd name="T4" fmla="*/ 2147483647 w 19"/>
                  <a:gd name="T5" fmla="*/ 2147483647 h 69"/>
                  <a:gd name="T6" fmla="*/ 0 w 19"/>
                  <a:gd name="T7" fmla="*/ 2147483647 h 69"/>
                  <a:gd name="T8" fmla="*/ 0 w 19"/>
                  <a:gd name="T9" fmla="*/ 0 h 69"/>
                  <a:gd name="T10" fmla="*/ 0 w 19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69"/>
                  <a:gd name="T20" fmla="*/ 19 w 1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0" name="Freeform 473">
                <a:extLst>
                  <a:ext uri="{FF2B5EF4-FFF2-40B4-BE49-F238E27FC236}">
                    <a16:creationId xmlns:a16="http://schemas.microsoft.com/office/drawing/2014/main" id="{ACD3FE9A-BD33-4A47-B751-58233E6B1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6094413"/>
                <a:ext cx="30162" cy="109537"/>
              </a:xfrm>
              <a:custGeom>
                <a:avLst/>
                <a:gdLst>
                  <a:gd name="T0" fmla="*/ 0 w 19"/>
                  <a:gd name="T1" fmla="*/ 0 h 69"/>
                  <a:gd name="T2" fmla="*/ 2147483647 w 19"/>
                  <a:gd name="T3" fmla="*/ 0 h 69"/>
                  <a:gd name="T4" fmla="*/ 2147483647 w 19"/>
                  <a:gd name="T5" fmla="*/ 2147483647 h 69"/>
                  <a:gd name="T6" fmla="*/ 0 w 19"/>
                  <a:gd name="T7" fmla="*/ 2147483647 h 69"/>
                  <a:gd name="T8" fmla="*/ 0 w 19"/>
                  <a:gd name="T9" fmla="*/ 0 h 69"/>
                  <a:gd name="T10" fmla="*/ 0 w 19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69"/>
                  <a:gd name="T20" fmla="*/ 19 w 1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1" name="Freeform 474">
                <a:extLst>
                  <a:ext uri="{FF2B5EF4-FFF2-40B4-BE49-F238E27FC236}">
                    <a16:creationId xmlns:a16="http://schemas.microsoft.com/office/drawing/2014/main" id="{49D6AAC0-08B9-704E-8D52-B0128B713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613" y="6094413"/>
                <a:ext cx="28575" cy="109537"/>
              </a:xfrm>
              <a:custGeom>
                <a:avLst/>
                <a:gdLst>
                  <a:gd name="T0" fmla="*/ 0 w 18"/>
                  <a:gd name="T1" fmla="*/ 0 h 69"/>
                  <a:gd name="T2" fmla="*/ 2147483647 w 18"/>
                  <a:gd name="T3" fmla="*/ 0 h 69"/>
                  <a:gd name="T4" fmla="*/ 2147483647 w 18"/>
                  <a:gd name="T5" fmla="*/ 2147483647 h 69"/>
                  <a:gd name="T6" fmla="*/ 0 w 18"/>
                  <a:gd name="T7" fmla="*/ 2147483647 h 69"/>
                  <a:gd name="T8" fmla="*/ 0 w 18"/>
                  <a:gd name="T9" fmla="*/ 0 h 69"/>
                  <a:gd name="T10" fmla="*/ 0 w 18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9"/>
                  <a:gd name="T20" fmla="*/ 18 w 18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9">
                    <a:moveTo>
                      <a:pt x="0" y="0"/>
                    </a:moveTo>
                    <a:lnTo>
                      <a:pt x="18" y="0"/>
                    </a:lnTo>
                    <a:lnTo>
                      <a:pt x="18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2" name="Freeform 475">
                <a:extLst>
                  <a:ext uri="{FF2B5EF4-FFF2-40B4-BE49-F238E27FC236}">
                    <a16:creationId xmlns:a16="http://schemas.microsoft.com/office/drawing/2014/main" id="{089C066D-D624-6144-B927-12CD0229E1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375" y="6096000"/>
                <a:ext cx="63500" cy="101600"/>
              </a:xfrm>
              <a:custGeom>
                <a:avLst/>
                <a:gdLst>
                  <a:gd name="T0" fmla="*/ 0 w 40"/>
                  <a:gd name="T1" fmla="*/ 2147483647 h 64"/>
                  <a:gd name="T2" fmla="*/ 2147483647 w 40"/>
                  <a:gd name="T3" fmla="*/ 2147483647 h 64"/>
                  <a:gd name="T4" fmla="*/ 2147483647 w 40"/>
                  <a:gd name="T5" fmla="*/ 2147483647 h 64"/>
                  <a:gd name="T6" fmla="*/ 2147483647 w 40"/>
                  <a:gd name="T7" fmla="*/ 2147483647 h 64"/>
                  <a:gd name="T8" fmla="*/ 0 w 40"/>
                  <a:gd name="T9" fmla="*/ 2147483647 h 64"/>
                  <a:gd name="T10" fmla="*/ 0 w 40"/>
                  <a:gd name="T11" fmla="*/ 2147483647 h 64"/>
                  <a:gd name="T12" fmla="*/ 2147483647 w 40"/>
                  <a:gd name="T13" fmla="*/ 2147483647 h 64"/>
                  <a:gd name="T14" fmla="*/ 2147483647 w 40"/>
                  <a:gd name="T15" fmla="*/ 2147483647 h 64"/>
                  <a:gd name="T16" fmla="*/ 2147483647 w 40"/>
                  <a:gd name="T17" fmla="*/ 2147483647 h 64"/>
                  <a:gd name="T18" fmla="*/ 0 w 40"/>
                  <a:gd name="T19" fmla="*/ 2147483647 h 64"/>
                  <a:gd name="T20" fmla="*/ 0 w 40"/>
                  <a:gd name="T21" fmla="*/ 2147483647 h 64"/>
                  <a:gd name="T22" fmla="*/ 2147483647 w 40"/>
                  <a:gd name="T23" fmla="*/ 2147483647 h 64"/>
                  <a:gd name="T24" fmla="*/ 2147483647 w 40"/>
                  <a:gd name="T25" fmla="*/ 2147483647 h 64"/>
                  <a:gd name="T26" fmla="*/ 2147483647 w 40"/>
                  <a:gd name="T27" fmla="*/ 2147483647 h 64"/>
                  <a:gd name="T28" fmla="*/ 0 w 40"/>
                  <a:gd name="T29" fmla="*/ 2147483647 h 64"/>
                  <a:gd name="T30" fmla="*/ 0 w 40"/>
                  <a:gd name="T31" fmla="*/ 2147483647 h 64"/>
                  <a:gd name="T32" fmla="*/ 2147483647 w 40"/>
                  <a:gd name="T33" fmla="*/ 2147483647 h 64"/>
                  <a:gd name="T34" fmla="*/ 2147483647 w 40"/>
                  <a:gd name="T35" fmla="*/ 2147483647 h 64"/>
                  <a:gd name="T36" fmla="*/ 2147483647 w 40"/>
                  <a:gd name="T37" fmla="*/ 2147483647 h 64"/>
                  <a:gd name="T38" fmla="*/ 0 w 40"/>
                  <a:gd name="T39" fmla="*/ 2147483647 h 64"/>
                  <a:gd name="T40" fmla="*/ 0 w 40"/>
                  <a:gd name="T41" fmla="*/ 2147483647 h 64"/>
                  <a:gd name="T42" fmla="*/ 2147483647 w 40"/>
                  <a:gd name="T43" fmla="*/ 2147483647 h 64"/>
                  <a:gd name="T44" fmla="*/ 2147483647 w 40"/>
                  <a:gd name="T45" fmla="*/ 2147483647 h 64"/>
                  <a:gd name="T46" fmla="*/ 2147483647 w 40"/>
                  <a:gd name="T47" fmla="*/ 2147483647 h 64"/>
                  <a:gd name="T48" fmla="*/ 0 w 40"/>
                  <a:gd name="T49" fmla="*/ 2147483647 h 64"/>
                  <a:gd name="T50" fmla="*/ 0 w 40"/>
                  <a:gd name="T51" fmla="*/ 2147483647 h 64"/>
                  <a:gd name="T52" fmla="*/ 2147483647 w 40"/>
                  <a:gd name="T53" fmla="*/ 2147483647 h 64"/>
                  <a:gd name="T54" fmla="*/ 2147483647 w 40"/>
                  <a:gd name="T55" fmla="*/ 2147483647 h 64"/>
                  <a:gd name="T56" fmla="*/ 2147483647 w 40"/>
                  <a:gd name="T57" fmla="*/ 2147483647 h 64"/>
                  <a:gd name="T58" fmla="*/ 0 w 40"/>
                  <a:gd name="T59" fmla="*/ 2147483647 h 64"/>
                  <a:gd name="T60" fmla="*/ 0 w 40"/>
                  <a:gd name="T61" fmla="*/ 2147483647 h 64"/>
                  <a:gd name="T62" fmla="*/ 2147483647 w 40"/>
                  <a:gd name="T63" fmla="*/ 2147483647 h 64"/>
                  <a:gd name="T64" fmla="*/ 2147483647 w 40"/>
                  <a:gd name="T65" fmla="*/ 2147483647 h 64"/>
                  <a:gd name="T66" fmla="*/ 2147483647 w 40"/>
                  <a:gd name="T67" fmla="*/ 2147483647 h 64"/>
                  <a:gd name="T68" fmla="*/ 0 w 40"/>
                  <a:gd name="T69" fmla="*/ 2147483647 h 64"/>
                  <a:gd name="T70" fmla="*/ 0 w 40"/>
                  <a:gd name="T71" fmla="*/ 2147483647 h 64"/>
                  <a:gd name="T72" fmla="*/ 2147483647 w 40"/>
                  <a:gd name="T73" fmla="*/ 2147483647 h 64"/>
                  <a:gd name="T74" fmla="*/ 2147483647 w 40"/>
                  <a:gd name="T75" fmla="*/ 2147483647 h 64"/>
                  <a:gd name="T76" fmla="*/ 2147483647 w 40"/>
                  <a:gd name="T77" fmla="*/ 2147483647 h 64"/>
                  <a:gd name="T78" fmla="*/ 0 w 40"/>
                  <a:gd name="T79" fmla="*/ 2147483647 h 64"/>
                  <a:gd name="T80" fmla="*/ 0 w 40"/>
                  <a:gd name="T81" fmla="*/ 2147483647 h 64"/>
                  <a:gd name="T82" fmla="*/ 2147483647 w 40"/>
                  <a:gd name="T83" fmla="*/ 2147483647 h 64"/>
                  <a:gd name="T84" fmla="*/ 2147483647 w 40"/>
                  <a:gd name="T85" fmla="*/ 2147483647 h 64"/>
                  <a:gd name="T86" fmla="*/ 2147483647 w 40"/>
                  <a:gd name="T87" fmla="*/ 2147483647 h 64"/>
                  <a:gd name="T88" fmla="*/ 0 w 40"/>
                  <a:gd name="T89" fmla="*/ 2147483647 h 64"/>
                  <a:gd name="T90" fmla="*/ 0 w 40"/>
                  <a:gd name="T91" fmla="*/ 2147483647 h 64"/>
                  <a:gd name="T92" fmla="*/ 2147483647 w 40"/>
                  <a:gd name="T93" fmla="*/ 2147483647 h 64"/>
                  <a:gd name="T94" fmla="*/ 2147483647 w 40"/>
                  <a:gd name="T95" fmla="*/ 2147483647 h 64"/>
                  <a:gd name="T96" fmla="*/ 2147483647 w 40"/>
                  <a:gd name="T97" fmla="*/ 2147483647 h 64"/>
                  <a:gd name="T98" fmla="*/ 0 w 40"/>
                  <a:gd name="T99" fmla="*/ 2147483647 h 64"/>
                  <a:gd name="T100" fmla="*/ 2147483647 w 40"/>
                  <a:gd name="T101" fmla="*/ 2147483647 h 64"/>
                  <a:gd name="T102" fmla="*/ 2147483647 w 40"/>
                  <a:gd name="T103" fmla="*/ 2147483647 h 64"/>
                  <a:gd name="T104" fmla="*/ 0 w 40"/>
                  <a:gd name="T105" fmla="*/ 2147483647 h 64"/>
                  <a:gd name="T106" fmla="*/ 2147483647 w 40"/>
                  <a:gd name="T107" fmla="*/ 0 h 64"/>
                  <a:gd name="T108" fmla="*/ 2147483647 w 40"/>
                  <a:gd name="T109" fmla="*/ 2147483647 h 64"/>
                  <a:gd name="T110" fmla="*/ 0 w 40"/>
                  <a:gd name="T111" fmla="*/ 0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0"/>
                  <a:gd name="T169" fmla="*/ 0 h 64"/>
                  <a:gd name="T170" fmla="*/ 40 w 40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0" h="64">
                    <a:moveTo>
                      <a:pt x="0" y="6"/>
                    </a:moveTo>
                    <a:lnTo>
                      <a:pt x="0" y="6"/>
                    </a:lnTo>
                    <a:lnTo>
                      <a:pt x="39" y="6"/>
                    </a:lnTo>
                    <a:lnTo>
                      <a:pt x="4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2" y="13"/>
                    </a:lnTo>
                    <a:lnTo>
                      <a:pt x="0" y="12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39" y="17"/>
                    </a:lnTo>
                    <a:lnTo>
                      <a:pt x="40" y="19"/>
                    </a:lnTo>
                    <a:lnTo>
                      <a:pt x="2" y="19"/>
                    </a:lnTo>
                    <a:lnTo>
                      <a:pt x="0" y="17"/>
                    </a:lnTo>
                    <a:close/>
                    <a:moveTo>
                      <a:pt x="0" y="23"/>
                    </a:moveTo>
                    <a:lnTo>
                      <a:pt x="0" y="23"/>
                    </a:lnTo>
                    <a:lnTo>
                      <a:pt x="39" y="23"/>
                    </a:lnTo>
                    <a:lnTo>
                      <a:pt x="40" y="24"/>
                    </a:lnTo>
                    <a:lnTo>
                      <a:pt x="2" y="24"/>
                    </a:lnTo>
                    <a:lnTo>
                      <a:pt x="0" y="23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39" y="28"/>
                    </a:lnTo>
                    <a:lnTo>
                      <a:pt x="40" y="31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39" y="34"/>
                    </a:lnTo>
                    <a:lnTo>
                      <a:pt x="40" y="35"/>
                    </a:lnTo>
                    <a:lnTo>
                      <a:pt x="2" y="35"/>
                    </a:lnTo>
                    <a:lnTo>
                      <a:pt x="0" y="34"/>
                    </a:lnTo>
                    <a:close/>
                    <a:moveTo>
                      <a:pt x="0" y="39"/>
                    </a:moveTo>
                    <a:lnTo>
                      <a:pt x="0" y="39"/>
                    </a:lnTo>
                    <a:lnTo>
                      <a:pt x="39" y="39"/>
                    </a:lnTo>
                    <a:lnTo>
                      <a:pt x="40" y="42"/>
                    </a:lnTo>
                    <a:lnTo>
                      <a:pt x="2" y="42"/>
                    </a:lnTo>
                    <a:lnTo>
                      <a:pt x="0" y="39"/>
                    </a:lnTo>
                    <a:close/>
                    <a:moveTo>
                      <a:pt x="0" y="45"/>
                    </a:moveTo>
                    <a:lnTo>
                      <a:pt x="0" y="45"/>
                    </a:lnTo>
                    <a:lnTo>
                      <a:pt x="39" y="45"/>
                    </a:lnTo>
                    <a:lnTo>
                      <a:pt x="40" y="48"/>
                    </a:lnTo>
                    <a:lnTo>
                      <a:pt x="2" y="48"/>
                    </a:lnTo>
                    <a:lnTo>
                      <a:pt x="0" y="45"/>
                    </a:lnTo>
                    <a:close/>
                    <a:moveTo>
                      <a:pt x="0" y="51"/>
                    </a:moveTo>
                    <a:lnTo>
                      <a:pt x="0" y="51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2" y="53"/>
                    </a:lnTo>
                    <a:lnTo>
                      <a:pt x="0" y="51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39" y="56"/>
                    </a:lnTo>
                    <a:lnTo>
                      <a:pt x="40" y="59"/>
                    </a:lnTo>
                    <a:lnTo>
                      <a:pt x="2" y="59"/>
                    </a:lnTo>
                    <a:lnTo>
                      <a:pt x="0" y="56"/>
                    </a:lnTo>
                    <a:close/>
                    <a:moveTo>
                      <a:pt x="0" y="63"/>
                    </a:moveTo>
                    <a:lnTo>
                      <a:pt x="39" y="63"/>
                    </a:lnTo>
                    <a:lnTo>
                      <a:pt x="40" y="64"/>
                    </a:lnTo>
                    <a:lnTo>
                      <a:pt x="2" y="64"/>
                    </a:lnTo>
                    <a:lnTo>
                      <a:pt x="0" y="63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4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3" name="Freeform 476">
                <a:extLst>
                  <a:ext uri="{FF2B5EF4-FFF2-40B4-BE49-F238E27FC236}">
                    <a16:creationId xmlns:a16="http://schemas.microsoft.com/office/drawing/2014/main" id="{089DCF76-319D-CE45-B1D0-FC7D73BE2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963" y="6089650"/>
                <a:ext cx="190500" cy="111125"/>
              </a:xfrm>
              <a:custGeom>
                <a:avLst/>
                <a:gdLst>
                  <a:gd name="T0" fmla="*/ 2147483647 w 120"/>
                  <a:gd name="T1" fmla="*/ 0 h 70"/>
                  <a:gd name="T2" fmla="*/ 2147483647 w 120"/>
                  <a:gd name="T3" fmla="*/ 2147483647 h 70"/>
                  <a:gd name="T4" fmla="*/ 2147483647 w 120"/>
                  <a:gd name="T5" fmla="*/ 2147483647 h 70"/>
                  <a:gd name="T6" fmla="*/ 2147483647 w 120"/>
                  <a:gd name="T7" fmla="*/ 2147483647 h 70"/>
                  <a:gd name="T8" fmla="*/ 2147483647 w 120"/>
                  <a:gd name="T9" fmla="*/ 2147483647 h 70"/>
                  <a:gd name="T10" fmla="*/ 2147483647 w 120"/>
                  <a:gd name="T11" fmla="*/ 2147483647 h 70"/>
                  <a:gd name="T12" fmla="*/ 2147483647 w 120"/>
                  <a:gd name="T13" fmla="*/ 2147483647 h 70"/>
                  <a:gd name="T14" fmla="*/ 2147483647 w 120"/>
                  <a:gd name="T15" fmla="*/ 2147483647 h 70"/>
                  <a:gd name="T16" fmla="*/ 2147483647 w 120"/>
                  <a:gd name="T17" fmla="*/ 2147483647 h 70"/>
                  <a:gd name="T18" fmla="*/ 2147483647 w 120"/>
                  <a:gd name="T19" fmla="*/ 2147483647 h 70"/>
                  <a:gd name="T20" fmla="*/ 2147483647 w 120"/>
                  <a:gd name="T21" fmla="*/ 2147483647 h 70"/>
                  <a:gd name="T22" fmla="*/ 2147483647 w 120"/>
                  <a:gd name="T23" fmla="*/ 2147483647 h 70"/>
                  <a:gd name="T24" fmla="*/ 2147483647 w 120"/>
                  <a:gd name="T25" fmla="*/ 2147483647 h 70"/>
                  <a:gd name="T26" fmla="*/ 0 w 120"/>
                  <a:gd name="T27" fmla="*/ 2147483647 h 70"/>
                  <a:gd name="T28" fmla="*/ 2147483647 w 120"/>
                  <a:gd name="T29" fmla="*/ 2147483647 h 70"/>
                  <a:gd name="T30" fmla="*/ 2147483647 w 120"/>
                  <a:gd name="T31" fmla="*/ 2147483647 h 70"/>
                  <a:gd name="T32" fmla="*/ 2147483647 w 120"/>
                  <a:gd name="T33" fmla="*/ 2147483647 h 70"/>
                  <a:gd name="T34" fmla="*/ 2147483647 w 120"/>
                  <a:gd name="T35" fmla="*/ 0 h 70"/>
                  <a:gd name="T36" fmla="*/ 2147483647 w 120"/>
                  <a:gd name="T37" fmla="*/ 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0"/>
                  <a:gd name="T58" fmla="*/ 0 h 70"/>
                  <a:gd name="T59" fmla="*/ 120 w 120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0" h="70">
                    <a:moveTo>
                      <a:pt x="29" y="0"/>
                    </a:moveTo>
                    <a:lnTo>
                      <a:pt x="120" y="1"/>
                    </a:lnTo>
                    <a:lnTo>
                      <a:pt x="119" y="70"/>
                    </a:lnTo>
                    <a:lnTo>
                      <a:pt x="118" y="17"/>
                    </a:lnTo>
                    <a:lnTo>
                      <a:pt x="118" y="3"/>
                    </a:lnTo>
                    <a:lnTo>
                      <a:pt x="95" y="3"/>
                    </a:lnTo>
                    <a:lnTo>
                      <a:pt x="53" y="3"/>
                    </a:lnTo>
                    <a:lnTo>
                      <a:pt x="1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8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3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4" name="Freeform 477">
                <a:extLst>
                  <a:ext uri="{FF2B5EF4-FFF2-40B4-BE49-F238E27FC236}">
                    <a16:creationId xmlns:a16="http://schemas.microsoft.com/office/drawing/2014/main" id="{1DB796EE-013A-D849-A58D-9153021CB6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625" y="6094413"/>
                <a:ext cx="31750" cy="109537"/>
              </a:xfrm>
              <a:custGeom>
                <a:avLst/>
                <a:gdLst>
                  <a:gd name="T0" fmla="*/ 2147483647 w 20"/>
                  <a:gd name="T1" fmla="*/ 0 h 69"/>
                  <a:gd name="T2" fmla="*/ 0 w 20"/>
                  <a:gd name="T3" fmla="*/ 2147483647 h 69"/>
                  <a:gd name="T4" fmla="*/ 0 w 20"/>
                  <a:gd name="T5" fmla="*/ 0 h 69"/>
                  <a:gd name="T6" fmla="*/ 2147483647 w 20"/>
                  <a:gd name="T7" fmla="*/ 2147483647 h 69"/>
                  <a:gd name="T8" fmla="*/ 0 w 20"/>
                  <a:gd name="T9" fmla="*/ 2147483647 h 69"/>
                  <a:gd name="T10" fmla="*/ 2147483647 w 20"/>
                  <a:gd name="T11" fmla="*/ 2147483647 h 69"/>
                  <a:gd name="T12" fmla="*/ 0 w 20"/>
                  <a:gd name="T13" fmla="*/ 2147483647 h 69"/>
                  <a:gd name="T14" fmla="*/ 2147483647 w 20"/>
                  <a:gd name="T15" fmla="*/ 2147483647 h 69"/>
                  <a:gd name="T16" fmla="*/ 2147483647 w 20"/>
                  <a:gd name="T17" fmla="*/ 2147483647 h 69"/>
                  <a:gd name="T18" fmla="*/ 0 w 20"/>
                  <a:gd name="T19" fmla="*/ 2147483647 h 69"/>
                  <a:gd name="T20" fmla="*/ 2147483647 w 20"/>
                  <a:gd name="T21" fmla="*/ 2147483647 h 69"/>
                  <a:gd name="T22" fmla="*/ 0 w 20"/>
                  <a:gd name="T23" fmla="*/ 2147483647 h 69"/>
                  <a:gd name="T24" fmla="*/ 2147483647 w 20"/>
                  <a:gd name="T25" fmla="*/ 2147483647 h 69"/>
                  <a:gd name="T26" fmla="*/ 2147483647 w 20"/>
                  <a:gd name="T27" fmla="*/ 2147483647 h 69"/>
                  <a:gd name="T28" fmla="*/ 0 w 20"/>
                  <a:gd name="T29" fmla="*/ 2147483647 h 69"/>
                  <a:gd name="T30" fmla="*/ 2147483647 w 20"/>
                  <a:gd name="T31" fmla="*/ 2147483647 h 69"/>
                  <a:gd name="T32" fmla="*/ 0 w 20"/>
                  <a:gd name="T33" fmla="*/ 2147483647 h 69"/>
                  <a:gd name="T34" fmla="*/ 2147483647 w 20"/>
                  <a:gd name="T35" fmla="*/ 2147483647 h 69"/>
                  <a:gd name="T36" fmla="*/ 2147483647 w 20"/>
                  <a:gd name="T37" fmla="*/ 2147483647 h 69"/>
                  <a:gd name="T38" fmla="*/ 0 w 20"/>
                  <a:gd name="T39" fmla="*/ 2147483647 h 69"/>
                  <a:gd name="T40" fmla="*/ 2147483647 w 20"/>
                  <a:gd name="T41" fmla="*/ 2147483647 h 69"/>
                  <a:gd name="T42" fmla="*/ 0 w 20"/>
                  <a:gd name="T43" fmla="*/ 2147483647 h 69"/>
                  <a:gd name="T44" fmla="*/ 2147483647 w 20"/>
                  <a:gd name="T45" fmla="*/ 2147483647 h 69"/>
                  <a:gd name="T46" fmla="*/ 0 w 20"/>
                  <a:gd name="T47" fmla="*/ 2147483647 h 69"/>
                  <a:gd name="T48" fmla="*/ 2147483647 w 20"/>
                  <a:gd name="T49" fmla="*/ 2147483647 h 69"/>
                  <a:gd name="T50" fmla="*/ 0 w 20"/>
                  <a:gd name="T51" fmla="*/ 2147483647 h 69"/>
                  <a:gd name="T52" fmla="*/ 2147483647 w 20"/>
                  <a:gd name="T53" fmla="*/ 2147483647 h 69"/>
                  <a:gd name="T54" fmla="*/ 0 w 20"/>
                  <a:gd name="T55" fmla="*/ 2147483647 h 69"/>
                  <a:gd name="T56" fmla="*/ 2147483647 w 20"/>
                  <a:gd name="T57" fmla="*/ 2147483647 h 69"/>
                  <a:gd name="T58" fmla="*/ 0 w 20"/>
                  <a:gd name="T59" fmla="*/ 2147483647 h 69"/>
                  <a:gd name="T60" fmla="*/ 2147483647 w 20"/>
                  <a:gd name="T61" fmla="*/ 2147483647 h 69"/>
                  <a:gd name="T62" fmla="*/ 0 w 20"/>
                  <a:gd name="T63" fmla="*/ 2147483647 h 69"/>
                  <a:gd name="T64" fmla="*/ 2147483647 w 20"/>
                  <a:gd name="T65" fmla="*/ 2147483647 h 69"/>
                  <a:gd name="T66" fmla="*/ 0 w 20"/>
                  <a:gd name="T67" fmla="*/ 2147483647 h 69"/>
                  <a:gd name="T68" fmla="*/ 2147483647 w 20"/>
                  <a:gd name="T69" fmla="*/ 2147483647 h 69"/>
                  <a:gd name="T70" fmla="*/ 0 w 20"/>
                  <a:gd name="T71" fmla="*/ 2147483647 h 69"/>
                  <a:gd name="T72" fmla="*/ 2147483647 w 20"/>
                  <a:gd name="T73" fmla="*/ 2147483647 h 69"/>
                  <a:gd name="T74" fmla="*/ 2147483647 w 20"/>
                  <a:gd name="T75" fmla="*/ 2147483647 h 69"/>
                  <a:gd name="T76" fmla="*/ 0 w 20"/>
                  <a:gd name="T77" fmla="*/ 2147483647 h 69"/>
                  <a:gd name="T78" fmla="*/ 2147483647 w 20"/>
                  <a:gd name="T79" fmla="*/ 2147483647 h 69"/>
                  <a:gd name="T80" fmla="*/ 2147483647 w 20"/>
                  <a:gd name="T81" fmla="*/ 2147483647 h 69"/>
                  <a:gd name="T82" fmla="*/ 2147483647 w 20"/>
                  <a:gd name="T83" fmla="*/ 2147483647 h 69"/>
                  <a:gd name="T84" fmla="*/ 0 w 20"/>
                  <a:gd name="T85" fmla="*/ 2147483647 h 69"/>
                  <a:gd name="T86" fmla="*/ 2147483647 w 20"/>
                  <a:gd name="T87" fmla="*/ 2147483647 h 69"/>
                  <a:gd name="T88" fmla="*/ 0 w 20"/>
                  <a:gd name="T89" fmla="*/ 2147483647 h 69"/>
                  <a:gd name="T90" fmla="*/ 2147483647 w 20"/>
                  <a:gd name="T91" fmla="*/ 2147483647 h 69"/>
                  <a:gd name="T92" fmla="*/ 0 w 20"/>
                  <a:gd name="T93" fmla="*/ 2147483647 h 69"/>
                  <a:gd name="T94" fmla="*/ 2147483647 w 20"/>
                  <a:gd name="T95" fmla="*/ 2147483647 h 69"/>
                  <a:gd name="T96" fmla="*/ 0 w 20"/>
                  <a:gd name="T97" fmla="*/ 2147483647 h 69"/>
                  <a:gd name="T98" fmla="*/ 2147483647 w 20"/>
                  <a:gd name="T99" fmla="*/ 2147483647 h 69"/>
                  <a:gd name="T100" fmla="*/ 2147483647 w 20"/>
                  <a:gd name="T101" fmla="*/ 2147483647 h 69"/>
                  <a:gd name="T102" fmla="*/ 2147483647 w 20"/>
                  <a:gd name="T103" fmla="*/ 2147483647 h 69"/>
                  <a:gd name="T104" fmla="*/ 0 w 20"/>
                  <a:gd name="T105" fmla="*/ 2147483647 h 69"/>
                  <a:gd name="T106" fmla="*/ 2147483647 w 20"/>
                  <a:gd name="T107" fmla="*/ 2147483647 h 69"/>
                  <a:gd name="T108" fmla="*/ 0 w 20"/>
                  <a:gd name="T109" fmla="*/ 2147483647 h 69"/>
                  <a:gd name="T110" fmla="*/ 2147483647 w 20"/>
                  <a:gd name="T111" fmla="*/ 2147483647 h 69"/>
                  <a:gd name="T112" fmla="*/ 0 w 20"/>
                  <a:gd name="T113" fmla="*/ 2147483647 h 69"/>
                  <a:gd name="T114" fmla="*/ 2147483647 w 20"/>
                  <a:gd name="T115" fmla="*/ 2147483647 h 69"/>
                  <a:gd name="T116" fmla="*/ 2147483647 w 20"/>
                  <a:gd name="T117" fmla="*/ 214748364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"/>
                  <a:gd name="T178" fmla="*/ 0 h 69"/>
                  <a:gd name="T179" fmla="*/ 20 w 20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" h="69">
                    <a:moveTo>
                      <a:pt x="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20" y="1"/>
                    </a:moveTo>
                    <a:lnTo>
                      <a:pt x="20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18" y="35"/>
                    </a:lnTo>
                    <a:lnTo>
                      <a:pt x="18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5" y="33"/>
                    </a:lnTo>
                    <a:lnTo>
                      <a:pt x="17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16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25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17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18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8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8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20" y="1"/>
                    </a:lnTo>
                    <a:close/>
                    <a:moveTo>
                      <a:pt x="20" y="41"/>
                    </a:moveTo>
                    <a:lnTo>
                      <a:pt x="20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20" y="41"/>
                    </a:lnTo>
                    <a:close/>
                    <a:moveTo>
                      <a:pt x="20" y="45"/>
                    </a:moveTo>
                    <a:lnTo>
                      <a:pt x="2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8" y="55"/>
                    </a:lnTo>
                    <a:lnTo>
                      <a:pt x="17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10" y="51"/>
                    </a:lnTo>
                    <a:lnTo>
                      <a:pt x="18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1" y="49"/>
                    </a:lnTo>
                    <a:lnTo>
                      <a:pt x="20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1" y="46"/>
                    </a:lnTo>
                    <a:lnTo>
                      <a:pt x="20" y="45"/>
                    </a:lnTo>
                    <a:close/>
                    <a:moveTo>
                      <a:pt x="20" y="56"/>
                    </a:moveTo>
                    <a:lnTo>
                      <a:pt x="20" y="69"/>
                    </a:lnTo>
                    <a:lnTo>
                      <a:pt x="12" y="69"/>
                    </a:lnTo>
                    <a:lnTo>
                      <a:pt x="17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10" y="66"/>
                    </a:lnTo>
                    <a:lnTo>
                      <a:pt x="18" y="65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11" y="62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5" name="Freeform 478">
                <a:extLst>
                  <a:ext uri="{FF2B5EF4-FFF2-40B4-BE49-F238E27FC236}">
                    <a16:creationId xmlns:a16="http://schemas.microsoft.com/office/drawing/2014/main" id="{C4D2448E-1F86-C842-A379-454B58B801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363" y="6132513"/>
                <a:ext cx="63500" cy="71437"/>
              </a:xfrm>
              <a:custGeom>
                <a:avLst/>
                <a:gdLst>
                  <a:gd name="T0" fmla="*/ 2147483647 w 40"/>
                  <a:gd name="T1" fmla="*/ 2147483647 h 45"/>
                  <a:gd name="T2" fmla="*/ 2147483647 w 40"/>
                  <a:gd name="T3" fmla="*/ 2147483647 h 45"/>
                  <a:gd name="T4" fmla="*/ 2147483647 w 40"/>
                  <a:gd name="T5" fmla="*/ 2147483647 h 45"/>
                  <a:gd name="T6" fmla="*/ 2147483647 w 40"/>
                  <a:gd name="T7" fmla="*/ 2147483647 h 45"/>
                  <a:gd name="T8" fmla="*/ 2147483647 w 40"/>
                  <a:gd name="T9" fmla="*/ 2147483647 h 45"/>
                  <a:gd name="T10" fmla="*/ 2147483647 w 40"/>
                  <a:gd name="T11" fmla="*/ 2147483647 h 45"/>
                  <a:gd name="T12" fmla="*/ 2147483647 w 40"/>
                  <a:gd name="T13" fmla="*/ 2147483647 h 45"/>
                  <a:gd name="T14" fmla="*/ 2147483647 w 40"/>
                  <a:gd name="T15" fmla="*/ 2147483647 h 45"/>
                  <a:gd name="T16" fmla="*/ 2147483647 w 40"/>
                  <a:gd name="T17" fmla="*/ 2147483647 h 45"/>
                  <a:gd name="T18" fmla="*/ 2147483647 w 40"/>
                  <a:gd name="T19" fmla="*/ 2147483647 h 45"/>
                  <a:gd name="T20" fmla="*/ 2147483647 w 40"/>
                  <a:gd name="T21" fmla="*/ 2147483647 h 45"/>
                  <a:gd name="T22" fmla="*/ 2147483647 w 40"/>
                  <a:gd name="T23" fmla="*/ 0 h 45"/>
                  <a:gd name="T24" fmla="*/ 2147483647 w 40"/>
                  <a:gd name="T25" fmla="*/ 2147483647 h 45"/>
                  <a:gd name="T26" fmla="*/ 2147483647 w 40"/>
                  <a:gd name="T27" fmla="*/ 2147483647 h 45"/>
                  <a:gd name="T28" fmla="*/ 2147483647 w 40"/>
                  <a:gd name="T29" fmla="*/ 2147483647 h 45"/>
                  <a:gd name="T30" fmla="*/ 2147483647 w 40"/>
                  <a:gd name="T31" fmla="*/ 2147483647 h 45"/>
                  <a:gd name="T32" fmla="*/ 2147483647 w 40"/>
                  <a:gd name="T33" fmla="*/ 2147483647 h 45"/>
                  <a:gd name="T34" fmla="*/ 2147483647 w 40"/>
                  <a:gd name="T35" fmla="*/ 2147483647 h 45"/>
                  <a:gd name="T36" fmla="*/ 2147483647 w 40"/>
                  <a:gd name="T37" fmla="*/ 2147483647 h 45"/>
                  <a:gd name="T38" fmla="*/ 2147483647 w 40"/>
                  <a:gd name="T39" fmla="*/ 2147483647 h 45"/>
                  <a:gd name="T40" fmla="*/ 2147483647 w 40"/>
                  <a:gd name="T41" fmla="*/ 2147483647 h 45"/>
                  <a:gd name="T42" fmla="*/ 2147483647 w 40"/>
                  <a:gd name="T43" fmla="*/ 2147483647 h 45"/>
                  <a:gd name="T44" fmla="*/ 2147483647 w 40"/>
                  <a:gd name="T45" fmla="*/ 2147483647 h 45"/>
                  <a:gd name="T46" fmla="*/ 2147483647 w 40"/>
                  <a:gd name="T47" fmla="*/ 2147483647 h 45"/>
                  <a:gd name="T48" fmla="*/ 2147483647 w 40"/>
                  <a:gd name="T49" fmla="*/ 2147483647 h 45"/>
                  <a:gd name="T50" fmla="*/ 2147483647 w 40"/>
                  <a:gd name="T51" fmla="*/ 2147483647 h 45"/>
                  <a:gd name="T52" fmla="*/ 2147483647 w 40"/>
                  <a:gd name="T53" fmla="*/ 2147483647 h 45"/>
                  <a:gd name="T54" fmla="*/ 0 w 40"/>
                  <a:gd name="T55" fmla="*/ 2147483647 h 45"/>
                  <a:gd name="T56" fmla="*/ 2147483647 w 40"/>
                  <a:gd name="T57" fmla="*/ 2147483647 h 45"/>
                  <a:gd name="T58" fmla="*/ 0 w 40"/>
                  <a:gd name="T59" fmla="*/ 2147483647 h 45"/>
                  <a:gd name="T60" fmla="*/ 2147483647 w 40"/>
                  <a:gd name="T61" fmla="*/ 2147483647 h 45"/>
                  <a:gd name="T62" fmla="*/ 2147483647 w 40"/>
                  <a:gd name="T63" fmla="*/ 2147483647 h 45"/>
                  <a:gd name="T64" fmla="*/ 0 w 40"/>
                  <a:gd name="T65" fmla="*/ 2147483647 h 45"/>
                  <a:gd name="T66" fmla="*/ 2147483647 w 40"/>
                  <a:gd name="T67" fmla="*/ 2147483647 h 45"/>
                  <a:gd name="T68" fmla="*/ 0 w 40"/>
                  <a:gd name="T69" fmla="*/ 2147483647 h 45"/>
                  <a:gd name="T70" fmla="*/ 2147483647 w 40"/>
                  <a:gd name="T71" fmla="*/ 2147483647 h 45"/>
                  <a:gd name="T72" fmla="*/ 2147483647 w 40"/>
                  <a:gd name="T73" fmla="*/ 2147483647 h 45"/>
                  <a:gd name="T74" fmla="*/ 0 w 40"/>
                  <a:gd name="T75" fmla="*/ 2147483647 h 45"/>
                  <a:gd name="T76" fmla="*/ 2147483647 w 40"/>
                  <a:gd name="T77" fmla="*/ 0 h 45"/>
                  <a:gd name="T78" fmla="*/ 2147483647 w 40"/>
                  <a:gd name="T79" fmla="*/ 2147483647 h 45"/>
                  <a:gd name="T80" fmla="*/ 0 w 40"/>
                  <a:gd name="T81" fmla="*/ 2147483647 h 45"/>
                  <a:gd name="T82" fmla="*/ 2147483647 w 40"/>
                  <a:gd name="T83" fmla="*/ 2147483647 h 45"/>
                  <a:gd name="T84" fmla="*/ 0 w 40"/>
                  <a:gd name="T85" fmla="*/ 2147483647 h 45"/>
                  <a:gd name="T86" fmla="*/ 2147483647 w 40"/>
                  <a:gd name="T87" fmla="*/ 2147483647 h 45"/>
                  <a:gd name="T88" fmla="*/ 2147483647 w 40"/>
                  <a:gd name="T89" fmla="*/ 2147483647 h 45"/>
                  <a:gd name="T90" fmla="*/ 0 w 40"/>
                  <a:gd name="T91" fmla="*/ 2147483647 h 45"/>
                  <a:gd name="T92" fmla="*/ 0 w 40"/>
                  <a:gd name="T93" fmla="*/ 2147483647 h 45"/>
                  <a:gd name="T94" fmla="*/ 2147483647 w 40"/>
                  <a:gd name="T95" fmla="*/ 2147483647 h 45"/>
                  <a:gd name="T96" fmla="*/ 2147483647 w 40"/>
                  <a:gd name="T97" fmla="*/ 2147483647 h 45"/>
                  <a:gd name="T98" fmla="*/ 0 w 40"/>
                  <a:gd name="T99" fmla="*/ 2147483647 h 45"/>
                  <a:gd name="T100" fmla="*/ 2147483647 w 40"/>
                  <a:gd name="T101" fmla="*/ 2147483647 h 45"/>
                  <a:gd name="T102" fmla="*/ 2147483647 w 40"/>
                  <a:gd name="T103" fmla="*/ 2147483647 h 45"/>
                  <a:gd name="T104" fmla="*/ 0 w 40"/>
                  <a:gd name="T105" fmla="*/ 2147483647 h 45"/>
                  <a:gd name="T106" fmla="*/ 2147483647 w 40"/>
                  <a:gd name="T107" fmla="*/ 2147483647 h 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"/>
                  <a:gd name="T163" fmla="*/ 0 h 45"/>
                  <a:gd name="T164" fmla="*/ 40 w 40"/>
                  <a:gd name="T165" fmla="*/ 45 h 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" h="45">
                    <a:moveTo>
                      <a:pt x="40" y="0"/>
                    </a:moveTo>
                    <a:lnTo>
                      <a:pt x="40" y="17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7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6" y="9"/>
                    </a:lnTo>
                    <a:lnTo>
                      <a:pt x="39" y="8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38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37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40" y="0"/>
                    </a:lnTo>
                    <a:close/>
                    <a:moveTo>
                      <a:pt x="40" y="17"/>
                    </a:moveTo>
                    <a:lnTo>
                      <a:pt x="4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34" y="19"/>
                    </a:lnTo>
                    <a:lnTo>
                      <a:pt x="40" y="17"/>
                    </a:lnTo>
                    <a:close/>
                    <a:moveTo>
                      <a:pt x="40" y="21"/>
                    </a:moveTo>
                    <a:lnTo>
                      <a:pt x="40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30" y="31"/>
                    </a:lnTo>
                    <a:lnTo>
                      <a:pt x="39" y="28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30" y="27"/>
                    </a:lnTo>
                    <a:lnTo>
                      <a:pt x="39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32" y="25"/>
                    </a:lnTo>
                    <a:lnTo>
                      <a:pt x="40" y="24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33" y="22"/>
                    </a:lnTo>
                    <a:lnTo>
                      <a:pt x="40" y="21"/>
                    </a:lnTo>
                    <a:close/>
                    <a:moveTo>
                      <a:pt x="40" y="32"/>
                    </a:moveTo>
                    <a:lnTo>
                      <a:pt x="40" y="45"/>
                    </a:lnTo>
                    <a:lnTo>
                      <a:pt x="33" y="45"/>
                    </a:lnTo>
                    <a:lnTo>
                      <a:pt x="39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30" y="42"/>
                    </a:lnTo>
                    <a:lnTo>
                      <a:pt x="39" y="41"/>
                    </a:lnTo>
                    <a:lnTo>
                      <a:pt x="21" y="41"/>
                    </a:lnTo>
                    <a:lnTo>
                      <a:pt x="21" y="38"/>
                    </a:lnTo>
                    <a:lnTo>
                      <a:pt x="32" y="38"/>
                    </a:lnTo>
                    <a:lnTo>
                      <a:pt x="40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33" y="35"/>
                    </a:lnTo>
                    <a:lnTo>
                      <a:pt x="40" y="32"/>
                    </a:lnTo>
                    <a:close/>
                    <a:moveTo>
                      <a:pt x="19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7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16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9" y="0"/>
                    </a:lnTo>
                    <a:close/>
                    <a:moveTo>
                      <a:pt x="19" y="17"/>
                    </a:moveTo>
                    <a:lnTo>
                      <a:pt x="19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3" y="19"/>
                    </a:lnTo>
                    <a:lnTo>
                      <a:pt x="19" y="17"/>
                    </a:lnTo>
                    <a:close/>
                    <a:moveTo>
                      <a:pt x="19" y="21"/>
                    </a:moveTo>
                    <a:lnTo>
                      <a:pt x="19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0" y="31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0" y="27"/>
                    </a:lnTo>
                    <a:lnTo>
                      <a:pt x="18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19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2" y="22"/>
                    </a:lnTo>
                    <a:lnTo>
                      <a:pt x="19" y="21"/>
                    </a:lnTo>
                    <a:close/>
                    <a:moveTo>
                      <a:pt x="19" y="32"/>
                    </a:moveTo>
                    <a:lnTo>
                      <a:pt x="19" y="45"/>
                    </a:lnTo>
                    <a:lnTo>
                      <a:pt x="12" y="45"/>
                    </a:lnTo>
                    <a:lnTo>
                      <a:pt x="18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0" y="4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11" y="38"/>
                    </a:lnTo>
                    <a:lnTo>
                      <a:pt x="19" y="37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2" y="35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6" name="Freeform 479">
                <a:extLst>
                  <a:ext uri="{FF2B5EF4-FFF2-40B4-BE49-F238E27FC236}">
                    <a16:creationId xmlns:a16="http://schemas.microsoft.com/office/drawing/2014/main" id="{548F40BD-17EF-7342-9D99-64E364BBFA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363" y="6096000"/>
                <a:ext cx="63500" cy="30162"/>
              </a:xfrm>
              <a:custGeom>
                <a:avLst/>
                <a:gdLst>
                  <a:gd name="T0" fmla="*/ 0 w 40"/>
                  <a:gd name="T1" fmla="*/ 2147483647 h 19"/>
                  <a:gd name="T2" fmla="*/ 0 w 40"/>
                  <a:gd name="T3" fmla="*/ 2147483647 h 19"/>
                  <a:gd name="T4" fmla="*/ 2147483647 w 40"/>
                  <a:gd name="T5" fmla="*/ 2147483647 h 19"/>
                  <a:gd name="T6" fmla="*/ 2147483647 w 40"/>
                  <a:gd name="T7" fmla="*/ 2147483647 h 19"/>
                  <a:gd name="T8" fmla="*/ 2147483647 w 40"/>
                  <a:gd name="T9" fmla="*/ 2147483647 h 19"/>
                  <a:gd name="T10" fmla="*/ 2147483647 w 40"/>
                  <a:gd name="T11" fmla="*/ 2147483647 h 19"/>
                  <a:gd name="T12" fmla="*/ 2147483647 w 40"/>
                  <a:gd name="T13" fmla="*/ 2147483647 h 19"/>
                  <a:gd name="T14" fmla="*/ 2147483647 w 40"/>
                  <a:gd name="T15" fmla="*/ 2147483647 h 19"/>
                  <a:gd name="T16" fmla="*/ 0 w 40"/>
                  <a:gd name="T17" fmla="*/ 2147483647 h 19"/>
                  <a:gd name="T18" fmla="*/ 0 w 40"/>
                  <a:gd name="T19" fmla="*/ 2147483647 h 19"/>
                  <a:gd name="T20" fmla="*/ 0 w 40"/>
                  <a:gd name="T21" fmla="*/ 2147483647 h 19"/>
                  <a:gd name="T22" fmla="*/ 0 w 40"/>
                  <a:gd name="T23" fmla="*/ 2147483647 h 19"/>
                  <a:gd name="T24" fmla="*/ 2147483647 w 40"/>
                  <a:gd name="T25" fmla="*/ 2147483647 h 19"/>
                  <a:gd name="T26" fmla="*/ 2147483647 w 40"/>
                  <a:gd name="T27" fmla="*/ 2147483647 h 19"/>
                  <a:gd name="T28" fmla="*/ 2147483647 w 40"/>
                  <a:gd name="T29" fmla="*/ 2147483647 h 19"/>
                  <a:gd name="T30" fmla="*/ 2147483647 w 40"/>
                  <a:gd name="T31" fmla="*/ 2147483647 h 19"/>
                  <a:gd name="T32" fmla="*/ 2147483647 w 40"/>
                  <a:gd name="T33" fmla="*/ 2147483647 h 19"/>
                  <a:gd name="T34" fmla="*/ 2147483647 w 40"/>
                  <a:gd name="T35" fmla="*/ 2147483647 h 19"/>
                  <a:gd name="T36" fmla="*/ 0 w 40"/>
                  <a:gd name="T37" fmla="*/ 2147483647 h 19"/>
                  <a:gd name="T38" fmla="*/ 0 w 40"/>
                  <a:gd name="T39" fmla="*/ 2147483647 h 19"/>
                  <a:gd name="T40" fmla="*/ 0 w 40"/>
                  <a:gd name="T41" fmla="*/ 2147483647 h 19"/>
                  <a:gd name="T42" fmla="*/ 0 w 40"/>
                  <a:gd name="T43" fmla="*/ 2147483647 h 19"/>
                  <a:gd name="T44" fmla="*/ 2147483647 w 40"/>
                  <a:gd name="T45" fmla="*/ 2147483647 h 19"/>
                  <a:gd name="T46" fmla="*/ 2147483647 w 40"/>
                  <a:gd name="T47" fmla="*/ 2147483647 h 19"/>
                  <a:gd name="T48" fmla="*/ 2147483647 w 40"/>
                  <a:gd name="T49" fmla="*/ 2147483647 h 19"/>
                  <a:gd name="T50" fmla="*/ 2147483647 w 40"/>
                  <a:gd name="T51" fmla="*/ 2147483647 h 19"/>
                  <a:gd name="T52" fmla="*/ 2147483647 w 40"/>
                  <a:gd name="T53" fmla="*/ 2147483647 h 19"/>
                  <a:gd name="T54" fmla="*/ 2147483647 w 40"/>
                  <a:gd name="T55" fmla="*/ 2147483647 h 19"/>
                  <a:gd name="T56" fmla="*/ 0 w 40"/>
                  <a:gd name="T57" fmla="*/ 2147483647 h 19"/>
                  <a:gd name="T58" fmla="*/ 0 w 40"/>
                  <a:gd name="T59" fmla="*/ 2147483647 h 19"/>
                  <a:gd name="T60" fmla="*/ 0 w 40"/>
                  <a:gd name="T61" fmla="*/ 0 h 19"/>
                  <a:gd name="T62" fmla="*/ 2147483647 w 40"/>
                  <a:gd name="T63" fmla="*/ 0 h 19"/>
                  <a:gd name="T64" fmla="*/ 2147483647 w 40"/>
                  <a:gd name="T65" fmla="*/ 2147483647 h 19"/>
                  <a:gd name="T66" fmla="*/ 2147483647 w 40"/>
                  <a:gd name="T67" fmla="*/ 2147483647 h 19"/>
                  <a:gd name="T68" fmla="*/ 0 w 40"/>
                  <a:gd name="T69" fmla="*/ 0 h 19"/>
                  <a:gd name="T70" fmla="*/ 0 w 40"/>
                  <a:gd name="T71" fmla="*/ 0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"/>
                  <a:gd name="T109" fmla="*/ 0 h 19"/>
                  <a:gd name="T110" fmla="*/ 40 w 40"/>
                  <a:gd name="T111" fmla="*/ 19 h 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" h="19">
                    <a:moveTo>
                      <a:pt x="0" y="6"/>
                    </a:moveTo>
                    <a:lnTo>
                      <a:pt x="0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38" y="12"/>
                    </a:lnTo>
                    <a:lnTo>
                      <a:pt x="40" y="13"/>
                    </a:lnTo>
                    <a:lnTo>
                      <a:pt x="2" y="13"/>
                    </a:lnTo>
                    <a:lnTo>
                      <a:pt x="0" y="12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38" y="17"/>
                    </a:lnTo>
                    <a:lnTo>
                      <a:pt x="40" y="19"/>
                    </a:lnTo>
                    <a:lnTo>
                      <a:pt x="2" y="19"/>
                    </a:lnTo>
                    <a:lnTo>
                      <a:pt x="0" y="17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4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7" name="Freeform 480">
                <a:extLst>
                  <a:ext uri="{FF2B5EF4-FFF2-40B4-BE49-F238E27FC236}">
                    <a16:creationId xmlns:a16="http://schemas.microsoft.com/office/drawing/2014/main" id="{093A135F-B191-2D40-8B87-EA489B6FC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738" y="5878513"/>
                <a:ext cx="444500" cy="42862"/>
              </a:xfrm>
              <a:custGeom>
                <a:avLst/>
                <a:gdLst>
                  <a:gd name="T0" fmla="*/ 2147483647 w 280"/>
                  <a:gd name="T1" fmla="*/ 0 h 27"/>
                  <a:gd name="T2" fmla="*/ 2147483647 w 280"/>
                  <a:gd name="T3" fmla="*/ 2147483647 h 27"/>
                  <a:gd name="T4" fmla="*/ 2147483647 w 280"/>
                  <a:gd name="T5" fmla="*/ 2147483647 h 27"/>
                  <a:gd name="T6" fmla="*/ 2147483647 w 280"/>
                  <a:gd name="T7" fmla="*/ 2147483647 h 27"/>
                  <a:gd name="T8" fmla="*/ 2147483647 w 280"/>
                  <a:gd name="T9" fmla="*/ 2147483647 h 27"/>
                  <a:gd name="T10" fmla="*/ 2147483647 w 280"/>
                  <a:gd name="T11" fmla="*/ 2147483647 h 27"/>
                  <a:gd name="T12" fmla="*/ 2147483647 w 280"/>
                  <a:gd name="T13" fmla="*/ 2147483647 h 27"/>
                  <a:gd name="T14" fmla="*/ 2147483647 w 280"/>
                  <a:gd name="T15" fmla="*/ 2147483647 h 27"/>
                  <a:gd name="T16" fmla="*/ 2147483647 w 280"/>
                  <a:gd name="T17" fmla="*/ 2147483647 h 27"/>
                  <a:gd name="T18" fmla="*/ 2147483647 w 280"/>
                  <a:gd name="T19" fmla="*/ 2147483647 h 27"/>
                  <a:gd name="T20" fmla="*/ 2147483647 w 280"/>
                  <a:gd name="T21" fmla="*/ 2147483647 h 27"/>
                  <a:gd name="T22" fmla="*/ 2147483647 w 280"/>
                  <a:gd name="T23" fmla="*/ 2147483647 h 27"/>
                  <a:gd name="T24" fmla="*/ 2147483647 w 280"/>
                  <a:gd name="T25" fmla="*/ 2147483647 h 27"/>
                  <a:gd name="T26" fmla="*/ 2147483647 w 280"/>
                  <a:gd name="T27" fmla="*/ 2147483647 h 27"/>
                  <a:gd name="T28" fmla="*/ 2147483647 w 280"/>
                  <a:gd name="T29" fmla="*/ 2147483647 h 27"/>
                  <a:gd name="T30" fmla="*/ 2147483647 w 280"/>
                  <a:gd name="T31" fmla="*/ 2147483647 h 27"/>
                  <a:gd name="T32" fmla="*/ 2147483647 w 280"/>
                  <a:gd name="T33" fmla="*/ 2147483647 h 27"/>
                  <a:gd name="T34" fmla="*/ 2147483647 w 280"/>
                  <a:gd name="T35" fmla="*/ 2147483647 h 27"/>
                  <a:gd name="T36" fmla="*/ 2147483647 w 280"/>
                  <a:gd name="T37" fmla="*/ 2147483647 h 27"/>
                  <a:gd name="T38" fmla="*/ 2147483647 w 280"/>
                  <a:gd name="T39" fmla="*/ 2147483647 h 27"/>
                  <a:gd name="T40" fmla="*/ 2147483647 w 280"/>
                  <a:gd name="T41" fmla="*/ 2147483647 h 27"/>
                  <a:gd name="T42" fmla="*/ 2147483647 w 280"/>
                  <a:gd name="T43" fmla="*/ 2147483647 h 27"/>
                  <a:gd name="T44" fmla="*/ 2147483647 w 280"/>
                  <a:gd name="T45" fmla="*/ 2147483647 h 27"/>
                  <a:gd name="T46" fmla="*/ 2147483647 w 280"/>
                  <a:gd name="T47" fmla="*/ 2147483647 h 27"/>
                  <a:gd name="T48" fmla="*/ 2147483647 w 280"/>
                  <a:gd name="T49" fmla="*/ 2147483647 h 27"/>
                  <a:gd name="T50" fmla="*/ 2147483647 w 280"/>
                  <a:gd name="T51" fmla="*/ 2147483647 h 27"/>
                  <a:gd name="T52" fmla="*/ 2147483647 w 280"/>
                  <a:gd name="T53" fmla="*/ 2147483647 h 27"/>
                  <a:gd name="T54" fmla="*/ 2147483647 w 280"/>
                  <a:gd name="T55" fmla="*/ 2147483647 h 27"/>
                  <a:gd name="T56" fmla="*/ 2147483647 w 280"/>
                  <a:gd name="T57" fmla="*/ 2147483647 h 27"/>
                  <a:gd name="T58" fmla="*/ 2147483647 w 280"/>
                  <a:gd name="T59" fmla="*/ 2147483647 h 27"/>
                  <a:gd name="T60" fmla="*/ 0 w 280"/>
                  <a:gd name="T61" fmla="*/ 2147483647 h 27"/>
                  <a:gd name="T62" fmla="*/ 0 w 280"/>
                  <a:gd name="T63" fmla="*/ 0 h 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0"/>
                  <a:gd name="T97" fmla="*/ 0 h 27"/>
                  <a:gd name="T98" fmla="*/ 280 w 280"/>
                  <a:gd name="T99" fmla="*/ 27 h 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0" h="27">
                    <a:moveTo>
                      <a:pt x="0" y="0"/>
                    </a:moveTo>
                    <a:lnTo>
                      <a:pt x="280" y="0"/>
                    </a:lnTo>
                    <a:lnTo>
                      <a:pt x="280" y="1"/>
                    </a:lnTo>
                    <a:lnTo>
                      <a:pt x="276" y="1"/>
                    </a:lnTo>
                    <a:lnTo>
                      <a:pt x="276" y="27"/>
                    </a:lnTo>
                    <a:lnTo>
                      <a:pt x="273" y="27"/>
                    </a:lnTo>
                    <a:lnTo>
                      <a:pt x="273" y="1"/>
                    </a:lnTo>
                    <a:lnTo>
                      <a:pt x="252" y="1"/>
                    </a:lnTo>
                    <a:lnTo>
                      <a:pt x="252" y="27"/>
                    </a:lnTo>
                    <a:lnTo>
                      <a:pt x="249" y="27"/>
                    </a:lnTo>
                    <a:lnTo>
                      <a:pt x="249" y="1"/>
                    </a:lnTo>
                    <a:lnTo>
                      <a:pt x="228" y="1"/>
                    </a:lnTo>
                    <a:lnTo>
                      <a:pt x="228" y="27"/>
                    </a:lnTo>
                    <a:lnTo>
                      <a:pt x="226" y="27"/>
                    </a:lnTo>
                    <a:lnTo>
                      <a:pt x="226" y="1"/>
                    </a:lnTo>
                    <a:lnTo>
                      <a:pt x="205" y="1"/>
                    </a:lnTo>
                    <a:lnTo>
                      <a:pt x="205" y="27"/>
                    </a:lnTo>
                    <a:lnTo>
                      <a:pt x="201" y="27"/>
                    </a:lnTo>
                    <a:lnTo>
                      <a:pt x="201" y="1"/>
                    </a:lnTo>
                    <a:lnTo>
                      <a:pt x="180" y="1"/>
                    </a:lnTo>
                    <a:lnTo>
                      <a:pt x="180" y="27"/>
                    </a:lnTo>
                    <a:lnTo>
                      <a:pt x="178" y="27"/>
                    </a:lnTo>
                    <a:lnTo>
                      <a:pt x="178" y="1"/>
                    </a:lnTo>
                    <a:lnTo>
                      <a:pt x="157" y="1"/>
                    </a:lnTo>
                    <a:lnTo>
                      <a:pt x="157" y="27"/>
                    </a:lnTo>
                    <a:lnTo>
                      <a:pt x="154" y="27"/>
                    </a:lnTo>
                    <a:lnTo>
                      <a:pt x="154" y="1"/>
                    </a:lnTo>
                    <a:lnTo>
                      <a:pt x="132" y="1"/>
                    </a:lnTo>
                    <a:lnTo>
                      <a:pt x="132" y="27"/>
                    </a:lnTo>
                    <a:lnTo>
                      <a:pt x="130" y="27"/>
                    </a:lnTo>
                    <a:lnTo>
                      <a:pt x="130" y="1"/>
                    </a:lnTo>
                    <a:lnTo>
                      <a:pt x="109" y="1"/>
                    </a:lnTo>
                    <a:lnTo>
                      <a:pt x="109" y="27"/>
                    </a:lnTo>
                    <a:lnTo>
                      <a:pt x="106" y="27"/>
                    </a:lnTo>
                    <a:lnTo>
                      <a:pt x="106" y="1"/>
                    </a:lnTo>
                    <a:lnTo>
                      <a:pt x="85" y="1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3" y="1"/>
                    </a:lnTo>
                    <a:lnTo>
                      <a:pt x="60" y="1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58" y="1"/>
                    </a:lnTo>
                    <a:lnTo>
                      <a:pt x="37" y="1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1"/>
                    </a:lnTo>
                    <a:lnTo>
                      <a:pt x="14" y="1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8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8" name="Freeform 481">
                <a:extLst>
                  <a:ext uri="{FF2B5EF4-FFF2-40B4-BE49-F238E27FC236}">
                    <a16:creationId xmlns:a16="http://schemas.microsoft.com/office/drawing/2014/main" id="{DC80B55D-86B5-6748-9BC3-85899A832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738" y="6172200"/>
                <a:ext cx="444500" cy="44450"/>
              </a:xfrm>
              <a:custGeom>
                <a:avLst/>
                <a:gdLst>
                  <a:gd name="T0" fmla="*/ 2147483647 w 280"/>
                  <a:gd name="T1" fmla="*/ 0 h 28"/>
                  <a:gd name="T2" fmla="*/ 2147483647 w 280"/>
                  <a:gd name="T3" fmla="*/ 2147483647 h 28"/>
                  <a:gd name="T4" fmla="*/ 2147483647 w 280"/>
                  <a:gd name="T5" fmla="*/ 2147483647 h 28"/>
                  <a:gd name="T6" fmla="*/ 2147483647 w 280"/>
                  <a:gd name="T7" fmla="*/ 2147483647 h 28"/>
                  <a:gd name="T8" fmla="*/ 2147483647 w 280"/>
                  <a:gd name="T9" fmla="*/ 2147483647 h 28"/>
                  <a:gd name="T10" fmla="*/ 2147483647 w 280"/>
                  <a:gd name="T11" fmla="*/ 2147483647 h 28"/>
                  <a:gd name="T12" fmla="*/ 2147483647 w 280"/>
                  <a:gd name="T13" fmla="*/ 2147483647 h 28"/>
                  <a:gd name="T14" fmla="*/ 2147483647 w 280"/>
                  <a:gd name="T15" fmla="*/ 2147483647 h 28"/>
                  <a:gd name="T16" fmla="*/ 2147483647 w 280"/>
                  <a:gd name="T17" fmla="*/ 2147483647 h 28"/>
                  <a:gd name="T18" fmla="*/ 2147483647 w 280"/>
                  <a:gd name="T19" fmla="*/ 2147483647 h 28"/>
                  <a:gd name="T20" fmla="*/ 2147483647 w 280"/>
                  <a:gd name="T21" fmla="*/ 2147483647 h 28"/>
                  <a:gd name="T22" fmla="*/ 2147483647 w 280"/>
                  <a:gd name="T23" fmla="*/ 2147483647 h 28"/>
                  <a:gd name="T24" fmla="*/ 2147483647 w 280"/>
                  <a:gd name="T25" fmla="*/ 2147483647 h 28"/>
                  <a:gd name="T26" fmla="*/ 2147483647 w 280"/>
                  <a:gd name="T27" fmla="*/ 2147483647 h 28"/>
                  <a:gd name="T28" fmla="*/ 2147483647 w 280"/>
                  <a:gd name="T29" fmla="*/ 2147483647 h 28"/>
                  <a:gd name="T30" fmla="*/ 2147483647 w 280"/>
                  <a:gd name="T31" fmla="*/ 2147483647 h 28"/>
                  <a:gd name="T32" fmla="*/ 2147483647 w 280"/>
                  <a:gd name="T33" fmla="*/ 2147483647 h 28"/>
                  <a:gd name="T34" fmla="*/ 2147483647 w 280"/>
                  <a:gd name="T35" fmla="*/ 2147483647 h 28"/>
                  <a:gd name="T36" fmla="*/ 2147483647 w 280"/>
                  <a:gd name="T37" fmla="*/ 2147483647 h 28"/>
                  <a:gd name="T38" fmla="*/ 2147483647 w 280"/>
                  <a:gd name="T39" fmla="*/ 2147483647 h 28"/>
                  <a:gd name="T40" fmla="*/ 2147483647 w 280"/>
                  <a:gd name="T41" fmla="*/ 2147483647 h 28"/>
                  <a:gd name="T42" fmla="*/ 2147483647 w 280"/>
                  <a:gd name="T43" fmla="*/ 2147483647 h 28"/>
                  <a:gd name="T44" fmla="*/ 2147483647 w 280"/>
                  <a:gd name="T45" fmla="*/ 2147483647 h 28"/>
                  <a:gd name="T46" fmla="*/ 2147483647 w 280"/>
                  <a:gd name="T47" fmla="*/ 2147483647 h 28"/>
                  <a:gd name="T48" fmla="*/ 2147483647 w 280"/>
                  <a:gd name="T49" fmla="*/ 2147483647 h 28"/>
                  <a:gd name="T50" fmla="*/ 2147483647 w 280"/>
                  <a:gd name="T51" fmla="*/ 2147483647 h 28"/>
                  <a:gd name="T52" fmla="*/ 2147483647 w 280"/>
                  <a:gd name="T53" fmla="*/ 2147483647 h 28"/>
                  <a:gd name="T54" fmla="*/ 2147483647 w 280"/>
                  <a:gd name="T55" fmla="*/ 2147483647 h 28"/>
                  <a:gd name="T56" fmla="*/ 2147483647 w 280"/>
                  <a:gd name="T57" fmla="*/ 2147483647 h 28"/>
                  <a:gd name="T58" fmla="*/ 2147483647 w 280"/>
                  <a:gd name="T59" fmla="*/ 2147483647 h 28"/>
                  <a:gd name="T60" fmla="*/ 0 w 280"/>
                  <a:gd name="T61" fmla="*/ 2147483647 h 28"/>
                  <a:gd name="T62" fmla="*/ 0 w 280"/>
                  <a:gd name="T63" fmla="*/ 0 h 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0"/>
                  <a:gd name="T97" fmla="*/ 0 h 28"/>
                  <a:gd name="T98" fmla="*/ 280 w 280"/>
                  <a:gd name="T99" fmla="*/ 28 h 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0" h="28">
                    <a:moveTo>
                      <a:pt x="0" y="0"/>
                    </a:moveTo>
                    <a:lnTo>
                      <a:pt x="280" y="0"/>
                    </a:lnTo>
                    <a:lnTo>
                      <a:pt x="280" y="2"/>
                    </a:lnTo>
                    <a:lnTo>
                      <a:pt x="276" y="2"/>
                    </a:lnTo>
                    <a:lnTo>
                      <a:pt x="276" y="28"/>
                    </a:lnTo>
                    <a:lnTo>
                      <a:pt x="273" y="28"/>
                    </a:lnTo>
                    <a:lnTo>
                      <a:pt x="273" y="2"/>
                    </a:lnTo>
                    <a:lnTo>
                      <a:pt x="252" y="2"/>
                    </a:lnTo>
                    <a:lnTo>
                      <a:pt x="252" y="28"/>
                    </a:lnTo>
                    <a:lnTo>
                      <a:pt x="249" y="28"/>
                    </a:lnTo>
                    <a:lnTo>
                      <a:pt x="249" y="2"/>
                    </a:lnTo>
                    <a:lnTo>
                      <a:pt x="228" y="2"/>
                    </a:lnTo>
                    <a:lnTo>
                      <a:pt x="228" y="28"/>
                    </a:lnTo>
                    <a:lnTo>
                      <a:pt x="226" y="28"/>
                    </a:lnTo>
                    <a:lnTo>
                      <a:pt x="226" y="2"/>
                    </a:lnTo>
                    <a:lnTo>
                      <a:pt x="205" y="2"/>
                    </a:lnTo>
                    <a:lnTo>
                      <a:pt x="205" y="28"/>
                    </a:lnTo>
                    <a:lnTo>
                      <a:pt x="201" y="28"/>
                    </a:lnTo>
                    <a:lnTo>
                      <a:pt x="201" y="2"/>
                    </a:lnTo>
                    <a:lnTo>
                      <a:pt x="180" y="2"/>
                    </a:lnTo>
                    <a:lnTo>
                      <a:pt x="180" y="28"/>
                    </a:lnTo>
                    <a:lnTo>
                      <a:pt x="178" y="28"/>
                    </a:lnTo>
                    <a:lnTo>
                      <a:pt x="178" y="2"/>
                    </a:lnTo>
                    <a:lnTo>
                      <a:pt x="157" y="2"/>
                    </a:lnTo>
                    <a:lnTo>
                      <a:pt x="157" y="28"/>
                    </a:lnTo>
                    <a:lnTo>
                      <a:pt x="154" y="28"/>
                    </a:lnTo>
                    <a:lnTo>
                      <a:pt x="154" y="2"/>
                    </a:lnTo>
                    <a:lnTo>
                      <a:pt x="132" y="2"/>
                    </a:lnTo>
                    <a:lnTo>
                      <a:pt x="132" y="28"/>
                    </a:lnTo>
                    <a:lnTo>
                      <a:pt x="130" y="28"/>
                    </a:lnTo>
                    <a:lnTo>
                      <a:pt x="130" y="2"/>
                    </a:lnTo>
                    <a:lnTo>
                      <a:pt x="109" y="2"/>
                    </a:lnTo>
                    <a:lnTo>
                      <a:pt x="109" y="28"/>
                    </a:lnTo>
                    <a:lnTo>
                      <a:pt x="106" y="28"/>
                    </a:lnTo>
                    <a:lnTo>
                      <a:pt x="106" y="2"/>
                    </a:lnTo>
                    <a:lnTo>
                      <a:pt x="85" y="2"/>
                    </a:lnTo>
                    <a:lnTo>
                      <a:pt x="85" y="28"/>
                    </a:lnTo>
                    <a:lnTo>
                      <a:pt x="83" y="28"/>
                    </a:lnTo>
                    <a:lnTo>
                      <a:pt x="83" y="2"/>
                    </a:lnTo>
                    <a:lnTo>
                      <a:pt x="60" y="2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8" y="2"/>
                    </a:lnTo>
                    <a:lnTo>
                      <a:pt x="37" y="2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5" y="2"/>
                    </a:lnTo>
                    <a:lnTo>
                      <a:pt x="14" y="2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8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9" name="Freeform 482">
                <a:extLst>
                  <a:ext uri="{FF2B5EF4-FFF2-40B4-BE49-F238E27FC236}">
                    <a16:creationId xmlns:a16="http://schemas.microsoft.com/office/drawing/2014/main" id="{989195A4-CAE1-9446-AE0B-45E85C0F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6062663"/>
                <a:ext cx="431800" cy="4762"/>
              </a:xfrm>
              <a:custGeom>
                <a:avLst/>
                <a:gdLst>
                  <a:gd name="T0" fmla="*/ 0 w 272"/>
                  <a:gd name="T1" fmla="*/ 0 h 3"/>
                  <a:gd name="T2" fmla="*/ 2147483647 w 272"/>
                  <a:gd name="T3" fmla="*/ 0 h 3"/>
                  <a:gd name="T4" fmla="*/ 2147483647 w 272"/>
                  <a:gd name="T5" fmla="*/ 2147483647 h 3"/>
                  <a:gd name="T6" fmla="*/ 2147483647 w 272"/>
                  <a:gd name="T7" fmla="*/ 2147483647 h 3"/>
                  <a:gd name="T8" fmla="*/ 0 w 272"/>
                  <a:gd name="T9" fmla="*/ 2147483647 h 3"/>
                  <a:gd name="T10" fmla="*/ 0 w 272"/>
                  <a:gd name="T11" fmla="*/ 0 h 3"/>
                  <a:gd name="T12" fmla="*/ 0 w 27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3"/>
                  <a:gd name="T23" fmla="*/ 272 w 2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3">
                    <a:moveTo>
                      <a:pt x="0" y="0"/>
                    </a:moveTo>
                    <a:lnTo>
                      <a:pt x="272" y="0"/>
                    </a:lnTo>
                    <a:lnTo>
                      <a:pt x="272" y="1"/>
                    </a:lnTo>
                    <a:lnTo>
                      <a:pt x="269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0" name="Freeform 483">
                <a:extLst>
                  <a:ext uri="{FF2B5EF4-FFF2-40B4-BE49-F238E27FC236}">
                    <a16:creationId xmlns:a16="http://schemas.microsoft.com/office/drawing/2014/main" id="{A4D09943-D95F-D94A-89A0-64E1E1764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6057900"/>
                <a:ext cx="431800" cy="6350"/>
              </a:xfrm>
              <a:custGeom>
                <a:avLst/>
                <a:gdLst>
                  <a:gd name="T0" fmla="*/ 0 w 272"/>
                  <a:gd name="T1" fmla="*/ 0 h 4"/>
                  <a:gd name="T2" fmla="*/ 2147483647 w 272"/>
                  <a:gd name="T3" fmla="*/ 0 h 4"/>
                  <a:gd name="T4" fmla="*/ 2147483647 w 272"/>
                  <a:gd name="T5" fmla="*/ 2147483647 h 4"/>
                  <a:gd name="T6" fmla="*/ 0 w 272"/>
                  <a:gd name="T7" fmla="*/ 2147483647 h 4"/>
                  <a:gd name="T8" fmla="*/ 0 w 272"/>
                  <a:gd name="T9" fmla="*/ 0 h 4"/>
                  <a:gd name="T10" fmla="*/ 0 w 272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4"/>
                  <a:gd name="T20" fmla="*/ 272 w 27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4">
                    <a:moveTo>
                      <a:pt x="0" y="0"/>
                    </a:moveTo>
                    <a:lnTo>
                      <a:pt x="272" y="0"/>
                    </a:lnTo>
                    <a:lnTo>
                      <a:pt x="27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1" name="Freeform 484">
                <a:extLst>
                  <a:ext uri="{FF2B5EF4-FFF2-40B4-BE49-F238E27FC236}">
                    <a16:creationId xmlns:a16="http://schemas.microsoft.com/office/drawing/2014/main" id="{266ED80A-F1C5-8146-B235-33E8E5D9D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5926138"/>
                <a:ext cx="431800" cy="4762"/>
              </a:xfrm>
              <a:custGeom>
                <a:avLst/>
                <a:gdLst>
                  <a:gd name="T0" fmla="*/ 0 w 272"/>
                  <a:gd name="T1" fmla="*/ 0 h 3"/>
                  <a:gd name="T2" fmla="*/ 2147483647 w 272"/>
                  <a:gd name="T3" fmla="*/ 0 h 3"/>
                  <a:gd name="T4" fmla="*/ 2147483647 w 272"/>
                  <a:gd name="T5" fmla="*/ 2147483647 h 3"/>
                  <a:gd name="T6" fmla="*/ 2147483647 w 272"/>
                  <a:gd name="T7" fmla="*/ 2147483647 h 3"/>
                  <a:gd name="T8" fmla="*/ 0 w 272"/>
                  <a:gd name="T9" fmla="*/ 2147483647 h 3"/>
                  <a:gd name="T10" fmla="*/ 0 w 272"/>
                  <a:gd name="T11" fmla="*/ 0 h 3"/>
                  <a:gd name="T12" fmla="*/ 0 w 27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3"/>
                  <a:gd name="T23" fmla="*/ 272 w 2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3">
                    <a:moveTo>
                      <a:pt x="0" y="0"/>
                    </a:moveTo>
                    <a:lnTo>
                      <a:pt x="272" y="0"/>
                    </a:lnTo>
                    <a:lnTo>
                      <a:pt x="272" y="1"/>
                    </a:lnTo>
                    <a:lnTo>
                      <a:pt x="269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2" name="Freeform 485">
                <a:extLst>
                  <a:ext uri="{FF2B5EF4-FFF2-40B4-BE49-F238E27FC236}">
                    <a16:creationId xmlns:a16="http://schemas.microsoft.com/office/drawing/2014/main" id="{61827C1C-158D-7948-8B63-1CC15BDC4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5919788"/>
                <a:ext cx="431800" cy="7937"/>
              </a:xfrm>
              <a:custGeom>
                <a:avLst/>
                <a:gdLst>
                  <a:gd name="T0" fmla="*/ 0 w 272"/>
                  <a:gd name="T1" fmla="*/ 0 h 5"/>
                  <a:gd name="T2" fmla="*/ 2147483647 w 272"/>
                  <a:gd name="T3" fmla="*/ 0 h 5"/>
                  <a:gd name="T4" fmla="*/ 2147483647 w 272"/>
                  <a:gd name="T5" fmla="*/ 2147483647 h 5"/>
                  <a:gd name="T6" fmla="*/ 0 w 272"/>
                  <a:gd name="T7" fmla="*/ 2147483647 h 5"/>
                  <a:gd name="T8" fmla="*/ 0 w 272"/>
                  <a:gd name="T9" fmla="*/ 0 h 5"/>
                  <a:gd name="T10" fmla="*/ 0 w 27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5"/>
                  <a:gd name="T20" fmla="*/ 272 w 27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5">
                    <a:moveTo>
                      <a:pt x="0" y="0"/>
                    </a:moveTo>
                    <a:lnTo>
                      <a:pt x="272" y="0"/>
                    </a:lnTo>
                    <a:lnTo>
                      <a:pt x="27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3" name="Freeform 486">
                <a:extLst>
                  <a:ext uri="{FF2B5EF4-FFF2-40B4-BE49-F238E27FC236}">
                    <a16:creationId xmlns:a16="http://schemas.microsoft.com/office/drawing/2014/main" id="{D6BFF18E-13B4-164A-A966-AC55F5D5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5822950"/>
                <a:ext cx="57150" cy="61912"/>
              </a:xfrm>
              <a:custGeom>
                <a:avLst/>
                <a:gdLst>
                  <a:gd name="T0" fmla="*/ 0 w 36"/>
                  <a:gd name="T1" fmla="*/ 0 h 39"/>
                  <a:gd name="T2" fmla="*/ 2147483647 w 36"/>
                  <a:gd name="T3" fmla="*/ 0 h 39"/>
                  <a:gd name="T4" fmla="*/ 2147483647 w 36"/>
                  <a:gd name="T5" fmla="*/ 2147483647 h 39"/>
                  <a:gd name="T6" fmla="*/ 0 w 36"/>
                  <a:gd name="T7" fmla="*/ 2147483647 h 39"/>
                  <a:gd name="T8" fmla="*/ 0 w 36"/>
                  <a:gd name="T9" fmla="*/ 0 h 39"/>
                  <a:gd name="T10" fmla="*/ 0 w 3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9"/>
                  <a:gd name="T20" fmla="*/ 36 w 3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9">
                    <a:moveTo>
                      <a:pt x="0" y="0"/>
                    </a:moveTo>
                    <a:lnTo>
                      <a:pt x="36" y="0"/>
                    </a:lnTo>
                    <a:lnTo>
                      <a:pt x="3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4" name="Freeform 487">
                <a:extLst>
                  <a:ext uri="{FF2B5EF4-FFF2-40B4-BE49-F238E27FC236}">
                    <a16:creationId xmlns:a16="http://schemas.microsoft.com/office/drawing/2014/main" id="{7116E1BC-43A4-6646-B39E-7BE684161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5816600"/>
                <a:ext cx="65087" cy="6350"/>
              </a:xfrm>
              <a:custGeom>
                <a:avLst/>
                <a:gdLst>
                  <a:gd name="T0" fmla="*/ 0 w 41"/>
                  <a:gd name="T1" fmla="*/ 0 h 4"/>
                  <a:gd name="T2" fmla="*/ 2147483647 w 41"/>
                  <a:gd name="T3" fmla="*/ 0 h 4"/>
                  <a:gd name="T4" fmla="*/ 2147483647 w 41"/>
                  <a:gd name="T5" fmla="*/ 2147483647 h 4"/>
                  <a:gd name="T6" fmla="*/ 2147483647 w 41"/>
                  <a:gd name="T7" fmla="*/ 2147483647 h 4"/>
                  <a:gd name="T8" fmla="*/ 0 w 41"/>
                  <a:gd name="T9" fmla="*/ 2147483647 h 4"/>
                  <a:gd name="T10" fmla="*/ 0 w 41"/>
                  <a:gd name="T11" fmla="*/ 0 h 4"/>
                  <a:gd name="T12" fmla="*/ 0 w 41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"/>
                  <a:gd name="T23" fmla="*/ 41 w 4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">
                    <a:moveTo>
                      <a:pt x="0" y="0"/>
                    </a:moveTo>
                    <a:lnTo>
                      <a:pt x="41" y="0"/>
                    </a:lnTo>
                    <a:lnTo>
                      <a:pt x="41" y="2"/>
                    </a:lnTo>
                    <a:lnTo>
                      <a:pt x="37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5" name="Freeform 488">
                <a:extLst>
                  <a:ext uri="{FF2B5EF4-FFF2-40B4-BE49-F238E27FC236}">
                    <a16:creationId xmlns:a16="http://schemas.microsoft.com/office/drawing/2014/main" id="{0102E6EA-95F6-4F47-8664-32627C149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5810250"/>
                <a:ext cx="65087" cy="9525"/>
              </a:xfrm>
              <a:custGeom>
                <a:avLst/>
                <a:gdLst>
                  <a:gd name="T0" fmla="*/ 0 w 41"/>
                  <a:gd name="T1" fmla="*/ 0 h 6"/>
                  <a:gd name="T2" fmla="*/ 2147483647 w 41"/>
                  <a:gd name="T3" fmla="*/ 0 h 6"/>
                  <a:gd name="T4" fmla="*/ 2147483647 w 41"/>
                  <a:gd name="T5" fmla="*/ 2147483647 h 6"/>
                  <a:gd name="T6" fmla="*/ 0 w 41"/>
                  <a:gd name="T7" fmla="*/ 2147483647 h 6"/>
                  <a:gd name="T8" fmla="*/ 0 w 41"/>
                  <a:gd name="T9" fmla="*/ 0 h 6"/>
                  <a:gd name="T10" fmla="*/ 0 w 4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6"/>
                  <a:gd name="T20" fmla="*/ 41 w 4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6">
                    <a:moveTo>
                      <a:pt x="0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6" name="Freeform 489">
                <a:extLst>
                  <a:ext uri="{FF2B5EF4-FFF2-40B4-BE49-F238E27FC236}">
                    <a16:creationId xmlns:a16="http://schemas.microsoft.com/office/drawing/2014/main" id="{F141C728-AC87-2D42-9E86-597602884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5829300"/>
                <a:ext cx="50800" cy="55562"/>
              </a:xfrm>
              <a:custGeom>
                <a:avLst/>
                <a:gdLst>
                  <a:gd name="T0" fmla="*/ 0 w 32"/>
                  <a:gd name="T1" fmla="*/ 0 h 35"/>
                  <a:gd name="T2" fmla="*/ 2147483647 w 32"/>
                  <a:gd name="T3" fmla="*/ 0 h 35"/>
                  <a:gd name="T4" fmla="*/ 2147483647 w 32"/>
                  <a:gd name="T5" fmla="*/ 2147483647 h 35"/>
                  <a:gd name="T6" fmla="*/ 0 w 32"/>
                  <a:gd name="T7" fmla="*/ 2147483647 h 35"/>
                  <a:gd name="T8" fmla="*/ 0 w 32"/>
                  <a:gd name="T9" fmla="*/ 0 h 35"/>
                  <a:gd name="T10" fmla="*/ 0 w 32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5"/>
                  <a:gd name="T20" fmla="*/ 32 w 3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5">
                    <a:moveTo>
                      <a:pt x="0" y="0"/>
                    </a:moveTo>
                    <a:lnTo>
                      <a:pt x="32" y="0"/>
                    </a:lnTo>
                    <a:lnTo>
                      <a:pt x="32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7" name="Freeform 490">
                <a:extLst>
                  <a:ext uri="{FF2B5EF4-FFF2-40B4-BE49-F238E27FC236}">
                    <a16:creationId xmlns:a16="http://schemas.microsoft.com/office/drawing/2014/main" id="{02AA0DC6-FC94-6248-A14B-8EBD41ABA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3088" y="5829300"/>
                <a:ext cx="25400" cy="55562"/>
              </a:xfrm>
              <a:custGeom>
                <a:avLst/>
                <a:gdLst>
                  <a:gd name="T0" fmla="*/ 0 w 16"/>
                  <a:gd name="T1" fmla="*/ 0 h 35"/>
                  <a:gd name="T2" fmla="*/ 2147483647 w 16"/>
                  <a:gd name="T3" fmla="*/ 0 h 35"/>
                  <a:gd name="T4" fmla="*/ 2147483647 w 16"/>
                  <a:gd name="T5" fmla="*/ 2147483647 h 35"/>
                  <a:gd name="T6" fmla="*/ 0 w 16"/>
                  <a:gd name="T7" fmla="*/ 2147483647 h 35"/>
                  <a:gd name="T8" fmla="*/ 0 w 16"/>
                  <a:gd name="T9" fmla="*/ 0 h 35"/>
                  <a:gd name="T10" fmla="*/ 0 w 16"/>
                  <a:gd name="T11" fmla="*/ 0 h 35"/>
                  <a:gd name="T12" fmla="*/ 2147483647 w 16"/>
                  <a:gd name="T13" fmla="*/ 2147483647 h 35"/>
                  <a:gd name="T14" fmla="*/ 2147483647 w 16"/>
                  <a:gd name="T15" fmla="*/ 2147483647 h 35"/>
                  <a:gd name="T16" fmla="*/ 2147483647 w 16"/>
                  <a:gd name="T17" fmla="*/ 2147483647 h 35"/>
                  <a:gd name="T18" fmla="*/ 2147483647 w 16"/>
                  <a:gd name="T19" fmla="*/ 2147483647 h 35"/>
                  <a:gd name="T20" fmla="*/ 0 w 16"/>
                  <a:gd name="T21" fmla="*/ 2147483647 h 35"/>
                  <a:gd name="T22" fmla="*/ 0 w 16"/>
                  <a:gd name="T23" fmla="*/ 2147483647 h 35"/>
                  <a:gd name="T24" fmla="*/ 2147483647 w 16"/>
                  <a:gd name="T25" fmla="*/ 2147483647 h 35"/>
                  <a:gd name="T26" fmla="*/ 2147483647 w 16"/>
                  <a:gd name="T27" fmla="*/ 2147483647 h 35"/>
                  <a:gd name="T28" fmla="*/ 2147483647 w 16"/>
                  <a:gd name="T29" fmla="*/ 2147483647 h 35"/>
                  <a:gd name="T30" fmla="*/ 0 w 16"/>
                  <a:gd name="T31" fmla="*/ 2147483647 h 35"/>
                  <a:gd name="T32" fmla="*/ 0 w 16"/>
                  <a:gd name="T33" fmla="*/ 2147483647 h 35"/>
                  <a:gd name="T34" fmla="*/ 2147483647 w 16"/>
                  <a:gd name="T35" fmla="*/ 2147483647 h 35"/>
                  <a:gd name="T36" fmla="*/ 2147483647 w 16"/>
                  <a:gd name="T37" fmla="*/ 2147483647 h 35"/>
                  <a:gd name="T38" fmla="*/ 2147483647 w 16"/>
                  <a:gd name="T39" fmla="*/ 2147483647 h 35"/>
                  <a:gd name="T40" fmla="*/ 0 w 16"/>
                  <a:gd name="T41" fmla="*/ 2147483647 h 35"/>
                  <a:gd name="T42" fmla="*/ 0 w 16"/>
                  <a:gd name="T43" fmla="*/ 2147483647 h 35"/>
                  <a:gd name="T44" fmla="*/ 2147483647 w 16"/>
                  <a:gd name="T45" fmla="*/ 2147483647 h 35"/>
                  <a:gd name="T46" fmla="*/ 2147483647 w 16"/>
                  <a:gd name="T47" fmla="*/ 2147483647 h 35"/>
                  <a:gd name="T48" fmla="*/ 2147483647 w 16"/>
                  <a:gd name="T49" fmla="*/ 2147483647 h 35"/>
                  <a:gd name="T50" fmla="*/ 0 w 16"/>
                  <a:gd name="T51" fmla="*/ 2147483647 h 35"/>
                  <a:gd name="T52" fmla="*/ 0 w 16"/>
                  <a:gd name="T53" fmla="*/ 2147483647 h 35"/>
                  <a:gd name="T54" fmla="*/ 2147483647 w 16"/>
                  <a:gd name="T55" fmla="*/ 2147483647 h 35"/>
                  <a:gd name="T56" fmla="*/ 2147483647 w 16"/>
                  <a:gd name="T57" fmla="*/ 2147483647 h 35"/>
                  <a:gd name="T58" fmla="*/ 0 w 16"/>
                  <a:gd name="T59" fmla="*/ 2147483647 h 35"/>
                  <a:gd name="T60" fmla="*/ 0 w 16"/>
                  <a:gd name="T61" fmla="*/ 2147483647 h 35"/>
                  <a:gd name="T62" fmla="*/ 2147483647 w 16"/>
                  <a:gd name="T63" fmla="*/ 2147483647 h 35"/>
                  <a:gd name="T64" fmla="*/ 2147483647 w 16"/>
                  <a:gd name="T65" fmla="*/ 2147483647 h 35"/>
                  <a:gd name="T66" fmla="*/ 0 w 16"/>
                  <a:gd name="T67" fmla="*/ 2147483647 h 35"/>
                  <a:gd name="T68" fmla="*/ 0 w 16"/>
                  <a:gd name="T69" fmla="*/ 2147483647 h 35"/>
                  <a:gd name="T70" fmla="*/ 2147483647 w 16"/>
                  <a:gd name="T71" fmla="*/ 2147483647 h 35"/>
                  <a:gd name="T72" fmla="*/ 2147483647 w 16"/>
                  <a:gd name="T73" fmla="*/ 2147483647 h 35"/>
                  <a:gd name="T74" fmla="*/ 0 w 16"/>
                  <a:gd name="T75" fmla="*/ 2147483647 h 35"/>
                  <a:gd name="T76" fmla="*/ 0 w 16"/>
                  <a:gd name="T77" fmla="*/ 2147483647 h 35"/>
                  <a:gd name="T78" fmla="*/ 2147483647 w 16"/>
                  <a:gd name="T79" fmla="*/ 2147483647 h 35"/>
                  <a:gd name="T80" fmla="*/ 2147483647 w 16"/>
                  <a:gd name="T81" fmla="*/ 2147483647 h 35"/>
                  <a:gd name="T82" fmla="*/ 0 w 16"/>
                  <a:gd name="T83" fmla="*/ 2147483647 h 35"/>
                  <a:gd name="T84" fmla="*/ 0 w 16"/>
                  <a:gd name="T85" fmla="*/ 2147483647 h 35"/>
                  <a:gd name="T86" fmla="*/ 2147483647 w 16"/>
                  <a:gd name="T87" fmla="*/ 2147483647 h 35"/>
                  <a:gd name="T88" fmla="*/ 2147483647 w 16"/>
                  <a:gd name="T89" fmla="*/ 2147483647 h 35"/>
                  <a:gd name="T90" fmla="*/ 0 w 16"/>
                  <a:gd name="T91" fmla="*/ 2147483647 h 35"/>
                  <a:gd name="T92" fmla="*/ 0 w 16"/>
                  <a:gd name="T93" fmla="*/ 2147483647 h 35"/>
                  <a:gd name="T94" fmla="*/ 2147483647 w 16"/>
                  <a:gd name="T95" fmla="*/ 2147483647 h 35"/>
                  <a:gd name="T96" fmla="*/ 2147483647 w 16"/>
                  <a:gd name="T97" fmla="*/ 2147483647 h 35"/>
                  <a:gd name="T98" fmla="*/ 0 w 16"/>
                  <a:gd name="T99" fmla="*/ 2147483647 h 35"/>
                  <a:gd name="T100" fmla="*/ 0 w 16"/>
                  <a:gd name="T101" fmla="*/ 2147483647 h 35"/>
                  <a:gd name="T102" fmla="*/ 2147483647 w 16"/>
                  <a:gd name="T103" fmla="*/ 2147483647 h 35"/>
                  <a:gd name="T104" fmla="*/ 2147483647 w 16"/>
                  <a:gd name="T105" fmla="*/ 2147483647 h 35"/>
                  <a:gd name="T106" fmla="*/ 0 w 16"/>
                  <a:gd name="T107" fmla="*/ 2147483647 h 35"/>
                  <a:gd name="T108" fmla="*/ 0 w 16"/>
                  <a:gd name="T109" fmla="*/ 2147483647 h 35"/>
                  <a:gd name="T110" fmla="*/ 2147483647 w 16"/>
                  <a:gd name="T111" fmla="*/ 2147483647 h 35"/>
                  <a:gd name="T112" fmla="*/ 2147483647 w 16"/>
                  <a:gd name="T113" fmla="*/ 2147483647 h 35"/>
                  <a:gd name="T114" fmla="*/ 0 w 16"/>
                  <a:gd name="T115" fmla="*/ 2147483647 h 35"/>
                  <a:gd name="T116" fmla="*/ 0 w 16"/>
                  <a:gd name="T117" fmla="*/ 2147483647 h 35"/>
                  <a:gd name="T118" fmla="*/ 2147483647 w 16"/>
                  <a:gd name="T119" fmla="*/ 2147483647 h 35"/>
                  <a:gd name="T120" fmla="*/ 2147483647 w 16"/>
                  <a:gd name="T121" fmla="*/ 2147483647 h 35"/>
                  <a:gd name="T122" fmla="*/ 2147483647 w 16"/>
                  <a:gd name="T123" fmla="*/ 2147483647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"/>
                  <a:gd name="T187" fmla="*/ 0 h 35"/>
                  <a:gd name="T188" fmla="*/ 16 w 16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" h="35">
                    <a:moveTo>
                      <a:pt x="0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16" y="1"/>
                    </a:moveTo>
                    <a:lnTo>
                      <a:pt x="16" y="35"/>
                    </a:lnTo>
                    <a:lnTo>
                      <a:pt x="15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4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7" y="26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15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9" y="20"/>
                    </a:lnTo>
                    <a:lnTo>
                      <a:pt x="16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6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14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8" y="11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C3C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8" name="Freeform 491">
                <a:extLst>
                  <a:ext uri="{FF2B5EF4-FFF2-40B4-BE49-F238E27FC236}">
                    <a16:creationId xmlns:a16="http://schemas.microsoft.com/office/drawing/2014/main" id="{B812FE34-508F-CE4B-A5DD-5C1AD72F6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5884863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2147483647 h 5"/>
                  <a:gd name="T6" fmla="*/ 2147483647 w 41"/>
                  <a:gd name="T7" fmla="*/ 0 h 5"/>
                  <a:gd name="T8" fmla="*/ 0 w 41"/>
                  <a:gd name="T9" fmla="*/ 0 h 5"/>
                  <a:gd name="T10" fmla="*/ 0 w 41"/>
                  <a:gd name="T11" fmla="*/ 2147483647 h 5"/>
                  <a:gd name="T12" fmla="*/ 0 w 41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5"/>
                  <a:gd name="T23" fmla="*/ 41 w 4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19" name="Freeform 492">
                <a:extLst>
                  <a:ext uri="{FF2B5EF4-FFF2-40B4-BE49-F238E27FC236}">
                    <a16:creationId xmlns:a16="http://schemas.microsoft.com/office/drawing/2014/main" id="{43C4B816-28CF-BD48-89BE-8D8B91E13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5888038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0 h 5"/>
                  <a:gd name="T6" fmla="*/ 0 w 41"/>
                  <a:gd name="T7" fmla="*/ 0 h 5"/>
                  <a:gd name="T8" fmla="*/ 0 w 41"/>
                  <a:gd name="T9" fmla="*/ 2147483647 h 5"/>
                  <a:gd name="T10" fmla="*/ 0 w 41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0" name="Freeform 493">
                <a:extLst>
                  <a:ext uri="{FF2B5EF4-FFF2-40B4-BE49-F238E27FC236}">
                    <a16:creationId xmlns:a16="http://schemas.microsoft.com/office/drawing/2014/main" id="{AF16EC09-B283-5841-8638-D0CE820D8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5969000"/>
                <a:ext cx="57150" cy="61912"/>
              </a:xfrm>
              <a:custGeom>
                <a:avLst/>
                <a:gdLst>
                  <a:gd name="T0" fmla="*/ 0 w 36"/>
                  <a:gd name="T1" fmla="*/ 0 h 39"/>
                  <a:gd name="T2" fmla="*/ 2147483647 w 36"/>
                  <a:gd name="T3" fmla="*/ 0 h 39"/>
                  <a:gd name="T4" fmla="*/ 2147483647 w 36"/>
                  <a:gd name="T5" fmla="*/ 2147483647 h 39"/>
                  <a:gd name="T6" fmla="*/ 0 w 36"/>
                  <a:gd name="T7" fmla="*/ 2147483647 h 39"/>
                  <a:gd name="T8" fmla="*/ 0 w 36"/>
                  <a:gd name="T9" fmla="*/ 0 h 39"/>
                  <a:gd name="T10" fmla="*/ 0 w 3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9"/>
                  <a:gd name="T20" fmla="*/ 36 w 3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9">
                    <a:moveTo>
                      <a:pt x="0" y="0"/>
                    </a:moveTo>
                    <a:lnTo>
                      <a:pt x="36" y="0"/>
                    </a:lnTo>
                    <a:lnTo>
                      <a:pt x="3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1" name="Freeform 494">
                <a:extLst>
                  <a:ext uri="{FF2B5EF4-FFF2-40B4-BE49-F238E27FC236}">
                    <a16:creationId xmlns:a16="http://schemas.microsoft.com/office/drawing/2014/main" id="{DF7EDA40-143A-3B40-BF04-1F0A9FAB5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5962650"/>
                <a:ext cx="65087" cy="6350"/>
              </a:xfrm>
              <a:custGeom>
                <a:avLst/>
                <a:gdLst>
                  <a:gd name="T0" fmla="*/ 0 w 41"/>
                  <a:gd name="T1" fmla="*/ 0 h 4"/>
                  <a:gd name="T2" fmla="*/ 2147483647 w 41"/>
                  <a:gd name="T3" fmla="*/ 0 h 4"/>
                  <a:gd name="T4" fmla="*/ 2147483647 w 41"/>
                  <a:gd name="T5" fmla="*/ 2147483647 h 4"/>
                  <a:gd name="T6" fmla="*/ 2147483647 w 41"/>
                  <a:gd name="T7" fmla="*/ 2147483647 h 4"/>
                  <a:gd name="T8" fmla="*/ 0 w 41"/>
                  <a:gd name="T9" fmla="*/ 2147483647 h 4"/>
                  <a:gd name="T10" fmla="*/ 0 w 41"/>
                  <a:gd name="T11" fmla="*/ 0 h 4"/>
                  <a:gd name="T12" fmla="*/ 0 w 41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"/>
                  <a:gd name="T23" fmla="*/ 41 w 4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">
                    <a:moveTo>
                      <a:pt x="0" y="0"/>
                    </a:moveTo>
                    <a:lnTo>
                      <a:pt x="41" y="0"/>
                    </a:lnTo>
                    <a:lnTo>
                      <a:pt x="41" y="1"/>
                    </a:lnTo>
                    <a:lnTo>
                      <a:pt x="37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2" name="Freeform 495">
                <a:extLst>
                  <a:ext uri="{FF2B5EF4-FFF2-40B4-BE49-F238E27FC236}">
                    <a16:creationId xmlns:a16="http://schemas.microsoft.com/office/drawing/2014/main" id="{200B36A9-2ABF-8245-9166-3E33D7997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5956300"/>
                <a:ext cx="65087" cy="7937"/>
              </a:xfrm>
              <a:custGeom>
                <a:avLst/>
                <a:gdLst>
                  <a:gd name="T0" fmla="*/ 0 w 41"/>
                  <a:gd name="T1" fmla="*/ 0 h 5"/>
                  <a:gd name="T2" fmla="*/ 2147483647 w 41"/>
                  <a:gd name="T3" fmla="*/ 0 h 5"/>
                  <a:gd name="T4" fmla="*/ 2147483647 w 41"/>
                  <a:gd name="T5" fmla="*/ 2147483647 h 5"/>
                  <a:gd name="T6" fmla="*/ 0 w 41"/>
                  <a:gd name="T7" fmla="*/ 2147483647 h 5"/>
                  <a:gd name="T8" fmla="*/ 0 w 41"/>
                  <a:gd name="T9" fmla="*/ 0 h 5"/>
                  <a:gd name="T10" fmla="*/ 0 w 4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0"/>
                    </a:moveTo>
                    <a:lnTo>
                      <a:pt x="41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3" name="Freeform 496">
                <a:extLst>
                  <a:ext uri="{FF2B5EF4-FFF2-40B4-BE49-F238E27FC236}">
                    <a16:creationId xmlns:a16="http://schemas.microsoft.com/office/drawing/2014/main" id="{028834D9-79D0-6742-8833-B1189A415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5976938"/>
                <a:ext cx="50800" cy="53975"/>
              </a:xfrm>
              <a:custGeom>
                <a:avLst/>
                <a:gdLst>
                  <a:gd name="T0" fmla="*/ 0 w 32"/>
                  <a:gd name="T1" fmla="*/ 0 h 34"/>
                  <a:gd name="T2" fmla="*/ 2147483647 w 32"/>
                  <a:gd name="T3" fmla="*/ 0 h 34"/>
                  <a:gd name="T4" fmla="*/ 2147483647 w 32"/>
                  <a:gd name="T5" fmla="*/ 2147483647 h 34"/>
                  <a:gd name="T6" fmla="*/ 0 w 32"/>
                  <a:gd name="T7" fmla="*/ 2147483647 h 34"/>
                  <a:gd name="T8" fmla="*/ 0 w 32"/>
                  <a:gd name="T9" fmla="*/ 0 h 34"/>
                  <a:gd name="T10" fmla="*/ 0 w 32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4"/>
                  <a:gd name="T20" fmla="*/ 32 w 32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4">
                    <a:moveTo>
                      <a:pt x="0" y="0"/>
                    </a:moveTo>
                    <a:lnTo>
                      <a:pt x="32" y="0"/>
                    </a:lnTo>
                    <a:lnTo>
                      <a:pt x="3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4" name="Freeform 497">
                <a:extLst>
                  <a:ext uri="{FF2B5EF4-FFF2-40B4-BE49-F238E27FC236}">
                    <a16:creationId xmlns:a16="http://schemas.microsoft.com/office/drawing/2014/main" id="{515A23A3-CD2E-524D-ACDE-9C8CC19BED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3088" y="5976938"/>
                <a:ext cx="25400" cy="53975"/>
              </a:xfrm>
              <a:custGeom>
                <a:avLst/>
                <a:gdLst>
                  <a:gd name="T0" fmla="*/ 0 w 16"/>
                  <a:gd name="T1" fmla="*/ 0 h 34"/>
                  <a:gd name="T2" fmla="*/ 2147483647 w 16"/>
                  <a:gd name="T3" fmla="*/ 0 h 34"/>
                  <a:gd name="T4" fmla="*/ 2147483647 w 16"/>
                  <a:gd name="T5" fmla="*/ 0 h 34"/>
                  <a:gd name="T6" fmla="*/ 0 w 16"/>
                  <a:gd name="T7" fmla="*/ 0 h 34"/>
                  <a:gd name="T8" fmla="*/ 0 w 16"/>
                  <a:gd name="T9" fmla="*/ 0 h 34"/>
                  <a:gd name="T10" fmla="*/ 0 w 16"/>
                  <a:gd name="T11" fmla="*/ 0 h 34"/>
                  <a:gd name="T12" fmla="*/ 2147483647 w 16"/>
                  <a:gd name="T13" fmla="*/ 0 h 34"/>
                  <a:gd name="T14" fmla="*/ 2147483647 w 16"/>
                  <a:gd name="T15" fmla="*/ 2147483647 h 34"/>
                  <a:gd name="T16" fmla="*/ 2147483647 w 16"/>
                  <a:gd name="T17" fmla="*/ 2147483647 h 34"/>
                  <a:gd name="T18" fmla="*/ 2147483647 w 16"/>
                  <a:gd name="T19" fmla="*/ 2147483647 h 34"/>
                  <a:gd name="T20" fmla="*/ 0 w 16"/>
                  <a:gd name="T21" fmla="*/ 2147483647 h 34"/>
                  <a:gd name="T22" fmla="*/ 0 w 16"/>
                  <a:gd name="T23" fmla="*/ 2147483647 h 34"/>
                  <a:gd name="T24" fmla="*/ 2147483647 w 16"/>
                  <a:gd name="T25" fmla="*/ 2147483647 h 34"/>
                  <a:gd name="T26" fmla="*/ 2147483647 w 16"/>
                  <a:gd name="T27" fmla="*/ 2147483647 h 34"/>
                  <a:gd name="T28" fmla="*/ 2147483647 w 16"/>
                  <a:gd name="T29" fmla="*/ 2147483647 h 34"/>
                  <a:gd name="T30" fmla="*/ 0 w 16"/>
                  <a:gd name="T31" fmla="*/ 2147483647 h 34"/>
                  <a:gd name="T32" fmla="*/ 0 w 16"/>
                  <a:gd name="T33" fmla="*/ 2147483647 h 34"/>
                  <a:gd name="T34" fmla="*/ 2147483647 w 16"/>
                  <a:gd name="T35" fmla="*/ 2147483647 h 34"/>
                  <a:gd name="T36" fmla="*/ 2147483647 w 16"/>
                  <a:gd name="T37" fmla="*/ 2147483647 h 34"/>
                  <a:gd name="T38" fmla="*/ 2147483647 w 16"/>
                  <a:gd name="T39" fmla="*/ 2147483647 h 34"/>
                  <a:gd name="T40" fmla="*/ 0 w 16"/>
                  <a:gd name="T41" fmla="*/ 2147483647 h 34"/>
                  <a:gd name="T42" fmla="*/ 0 w 16"/>
                  <a:gd name="T43" fmla="*/ 2147483647 h 34"/>
                  <a:gd name="T44" fmla="*/ 2147483647 w 16"/>
                  <a:gd name="T45" fmla="*/ 2147483647 h 34"/>
                  <a:gd name="T46" fmla="*/ 2147483647 w 16"/>
                  <a:gd name="T47" fmla="*/ 2147483647 h 34"/>
                  <a:gd name="T48" fmla="*/ 2147483647 w 16"/>
                  <a:gd name="T49" fmla="*/ 2147483647 h 34"/>
                  <a:gd name="T50" fmla="*/ 0 w 16"/>
                  <a:gd name="T51" fmla="*/ 2147483647 h 34"/>
                  <a:gd name="T52" fmla="*/ 0 w 16"/>
                  <a:gd name="T53" fmla="*/ 2147483647 h 34"/>
                  <a:gd name="T54" fmla="*/ 2147483647 w 16"/>
                  <a:gd name="T55" fmla="*/ 2147483647 h 34"/>
                  <a:gd name="T56" fmla="*/ 2147483647 w 16"/>
                  <a:gd name="T57" fmla="*/ 2147483647 h 34"/>
                  <a:gd name="T58" fmla="*/ 0 w 16"/>
                  <a:gd name="T59" fmla="*/ 2147483647 h 34"/>
                  <a:gd name="T60" fmla="*/ 0 w 16"/>
                  <a:gd name="T61" fmla="*/ 2147483647 h 34"/>
                  <a:gd name="T62" fmla="*/ 2147483647 w 16"/>
                  <a:gd name="T63" fmla="*/ 2147483647 h 34"/>
                  <a:gd name="T64" fmla="*/ 2147483647 w 16"/>
                  <a:gd name="T65" fmla="*/ 2147483647 h 34"/>
                  <a:gd name="T66" fmla="*/ 0 w 16"/>
                  <a:gd name="T67" fmla="*/ 2147483647 h 34"/>
                  <a:gd name="T68" fmla="*/ 0 w 16"/>
                  <a:gd name="T69" fmla="*/ 2147483647 h 34"/>
                  <a:gd name="T70" fmla="*/ 2147483647 w 16"/>
                  <a:gd name="T71" fmla="*/ 2147483647 h 34"/>
                  <a:gd name="T72" fmla="*/ 2147483647 w 16"/>
                  <a:gd name="T73" fmla="*/ 2147483647 h 34"/>
                  <a:gd name="T74" fmla="*/ 0 w 16"/>
                  <a:gd name="T75" fmla="*/ 2147483647 h 34"/>
                  <a:gd name="T76" fmla="*/ 0 w 16"/>
                  <a:gd name="T77" fmla="*/ 2147483647 h 34"/>
                  <a:gd name="T78" fmla="*/ 2147483647 w 16"/>
                  <a:gd name="T79" fmla="*/ 2147483647 h 34"/>
                  <a:gd name="T80" fmla="*/ 2147483647 w 16"/>
                  <a:gd name="T81" fmla="*/ 2147483647 h 34"/>
                  <a:gd name="T82" fmla="*/ 0 w 16"/>
                  <a:gd name="T83" fmla="*/ 2147483647 h 34"/>
                  <a:gd name="T84" fmla="*/ 0 w 16"/>
                  <a:gd name="T85" fmla="*/ 2147483647 h 34"/>
                  <a:gd name="T86" fmla="*/ 2147483647 w 16"/>
                  <a:gd name="T87" fmla="*/ 2147483647 h 34"/>
                  <a:gd name="T88" fmla="*/ 2147483647 w 16"/>
                  <a:gd name="T89" fmla="*/ 2147483647 h 34"/>
                  <a:gd name="T90" fmla="*/ 0 w 16"/>
                  <a:gd name="T91" fmla="*/ 2147483647 h 34"/>
                  <a:gd name="T92" fmla="*/ 0 w 16"/>
                  <a:gd name="T93" fmla="*/ 2147483647 h 34"/>
                  <a:gd name="T94" fmla="*/ 2147483647 w 16"/>
                  <a:gd name="T95" fmla="*/ 2147483647 h 34"/>
                  <a:gd name="T96" fmla="*/ 2147483647 w 16"/>
                  <a:gd name="T97" fmla="*/ 2147483647 h 34"/>
                  <a:gd name="T98" fmla="*/ 0 w 16"/>
                  <a:gd name="T99" fmla="*/ 2147483647 h 34"/>
                  <a:gd name="T100" fmla="*/ 0 w 16"/>
                  <a:gd name="T101" fmla="*/ 2147483647 h 34"/>
                  <a:gd name="T102" fmla="*/ 2147483647 w 16"/>
                  <a:gd name="T103" fmla="*/ 2147483647 h 34"/>
                  <a:gd name="T104" fmla="*/ 2147483647 w 16"/>
                  <a:gd name="T105" fmla="*/ 2147483647 h 34"/>
                  <a:gd name="T106" fmla="*/ 0 w 16"/>
                  <a:gd name="T107" fmla="*/ 2147483647 h 34"/>
                  <a:gd name="T108" fmla="*/ 0 w 16"/>
                  <a:gd name="T109" fmla="*/ 2147483647 h 34"/>
                  <a:gd name="T110" fmla="*/ 2147483647 w 16"/>
                  <a:gd name="T111" fmla="*/ 2147483647 h 34"/>
                  <a:gd name="T112" fmla="*/ 2147483647 w 16"/>
                  <a:gd name="T113" fmla="*/ 2147483647 h 34"/>
                  <a:gd name="T114" fmla="*/ 0 w 16"/>
                  <a:gd name="T115" fmla="*/ 2147483647 h 34"/>
                  <a:gd name="T116" fmla="*/ 0 w 16"/>
                  <a:gd name="T117" fmla="*/ 2147483647 h 34"/>
                  <a:gd name="T118" fmla="*/ 2147483647 w 16"/>
                  <a:gd name="T119" fmla="*/ 2147483647 h 34"/>
                  <a:gd name="T120" fmla="*/ 2147483647 w 16"/>
                  <a:gd name="T121" fmla="*/ 0 h 34"/>
                  <a:gd name="T122" fmla="*/ 2147483647 w 16"/>
                  <a:gd name="T123" fmla="*/ 0 h 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"/>
                  <a:gd name="T187" fmla="*/ 0 h 34"/>
                  <a:gd name="T188" fmla="*/ 16 w 16"/>
                  <a:gd name="T189" fmla="*/ 34 h 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" h="34">
                    <a:moveTo>
                      <a:pt x="0" y="0"/>
                    </a:moveTo>
                    <a:lnTo>
                      <a:pt x="16" y="0"/>
                    </a:lnTo>
                    <a:lnTo>
                      <a:pt x="0" y="0"/>
                    </a:lnTo>
                    <a:close/>
                    <a:moveTo>
                      <a:pt x="16" y="0"/>
                    </a:move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4" y="33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14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8" y="21"/>
                    </a:lnTo>
                    <a:lnTo>
                      <a:pt x="15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6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4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3C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5" name="Freeform 498">
                <a:extLst>
                  <a:ext uri="{FF2B5EF4-FFF2-40B4-BE49-F238E27FC236}">
                    <a16:creationId xmlns:a16="http://schemas.microsoft.com/office/drawing/2014/main" id="{DDE9CB10-F494-BD4B-9D90-03D4B074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6030913"/>
                <a:ext cx="65087" cy="6350"/>
              </a:xfrm>
              <a:custGeom>
                <a:avLst/>
                <a:gdLst>
                  <a:gd name="T0" fmla="*/ 0 w 41"/>
                  <a:gd name="T1" fmla="*/ 2147483647 h 4"/>
                  <a:gd name="T2" fmla="*/ 2147483647 w 41"/>
                  <a:gd name="T3" fmla="*/ 2147483647 h 4"/>
                  <a:gd name="T4" fmla="*/ 2147483647 w 41"/>
                  <a:gd name="T5" fmla="*/ 2147483647 h 4"/>
                  <a:gd name="T6" fmla="*/ 2147483647 w 41"/>
                  <a:gd name="T7" fmla="*/ 0 h 4"/>
                  <a:gd name="T8" fmla="*/ 0 w 41"/>
                  <a:gd name="T9" fmla="*/ 0 h 4"/>
                  <a:gd name="T10" fmla="*/ 0 w 41"/>
                  <a:gd name="T11" fmla="*/ 2147483647 h 4"/>
                  <a:gd name="T12" fmla="*/ 0 w 41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"/>
                  <a:gd name="T23" fmla="*/ 41 w 4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">
                    <a:moveTo>
                      <a:pt x="0" y="4"/>
                    </a:moveTo>
                    <a:lnTo>
                      <a:pt x="41" y="4"/>
                    </a:lnTo>
                    <a:lnTo>
                      <a:pt x="41" y="3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6" name="Freeform 499">
                <a:extLst>
                  <a:ext uri="{FF2B5EF4-FFF2-40B4-BE49-F238E27FC236}">
                    <a16:creationId xmlns:a16="http://schemas.microsoft.com/office/drawing/2014/main" id="{64244CFF-073B-4E43-9820-A8796E604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6035675"/>
                <a:ext cx="65087" cy="6350"/>
              </a:xfrm>
              <a:custGeom>
                <a:avLst/>
                <a:gdLst>
                  <a:gd name="T0" fmla="*/ 0 w 41"/>
                  <a:gd name="T1" fmla="*/ 2147483647 h 4"/>
                  <a:gd name="T2" fmla="*/ 2147483647 w 41"/>
                  <a:gd name="T3" fmla="*/ 2147483647 h 4"/>
                  <a:gd name="T4" fmla="*/ 2147483647 w 41"/>
                  <a:gd name="T5" fmla="*/ 0 h 4"/>
                  <a:gd name="T6" fmla="*/ 0 w 41"/>
                  <a:gd name="T7" fmla="*/ 0 h 4"/>
                  <a:gd name="T8" fmla="*/ 0 w 41"/>
                  <a:gd name="T9" fmla="*/ 2147483647 h 4"/>
                  <a:gd name="T10" fmla="*/ 0 w 41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4"/>
                  <a:gd name="T20" fmla="*/ 41 w 4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4">
                    <a:moveTo>
                      <a:pt x="0" y="4"/>
                    </a:moveTo>
                    <a:lnTo>
                      <a:pt x="41" y="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7" name="Freeform 500">
                <a:extLst>
                  <a:ext uri="{FF2B5EF4-FFF2-40B4-BE49-F238E27FC236}">
                    <a16:creationId xmlns:a16="http://schemas.microsoft.com/office/drawing/2014/main" id="{69F9C4B4-9D61-9F45-91EE-26C703050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6113463"/>
                <a:ext cx="57150" cy="61912"/>
              </a:xfrm>
              <a:custGeom>
                <a:avLst/>
                <a:gdLst>
                  <a:gd name="T0" fmla="*/ 0 w 36"/>
                  <a:gd name="T1" fmla="*/ 0 h 39"/>
                  <a:gd name="T2" fmla="*/ 2147483647 w 36"/>
                  <a:gd name="T3" fmla="*/ 0 h 39"/>
                  <a:gd name="T4" fmla="*/ 2147483647 w 36"/>
                  <a:gd name="T5" fmla="*/ 2147483647 h 39"/>
                  <a:gd name="T6" fmla="*/ 0 w 36"/>
                  <a:gd name="T7" fmla="*/ 2147483647 h 39"/>
                  <a:gd name="T8" fmla="*/ 0 w 36"/>
                  <a:gd name="T9" fmla="*/ 0 h 39"/>
                  <a:gd name="T10" fmla="*/ 0 w 3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9"/>
                  <a:gd name="T20" fmla="*/ 36 w 36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9">
                    <a:moveTo>
                      <a:pt x="0" y="0"/>
                    </a:moveTo>
                    <a:lnTo>
                      <a:pt x="36" y="0"/>
                    </a:lnTo>
                    <a:lnTo>
                      <a:pt x="3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A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8" name="Freeform 501">
                <a:extLst>
                  <a:ext uri="{FF2B5EF4-FFF2-40B4-BE49-F238E27FC236}">
                    <a16:creationId xmlns:a16="http://schemas.microsoft.com/office/drawing/2014/main" id="{B3E59A6C-A275-A249-9ADC-1ACA48E0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6107113"/>
                <a:ext cx="65087" cy="6350"/>
              </a:xfrm>
              <a:custGeom>
                <a:avLst/>
                <a:gdLst>
                  <a:gd name="T0" fmla="*/ 0 w 41"/>
                  <a:gd name="T1" fmla="*/ 0 h 4"/>
                  <a:gd name="T2" fmla="*/ 2147483647 w 41"/>
                  <a:gd name="T3" fmla="*/ 0 h 4"/>
                  <a:gd name="T4" fmla="*/ 2147483647 w 41"/>
                  <a:gd name="T5" fmla="*/ 2147483647 h 4"/>
                  <a:gd name="T6" fmla="*/ 2147483647 w 41"/>
                  <a:gd name="T7" fmla="*/ 2147483647 h 4"/>
                  <a:gd name="T8" fmla="*/ 0 w 41"/>
                  <a:gd name="T9" fmla="*/ 2147483647 h 4"/>
                  <a:gd name="T10" fmla="*/ 0 w 41"/>
                  <a:gd name="T11" fmla="*/ 0 h 4"/>
                  <a:gd name="T12" fmla="*/ 0 w 41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"/>
                  <a:gd name="T23" fmla="*/ 41 w 4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">
                    <a:moveTo>
                      <a:pt x="0" y="0"/>
                    </a:moveTo>
                    <a:lnTo>
                      <a:pt x="41" y="0"/>
                    </a:lnTo>
                    <a:lnTo>
                      <a:pt x="41" y="1"/>
                    </a:lnTo>
                    <a:lnTo>
                      <a:pt x="37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29" name="Freeform 502">
                <a:extLst>
                  <a:ext uri="{FF2B5EF4-FFF2-40B4-BE49-F238E27FC236}">
                    <a16:creationId xmlns:a16="http://schemas.microsoft.com/office/drawing/2014/main" id="{CB2ECF30-2756-5447-B109-C34B5849A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6100763"/>
                <a:ext cx="65087" cy="7937"/>
              </a:xfrm>
              <a:custGeom>
                <a:avLst/>
                <a:gdLst>
                  <a:gd name="T0" fmla="*/ 0 w 41"/>
                  <a:gd name="T1" fmla="*/ 0 h 5"/>
                  <a:gd name="T2" fmla="*/ 2147483647 w 41"/>
                  <a:gd name="T3" fmla="*/ 0 h 5"/>
                  <a:gd name="T4" fmla="*/ 2147483647 w 41"/>
                  <a:gd name="T5" fmla="*/ 2147483647 h 5"/>
                  <a:gd name="T6" fmla="*/ 0 w 41"/>
                  <a:gd name="T7" fmla="*/ 2147483647 h 5"/>
                  <a:gd name="T8" fmla="*/ 0 w 41"/>
                  <a:gd name="T9" fmla="*/ 0 h 5"/>
                  <a:gd name="T10" fmla="*/ 0 w 4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0"/>
                    </a:moveTo>
                    <a:lnTo>
                      <a:pt x="41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0" name="Freeform 503">
                <a:extLst>
                  <a:ext uri="{FF2B5EF4-FFF2-40B4-BE49-F238E27FC236}">
                    <a16:creationId xmlns:a16="http://schemas.microsoft.com/office/drawing/2014/main" id="{97BEE980-FB01-A043-A308-A3806343D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500" y="6121400"/>
                <a:ext cx="50800" cy="53975"/>
              </a:xfrm>
              <a:custGeom>
                <a:avLst/>
                <a:gdLst>
                  <a:gd name="T0" fmla="*/ 0 w 32"/>
                  <a:gd name="T1" fmla="*/ 0 h 34"/>
                  <a:gd name="T2" fmla="*/ 2147483647 w 32"/>
                  <a:gd name="T3" fmla="*/ 0 h 34"/>
                  <a:gd name="T4" fmla="*/ 2147483647 w 32"/>
                  <a:gd name="T5" fmla="*/ 2147483647 h 34"/>
                  <a:gd name="T6" fmla="*/ 0 w 32"/>
                  <a:gd name="T7" fmla="*/ 2147483647 h 34"/>
                  <a:gd name="T8" fmla="*/ 0 w 32"/>
                  <a:gd name="T9" fmla="*/ 0 h 34"/>
                  <a:gd name="T10" fmla="*/ 0 w 32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4"/>
                  <a:gd name="T20" fmla="*/ 32 w 32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4">
                    <a:moveTo>
                      <a:pt x="0" y="0"/>
                    </a:moveTo>
                    <a:lnTo>
                      <a:pt x="32" y="0"/>
                    </a:lnTo>
                    <a:lnTo>
                      <a:pt x="32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1" name="Freeform 504">
                <a:extLst>
                  <a:ext uri="{FF2B5EF4-FFF2-40B4-BE49-F238E27FC236}">
                    <a16:creationId xmlns:a16="http://schemas.microsoft.com/office/drawing/2014/main" id="{B493750C-F87B-A547-9542-5C6F28BD7E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3088" y="6121400"/>
                <a:ext cx="25400" cy="53975"/>
              </a:xfrm>
              <a:custGeom>
                <a:avLst/>
                <a:gdLst>
                  <a:gd name="T0" fmla="*/ 0 w 16"/>
                  <a:gd name="T1" fmla="*/ 0 h 34"/>
                  <a:gd name="T2" fmla="*/ 2147483647 w 16"/>
                  <a:gd name="T3" fmla="*/ 0 h 34"/>
                  <a:gd name="T4" fmla="*/ 2147483647 w 16"/>
                  <a:gd name="T5" fmla="*/ 0 h 34"/>
                  <a:gd name="T6" fmla="*/ 0 w 16"/>
                  <a:gd name="T7" fmla="*/ 0 h 34"/>
                  <a:gd name="T8" fmla="*/ 0 w 16"/>
                  <a:gd name="T9" fmla="*/ 0 h 34"/>
                  <a:gd name="T10" fmla="*/ 0 w 16"/>
                  <a:gd name="T11" fmla="*/ 0 h 34"/>
                  <a:gd name="T12" fmla="*/ 2147483647 w 16"/>
                  <a:gd name="T13" fmla="*/ 0 h 34"/>
                  <a:gd name="T14" fmla="*/ 2147483647 w 16"/>
                  <a:gd name="T15" fmla="*/ 2147483647 h 34"/>
                  <a:gd name="T16" fmla="*/ 2147483647 w 16"/>
                  <a:gd name="T17" fmla="*/ 2147483647 h 34"/>
                  <a:gd name="T18" fmla="*/ 2147483647 w 16"/>
                  <a:gd name="T19" fmla="*/ 2147483647 h 34"/>
                  <a:gd name="T20" fmla="*/ 0 w 16"/>
                  <a:gd name="T21" fmla="*/ 2147483647 h 34"/>
                  <a:gd name="T22" fmla="*/ 0 w 16"/>
                  <a:gd name="T23" fmla="*/ 2147483647 h 34"/>
                  <a:gd name="T24" fmla="*/ 2147483647 w 16"/>
                  <a:gd name="T25" fmla="*/ 2147483647 h 34"/>
                  <a:gd name="T26" fmla="*/ 2147483647 w 16"/>
                  <a:gd name="T27" fmla="*/ 2147483647 h 34"/>
                  <a:gd name="T28" fmla="*/ 2147483647 w 16"/>
                  <a:gd name="T29" fmla="*/ 2147483647 h 34"/>
                  <a:gd name="T30" fmla="*/ 0 w 16"/>
                  <a:gd name="T31" fmla="*/ 2147483647 h 34"/>
                  <a:gd name="T32" fmla="*/ 0 w 16"/>
                  <a:gd name="T33" fmla="*/ 2147483647 h 34"/>
                  <a:gd name="T34" fmla="*/ 2147483647 w 16"/>
                  <a:gd name="T35" fmla="*/ 2147483647 h 34"/>
                  <a:gd name="T36" fmla="*/ 2147483647 w 16"/>
                  <a:gd name="T37" fmla="*/ 2147483647 h 34"/>
                  <a:gd name="T38" fmla="*/ 2147483647 w 16"/>
                  <a:gd name="T39" fmla="*/ 2147483647 h 34"/>
                  <a:gd name="T40" fmla="*/ 0 w 16"/>
                  <a:gd name="T41" fmla="*/ 2147483647 h 34"/>
                  <a:gd name="T42" fmla="*/ 0 w 16"/>
                  <a:gd name="T43" fmla="*/ 2147483647 h 34"/>
                  <a:gd name="T44" fmla="*/ 2147483647 w 16"/>
                  <a:gd name="T45" fmla="*/ 2147483647 h 34"/>
                  <a:gd name="T46" fmla="*/ 2147483647 w 16"/>
                  <a:gd name="T47" fmla="*/ 2147483647 h 34"/>
                  <a:gd name="T48" fmla="*/ 2147483647 w 16"/>
                  <a:gd name="T49" fmla="*/ 2147483647 h 34"/>
                  <a:gd name="T50" fmla="*/ 0 w 16"/>
                  <a:gd name="T51" fmla="*/ 2147483647 h 34"/>
                  <a:gd name="T52" fmla="*/ 0 w 16"/>
                  <a:gd name="T53" fmla="*/ 2147483647 h 34"/>
                  <a:gd name="T54" fmla="*/ 2147483647 w 16"/>
                  <a:gd name="T55" fmla="*/ 2147483647 h 34"/>
                  <a:gd name="T56" fmla="*/ 2147483647 w 16"/>
                  <a:gd name="T57" fmla="*/ 2147483647 h 34"/>
                  <a:gd name="T58" fmla="*/ 0 w 16"/>
                  <a:gd name="T59" fmla="*/ 2147483647 h 34"/>
                  <a:gd name="T60" fmla="*/ 0 w 16"/>
                  <a:gd name="T61" fmla="*/ 2147483647 h 34"/>
                  <a:gd name="T62" fmla="*/ 2147483647 w 16"/>
                  <a:gd name="T63" fmla="*/ 2147483647 h 34"/>
                  <a:gd name="T64" fmla="*/ 2147483647 w 16"/>
                  <a:gd name="T65" fmla="*/ 2147483647 h 34"/>
                  <a:gd name="T66" fmla="*/ 0 w 16"/>
                  <a:gd name="T67" fmla="*/ 2147483647 h 34"/>
                  <a:gd name="T68" fmla="*/ 0 w 16"/>
                  <a:gd name="T69" fmla="*/ 2147483647 h 34"/>
                  <a:gd name="T70" fmla="*/ 2147483647 w 16"/>
                  <a:gd name="T71" fmla="*/ 2147483647 h 34"/>
                  <a:gd name="T72" fmla="*/ 2147483647 w 16"/>
                  <a:gd name="T73" fmla="*/ 2147483647 h 34"/>
                  <a:gd name="T74" fmla="*/ 0 w 16"/>
                  <a:gd name="T75" fmla="*/ 2147483647 h 34"/>
                  <a:gd name="T76" fmla="*/ 0 w 16"/>
                  <a:gd name="T77" fmla="*/ 2147483647 h 34"/>
                  <a:gd name="T78" fmla="*/ 2147483647 w 16"/>
                  <a:gd name="T79" fmla="*/ 2147483647 h 34"/>
                  <a:gd name="T80" fmla="*/ 2147483647 w 16"/>
                  <a:gd name="T81" fmla="*/ 2147483647 h 34"/>
                  <a:gd name="T82" fmla="*/ 0 w 16"/>
                  <a:gd name="T83" fmla="*/ 2147483647 h 34"/>
                  <a:gd name="T84" fmla="*/ 0 w 16"/>
                  <a:gd name="T85" fmla="*/ 2147483647 h 34"/>
                  <a:gd name="T86" fmla="*/ 2147483647 w 16"/>
                  <a:gd name="T87" fmla="*/ 2147483647 h 34"/>
                  <a:gd name="T88" fmla="*/ 2147483647 w 16"/>
                  <a:gd name="T89" fmla="*/ 2147483647 h 34"/>
                  <a:gd name="T90" fmla="*/ 0 w 16"/>
                  <a:gd name="T91" fmla="*/ 2147483647 h 34"/>
                  <a:gd name="T92" fmla="*/ 0 w 16"/>
                  <a:gd name="T93" fmla="*/ 2147483647 h 34"/>
                  <a:gd name="T94" fmla="*/ 2147483647 w 16"/>
                  <a:gd name="T95" fmla="*/ 2147483647 h 34"/>
                  <a:gd name="T96" fmla="*/ 2147483647 w 16"/>
                  <a:gd name="T97" fmla="*/ 2147483647 h 34"/>
                  <a:gd name="T98" fmla="*/ 0 w 16"/>
                  <a:gd name="T99" fmla="*/ 2147483647 h 34"/>
                  <a:gd name="T100" fmla="*/ 0 w 16"/>
                  <a:gd name="T101" fmla="*/ 2147483647 h 34"/>
                  <a:gd name="T102" fmla="*/ 2147483647 w 16"/>
                  <a:gd name="T103" fmla="*/ 2147483647 h 34"/>
                  <a:gd name="T104" fmla="*/ 2147483647 w 16"/>
                  <a:gd name="T105" fmla="*/ 2147483647 h 34"/>
                  <a:gd name="T106" fmla="*/ 0 w 16"/>
                  <a:gd name="T107" fmla="*/ 2147483647 h 34"/>
                  <a:gd name="T108" fmla="*/ 0 w 16"/>
                  <a:gd name="T109" fmla="*/ 2147483647 h 34"/>
                  <a:gd name="T110" fmla="*/ 2147483647 w 16"/>
                  <a:gd name="T111" fmla="*/ 2147483647 h 34"/>
                  <a:gd name="T112" fmla="*/ 2147483647 w 16"/>
                  <a:gd name="T113" fmla="*/ 2147483647 h 34"/>
                  <a:gd name="T114" fmla="*/ 0 w 16"/>
                  <a:gd name="T115" fmla="*/ 2147483647 h 34"/>
                  <a:gd name="T116" fmla="*/ 0 w 16"/>
                  <a:gd name="T117" fmla="*/ 2147483647 h 34"/>
                  <a:gd name="T118" fmla="*/ 2147483647 w 16"/>
                  <a:gd name="T119" fmla="*/ 2147483647 h 34"/>
                  <a:gd name="T120" fmla="*/ 2147483647 w 16"/>
                  <a:gd name="T121" fmla="*/ 0 h 34"/>
                  <a:gd name="T122" fmla="*/ 2147483647 w 16"/>
                  <a:gd name="T123" fmla="*/ 0 h 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"/>
                  <a:gd name="T187" fmla="*/ 0 h 34"/>
                  <a:gd name="T188" fmla="*/ 16 w 16"/>
                  <a:gd name="T189" fmla="*/ 34 h 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" h="34">
                    <a:moveTo>
                      <a:pt x="0" y="0"/>
                    </a:moveTo>
                    <a:lnTo>
                      <a:pt x="16" y="0"/>
                    </a:lnTo>
                    <a:lnTo>
                      <a:pt x="0" y="0"/>
                    </a:lnTo>
                    <a:close/>
                    <a:moveTo>
                      <a:pt x="16" y="0"/>
                    </a:move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7" y="24"/>
                    </a:lnTo>
                    <a:lnTo>
                      <a:pt x="14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8" y="21"/>
                    </a:lnTo>
                    <a:lnTo>
                      <a:pt x="15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4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3C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2" name="Freeform 505">
                <a:extLst>
                  <a:ext uri="{FF2B5EF4-FFF2-40B4-BE49-F238E27FC236}">
                    <a16:creationId xmlns:a16="http://schemas.microsoft.com/office/drawing/2014/main" id="{1CE5FFBC-4B46-F847-B6DD-995909CD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6173788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2147483647 h 5"/>
                  <a:gd name="T6" fmla="*/ 2147483647 w 41"/>
                  <a:gd name="T7" fmla="*/ 0 h 5"/>
                  <a:gd name="T8" fmla="*/ 0 w 41"/>
                  <a:gd name="T9" fmla="*/ 0 h 5"/>
                  <a:gd name="T10" fmla="*/ 0 w 41"/>
                  <a:gd name="T11" fmla="*/ 2147483647 h 5"/>
                  <a:gd name="T12" fmla="*/ 0 w 41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5"/>
                  <a:gd name="T23" fmla="*/ 41 w 4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6D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3" name="Freeform 506">
                <a:extLst>
                  <a:ext uri="{FF2B5EF4-FFF2-40B4-BE49-F238E27FC236}">
                    <a16:creationId xmlns:a16="http://schemas.microsoft.com/office/drawing/2014/main" id="{5F6545FD-B718-FA43-852E-2456C404A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6180138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0 h 5"/>
                  <a:gd name="T6" fmla="*/ 0 w 41"/>
                  <a:gd name="T7" fmla="*/ 0 h 5"/>
                  <a:gd name="T8" fmla="*/ 0 w 41"/>
                  <a:gd name="T9" fmla="*/ 2147483647 h 5"/>
                  <a:gd name="T10" fmla="*/ 0 w 41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4" name="Freeform 507">
                <a:extLst>
                  <a:ext uri="{FF2B5EF4-FFF2-40B4-BE49-F238E27FC236}">
                    <a16:creationId xmlns:a16="http://schemas.microsoft.com/office/drawing/2014/main" id="{833187A8-44CB-4B4E-A618-EF07C15C8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100" y="5935663"/>
                <a:ext cx="204787" cy="120650"/>
              </a:xfrm>
              <a:custGeom>
                <a:avLst/>
                <a:gdLst>
                  <a:gd name="T0" fmla="*/ 0 w 129"/>
                  <a:gd name="T1" fmla="*/ 0 h 76"/>
                  <a:gd name="T2" fmla="*/ 2147483647 w 129"/>
                  <a:gd name="T3" fmla="*/ 0 h 76"/>
                  <a:gd name="T4" fmla="*/ 2147483647 w 129"/>
                  <a:gd name="T5" fmla="*/ 2147483647 h 76"/>
                  <a:gd name="T6" fmla="*/ 0 w 129"/>
                  <a:gd name="T7" fmla="*/ 2147483647 h 76"/>
                  <a:gd name="T8" fmla="*/ 0 w 129"/>
                  <a:gd name="T9" fmla="*/ 0 h 76"/>
                  <a:gd name="T10" fmla="*/ 0 w 129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76"/>
                  <a:gd name="T20" fmla="*/ 129 w 129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76">
                    <a:moveTo>
                      <a:pt x="0" y="0"/>
                    </a:moveTo>
                    <a:lnTo>
                      <a:pt x="129" y="0"/>
                    </a:lnTo>
                    <a:lnTo>
                      <a:pt x="12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5" name="Freeform 508">
                <a:extLst>
                  <a:ext uri="{FF2B5EF4-FFF2-40B4-BE49-F238E27FC236}">
                    <a16:creationId xmlns:a16="http://schemas.microsoft.com/office/drawing/2014/main" id="{F45637C5-6527-2640-B6C4-6B47D2DD6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5937250"/>
                <a:ext cx="203200" cy="115887"/>
              </a:xfrm>
              <a:custGeom>
                <a:avLst/>
                <a:gdLst>
                  <a:gd name="T0" fmla="*/ 0 w 128"/>
                  <a:gd name="T1" fmla="*/ 0 h 73"/>
                  <a:gd name="T2" fmla="*/ 2147483647 w 128"/>
                  <a:gd name="T3" fmla="*/ 0 h 73"/>
                  <a:gd name="T4" fmla="*/ 2147483647 w 128"/>
                  <a:gd name="T5" fmla="*/ 2147483647 h 73"/>
                  <a:gd name="T6" fmla="*/ 0 w 128"/>
                  <a:gd name="T7" fmla="*/ 2147483647 h 73"/>
                  <a:gd name="T8" fmla="*/ 0 w 128"/>
                  <a:gd name="T9" fmla="*/ 0 h 73"/>
                  <a:gd name="T10" fmla="*/ 0 w 128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73"/>
                  <a:gd name="T20" fmla="*/ 128 w 128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73">
                    <a:moveTo>
                      <a:pt x="0" y="0"/>
                    </a:moveTo>
                    <a:lnTo>
                      <a:pt x="128" y="0"/>
                    </a:lnTo>
                    <a:lnTo>
                      <a:pt x="128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6" name="Freeform 509">
                <a:extLst>
                  <a:ext uri="{FF2B5EF4-FFF2-40B4-BE49-F238E27FC236}">
                    <a16:creationId xmlns:a16="http://schemas.microsoft.com/office/drawing/2014/main" id="{E64AD911-0679-9E4F-B564-920EB80B1B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6863" y="5940425"/>
                <a:ext cx="195262" cy="109537"/>
              </a:xfrm>
              <a:custGeom>
                <a:avLst/>
                <a:gdLst>
                  <a:gd name="T0" fmla="*/ 0 w 123"/>
                  <a:gd name="T1" fmla="*/ 0 h 69"/>
                  <a:gd name="T2" fmla="*/ 2147483647 w 123"/>
                  <a:gd name="T3" fmla="*/ 0 h 69"/>
                  <a:gd name="T4" fmla="*/ 2147483647 w 123"/>
                  <a:gd name="T5" fmla="*/ 2147483647 h 69"/>
                  <a:gd name="T6" fmla="*/ 0 w 123"/>
                  <a:gd name="T7" fmla="*/ 2147483647 h 69"/>
                  <a:gd name="T8" fmla="*/ 0 w 123"/>
                  <a:gd name="T9" fmla="*/ 0 h 69"/>
                  <a:gd name="T10" fmla="*/ 0 w 123"/>
                  <a:gd name="T11" fmla="*/ 0 h 69"/>
                  <a:gd name="T12" fmla="*/ 2147483647 w 123"/>
                  <a:gd name="T13" fmla="*/ 0 h 69"/>
                  <a:gd name="T14" fmla="*/ 2147483647 w 123"/>
                  <a:gd name="T15" fmla="*/ 0 h 69"/>
                  <a:gd name="T16" fmla="*/ 2147483647 w 123"/>
                  <a:gd name="T17" fmla="*/ 2147483647 h 69"/>
                  <a:gd name="T18" fmla="*/ 2147483647 w 123"/>
                  <a:gd name="T19" fmla="*/ 2147483647 h 69"/>
                  <a:gd name="T20" fmla="*/ 2147483647 w 123"/>
                  <a:gd name="T21" fmla="*/ 0 h 69"/>
                  <a:gd name="T22" fmla="*/ 2147483647 w 123"/>
                  <a:gd name="T23" fmla="*/ 0 h 69"/>
                  <a:gd name="T24" fmla="*/ 2147483647 w 123"/>
                  <a:gd name="T25" fmla="*/ 0 h 69"/>
                  <a:gd name="T26" fmla="*/ 2147483647 w 123"/>
                  <a:gd name="T27" fmla="*/ 0 h 69"/>
                  <a:gd name="T28" fmla="*/ 2147483647 w 123"/>
                  <a:gd name="T29" fmla="*/ 2147483647 h 69"/>
                  <a:gd name="T30" fmla="*/ 2147483647 w 123"/>
                  <a:gd name="T31" fmla="*/ 2147483647 h 69"/>
                  <a:gd name="T32" fmla="*/ 2147483647 w 123"/>
                  <a:gd name="T33" fmla="*/ 0 h 69"/>
                  <a:gd name="T34" fmla="*/ 2147483647 w 123"/>
                  <a:gd name="T35" fmla="*/ 0 h 69"/>
                  <a:gd name="T36" fmla="*/ 2147483647 w 123"/>
                  <a:gd name="T37" fmla="*/ 0 h 69"/>
                  <a:gd name="T38" fmla="*/ 2147483647 w 123"/>
                  <a:gd name="T39" fmla="*/ 0 h 69"/>
                  <a:gd name="T40" fmla="*/ 2147483647 w 123"/>
                  <a:gd name="T41" fmla="*/ 2147483647 h 69"/>
                  <a:gd name="T42" fmla="*/ 2147483647 w 123"/>
                  <a:gd name="T43" fmla="*/ 2147483647 h 69"/>
                  <a:gd name="T44" fmla="*/ 2147483647 w 123"/>
                  <a:gd name="T45" fmla="*/ 0 h 69"/>
                  <a:gd name="T46" fmla="*/ 2147483647 w 123"/>
                  <a:gd name="T47" fmla="*/ 0 h 69"/>
                  <a:gd name="T48" fmla="*/ 2147483647 w 123"/>
                  <a:gd name="T49" fmla="*/ 0 h 69"/>
                  <a:gd name="T50" fmla="*/ 2147483647 w 123"/>
                  <a:gd name="T51" fmla="*/ 0 h 69"/>
                  <a:gd name="T52" fmla="*/ 2147483647 w 123"/>
                  <a:gd name="T53" fmla="*/ 2147483647 h 69"/>
                  <a:gd name="T54" fmla="*/ 2147483647 w 123"/>
                  <a:gd name="T55" fmla="*/ 2147483647 h 69"/>
                  <a:gd name="T56" fmla="*/ 2147483647 w 123"/>
                  <a:gd name="T57" fmla="*/ 0 h 69"/>
                  <a:gd name="T58" fmla="*/ 2147483647 w 123"/>
                  <a:gd name="T59" fmla="*/ 0 h 69"/>
                  <a:gd name="T60" fmla="*/ 2147483647 w 123"/>
                  <a:gd name="T61" fmla="*/ 0 h 69"/>
                  <a:gd name="T62" fmla="*/ 2147483647 w 123"/>
                  <a:gd name="T63" fmla="*/ 0 h 69"/>
                  <a:gd name="T64" fmla="*/ 2147483647 w 123"/>
                  <a:gd name="T65" fmla="*/ 2147483647 h 69"/>
                  <a:gd name="T66" fmla="*/ 2147483647 w 123"/>
                  <a:gd name="T67" fmla="*/ 2147483647 h 69"/>
                  <a:gd name="T68" fmla="*/ 2147483647 w 123"/>
                  <a:gd name="T69" fmla="*/ 0 h 69"/>
                  <a:gd name="T70" fmla="*/ 2147483647 w 123"/>
                  <a:gd name="T71" fmla="*/ 0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69"/>
                  <a:gd name="T110" fmla="*/ 123 w 123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69">
                    <a:moveTo>
                      <a:pt x="0" y="0"/>
                    </a:moveTo>
                    <a:lnTo>
                      <a:pt x="19" y="0"/>
                    </a:lnTo>
                    <a:lnTo>
                      <a:pt x="19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  <a:moveTo>
                      <a:pt x="21" y="0"/>
                    </a:moveTo>
                    <a:lnTo>
                      <a:pt x="40" y="0"/>
                    </a:lnTo>
                    <a:lnTo>
                      <a:pt x="40" y="69"/>
                    </a:lnTo>
                    <a:lnTo>
                      <a:pt x="21" y="69"/>
                    </a:lnTo>
                    <a:lnTo>
                      <a:pt x="21" y="0"/>
                    </a:lnTo>
                    <a:close/>
                    <a:moveTo>
                      <a:pt x="42" y="0"/>
                    </a:moveTo>
                    <a:lnTo>
                      <a:pt x="62" y="0"/>
                    </a:lnTo>
                    <a:lnTo>
                      <a:pt x="62" y="69"/>
                    </a:lnTo>
                    <a:lnTo>
                      <a:pt x="42" y="69"/>
                    </a:lnTo>
                    <a:lnTo>
                      <a:pt x="42" y="0"/>
                    </a:lnTo>
                    <a:close/>
                    <a:moveTo>
                      <a:pt x="63" y="0"/>
                    </a:moveTo>
                    <a:lnTo>
                      <a:pt x="83" y="0"/>
                    </a:lnTo>
                    <a:lnTo>
                      <a:pt x="83" y="69"/>
                    </a:lnTo>
                    <a:lnTo>
                      <a:pt x="63" y="69"/>
                    </a:lnTo>
                    <a:lnTo>
                      <a:pt x="63" y="0"/>
                    </a:lnTo>
                    <a:close/>
                    <a:moveTo>
                      <a:pt x="84" y="0"/>
                    </a:moveTo>
                    <a:lnTo>
                      <a:pt x="104" y="0"/>
                    </a:lnTo>
                    <a:lnTo>
                      <a:pt x="104" y="69"/>
                    </a:lnTo>
                    <a:lnTo>
                      <a:pt x="84" y="69"/>
                    </a:lnTo>
                    <a:lnTo>
                      <a:pt x="84" y="0"/>
                    </a:lnTo>
                    <a:close/>
                    <a:moveTo>
                      <a:pt x="105" y="0"/>
                    </a:moveTo>
                    <a:lnTo>
                      <a:pt x="123" y="0"/>
                    </a:lnTo>
                    <a:lnTo>
                      <a:pt x="123" y="69"/>
                    </a:lnTo>
                    <a:lnTo>
                      <a:pt x="105" y="69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232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7" name="Freeform 510">
                <a:extLst>
                  <a:ext uri="{FF2B5EF4-FFF2-40B4-BE49-F238E27FC236}">
                    <a16:creationId xmlns:a16="http://schemas.microsoft.com/office/drawing/2014/main" id="{B3265FA1-37BC-DC41-87CE-D02AB02AE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5275" y="5943600"/>
                <a:ext cx="200025" cy="101600"/>
              </a:xfrm>
              <a:custGeom>
                <a:avLst/>
                <a:gdLst>
                  <a:gd name="T0" fmla="*/ 0 w 126"/>
                  <a:gd name="T1" fmla="*/ 2147483647 h 64"/>
                  <a:gd name="T2" fmla="*/ 2147483647 w 126"/>
                  <a:gd name="T3" fmla="*/ 2147483647 h 64"/>
                  <a:gd name="T4" fmla="*/ 2147483647 w 126"/>
                  <a:gd name="T5" fmla="*/ 2147483647 h 64"/>
                  <a:gd name="T6" fmla="*/ 2147483647 w 126"/>
                  <a:gd name="T7" fmla="*/ 2147483647 h 64"/>
                  <a:gd name="T8" fmla="*/ 0 w 126"/>
                  <a:gd name="T9" fmla="*/ 2147483647 h 64"/>
                  <a:gd name="T10" fmla="*/ 0 w 126"/>
                  <a:gd name="T11" fmla="*/ 2147483647 h 64"/>
                  <a:gd name="T12" fmla="*/ 2147483647 w 126"/>
                  <a:gd name="T13" fmla="*/ 2147483647 h 64"/>
                  <a:gd name="T14" fmla="*/ 2147483647 w 126"/>
                  <a:gd name="T15" fmla="*/ 2147483647 h 64"/>
                  <a:gd name="T16" fmla="*/ 2147483647 w 126"/>
                  <a:gd name="T17" fmla="*/ 2147483647 h 64"/>
                  <a:gd name="T18" fmla="*/ 0 w 126"/>
                  <a:gd name="T19" fmla="*/ 2147483647 h 64"/>
                  <a:gd name="T20" fmla="*/ 0 w 126"/>
                  <a:gd name="T21" fmla="*/ 2147483647 h 64"/>
                  <a:gd name="T22" fmla="*/ 2147483647 w 126"/>
                  <a:gd name="T23" fmla="*/ 2147483647 h 64"/>
                  <a:gd name="T24" fmla="*/ 2147483647 w 126"/>
                  <a:gd name="T25" fmla="*/ 2147483647 h 64"/>
                  <a:gd name="T26" fmla="*/ 2147483647 w 126"/>
                  <a:gd name="T27" fmla="*/ 2147483647 h 64"/>
                  <a:gd name="T28" fmla="*/ 0 w 126"/>
                  <a:gd name="T29" fmla="*/ 2147483647 h 64"/>
                  <a:gd name="T30" fmla="*/ 0 w 126"/>
                  <a:gd name="T31" fmla="*/ 2147483647 h 64"/>
                  <a:gd name="T32" fmla="*/ 2147483647 w 126"/>
                  <a:gd name="T33" fmla="*/ 2147483647 h 64"/>
                  <a:gd name="T34" fmla="*/ 2147483647 w 126"/>
                  <a:gd name="T35" fmla="*/ 2147483647 h 64"/>
                  <a:gd name="T36" fmla="*/ 2147483647 w 126"/>
                  <a:gd name="T37" fmla="*/ 2147483647 h 64"/>
                  <a:gd name="T38" fmla="*/ 0 w 126"/>
                  <a:gd name="T39" fmla="*/ 2147483647 h 64"/>
                  <a:gd name="T40" fmla="*/ 0 w 126"/>
                  <a:gd name="T41" fmla="*/ 2147483647 h 64"/>
                  <a:gd name="T42" fmla="*/ 2147483647 w 126"/>
                  <a:gd name="T43" fmla="*/ 2147483647 h 64"/>
                  <a:gd name="T44" fmla="*/ 2147483647 w 126"/>
                  <a:gd name="T45" fmla="*/ 2147483647 h 64"/>
                  <a:gd name="T46" fmla="*/ 2147483647 w 126"/>
                  <a:gd name="T47" fmla="*/ 2147483647 h 64"/>
                  <a:gd name="T48" fmla="*/ 0 w 126"/>
                  <a:gd name="T49" fmla="*/ 2147483647 h 64"/>
                  <a:gd name="T50" fmla="*/ 0 w 126"/>
                  <a:gd name="T51" fmla="*/ 2147483647 h 64"/>
                  <a:gd name="T52" fmla="*/ 2147483647 w 126"/>
                  <a:gd name="T53" fmla="*/ 2147483647 h 64"/>
                  <a:gd name="T54" fmla="*/ 2147483647 w 126"/>
                  <a:gd name="T55" fmla="*/ 2147483647 h 64"/>
                  <a:gd name="T56" fmla="*/ 2147483647 w 126"/>
                  <a:gd name="T57" fmla="*/ 2147483647 h 64"/>
                  <a:gd name="T58" fmla="*/ 0 w 126"/>
                  <a:gd name="T59" fmla="*/ 2147483647 h 64"/>
                  <a:gd name="T60" fmla="*/ 0 w 126"/>
                  <a:gd name="T61" fmla="*/ 2147483647 h 64"/>
                  <a:gd name="T62" fmla="*/ 2147483647 w 126"/>
                  <a:gd name="T63" fmla="*/ 2147483647 h 64"/>
                  <a:gd name="T64" fmla="*/ 2147483647 w 126"/>
                  <a:gd name="T65" fmla="*/ 2147483647 h 64"/>
                  <a:gd name="T66" fmla="*/ 2147483647 w 126"/>
                  <a:gd name="T67" fmla="*/ 2147483647 h 64"/>
                  <a:gd name="T68" fmla="*/ 0 w 126"/>
                  <a:gd name="T69" fmla="*/ 2147483647 h 64"/>
                  <a:gd name="T70" fmla="*/ 0 w 126"/>
                  <a:gd name="T71" fmla="*/ 2147483647 h 64"/>
                  <a:gd name="T72" fmla="*/ 2147483647 w 126"/>
                  <a:gd name="T73" fmla="*/ 2147483647 h 64"/>
                  <a:gd name="T74" fmla="*/ 2147483647 w 126"/>
                  <a:gd name="T75" fmla="*/ 2147483647 h 64"/>
                  <a:gd name="T76" fmla="*/ 2147483647 w 126"/>
                  <a:gd name="T77" fmla="*/ 2147483647 h 64"/>
                  <a:gd name="T78" fmla="*/ 0 w 126"/>
                  <a:gd name="T79" fmla="*/ 2147483647 h 64"/>
                  <a:gd name="T80" fmla="*/ 0 w 126"/>
                  <a:gd name="T81" fmla="*/ 2147483647 h 64"/>
                  <a:gd name="T82" fmla="*/ 2147483647 w 126"/>
                  <a:gd name="T83" fmla="*/ 2147483647 h 64"/>
                  <a:gd name="T84" fmla="*/ 2147483647 w 126"/>
                  <a:gd name="T85" fmla="*/ 2147483647 h 64"/>
                  <a:gd name="T86" fmla="*/ 2147483647 w 126"/>
                  <a:gd name="T87" fmla="*/ 2147483647 h 64"/>
                  <a:gd name="T88" fmla="*/ 0 w 126"/>
                  <a:gd name="T89" fmla="*/ 2147483647 h 64"/>
                  <a:gd name="T90" fmla="*/ 0 w 126"/>
                  <a:gd name="T91" fmla="*/ 2147483647 h 64"/>
                  <a:gd name="T92" fmla="*/ 2147483647 w 126"/>
                  <a:gd name="T93" fmla="*/ 2147483647 h 64"/>
                  <a:gd name="T94" fmla="*/ 2147483647 w 126"/>
                  <a:gd name="T95" fmla="*/ 2147483647 h 64"/>
                  <a:gd name="T96" fmla="*/ 2147483647 w 126"/>
                  <a:gd name="T97" fmla="*/ 2147483647 h 64"/>
                  <a:gd name="T98" fmla="*/ 0 w 126"/>
                  <a:gd name="T99" fmla="*/ 2147483647 h 64"/>
                  <a:gd name="T100" fmla="*/ 2147483647 w 126"/>
                  <a:gd name="T101" fmla="*/ 2147483647 h 64"/>
                  <a:gd name="T102" fmla="*/ 2147483647 w 126"/>
                  <a:gd name="T103" fmla="*/ 2147483647 h 64"/>
                  <a:gd name="T104" fmla="*/ 0 w 126"/>
                  <a:gd name="T105" fmla="*/ 2147483647 h 64"/>
                  <a:gd name="T106" fmla="*/ 2147483647 w 126"/>
                  <a:gd name="T107" fmla="*/ 0 h 64"/>
                  <a:gd name="T108" fmla="*/ 2147483647 w 126"/>
                  <a:gd name="T109" fmla="*/ 2147483647 h 64"/>
                  <a:gd name="T110" fmla="*/ 0 w 126"/>
                  <a:gd name="T111" fmla="*/ 0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6"/>
                  <a:gd name="T169" fmla="*/ 0 h 64"/>
                  <a:gd name="T170" fmla="*/ 126 w 126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6" h="64">
                    <a:moveTo>
                      <a:pt x="0" y="6"/>
                    </a:moveTo>
                    <a:lnTo>
                      <a:pt x="0" y="6"/>
                    </a:lnTo>
                    <a:lnTo>
                      <a:pt x="124" y="6"/>
                    </a:lnTo>
                    <a:lnTo>
                      <a:pt x="126" y="7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124" y="11"/>
                    </a:lnTo>
                    <a:lnTo>
                      <a:pt x="126" y="13"/>
                    </a:lnTo>
                    <a:lnTo>
                      <a:pt x="3" y="13"/>
                    </a:lnTo>
                    <a:lnTo>
                      <a:pt x="0" y="11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124" y="17"/>
                    </a:lnTo>
                    <a:lnTo>
                      <a:pt x="126" y="18"/>
                    </a:lnTo>
                    <a:lnTo>
                      <a:pt x="3" y="18"/>
                    </a:lnTo>
                    <a:lnTo>
                      <a:pt x="0" y="17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3" y="24"/>
                    </a:lnTo>
                    <a:lnTo>
                      <a:pt x="0" y="22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124" y="28"/>
                    </a:lnTo>
                    <a:lnTo>
                      <a:pt x="126" y="30"/>
                    </a:lnTo>
                    <a:lnTo>
                      <a:pt x="3" y="30"/>
                    </a:lnTo>
                    <a:lnTo>
                      <a:pt x="0" y="28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124" y="34"/>
                    </a:lnTo>
                    <a:lnTo>
                      <a:pt x="126" y="35"/>
                    </a:lnTo>
                    <a:lnTo>
                      <a:pt x="3" y="35"/>
                    </a:lnTo>
                    <a:lnTo>
                      <a:pt x="0" y="34"/>
                    </a:lnTo>
                    <a:close/>
                    <a:moveTo>
                      <a:pt x="0" y="39"/>
                    </a:moveTo>
                    <a:lnTo>
                      <a:pt x="0" y="39"/>
                    </a:lnTo>
                    <a:lnTo>
                      <a:pt x="124" y="39"/>
                    </a:lnTo>
                    <a:lnTo>
                      <a:pt x="126" y="42"/>
                    </a:lnTo>
                    <a:lnTo>
                      <a:pt x="3" y="42"/>
                    </a:lnTo>
                    <a:lnTo>
                      <a:pt x="0" y="39"/>
                    </a:lnTo>
                    <a:close/>
                    <a:moveTo>
                      <a:pt x="0" y="45"/>
                    </a:moveTo>
                    <a:lnTo>
                      <a:pt x="0" y="45"/>
                    </a:lnTo>
                    <a:lnTo>
                      <a:pt x="124" y="45"/>
                    </a:lnTo>
                    <a:lnTo>
                      <a:pt x="126" y="46"/>
                    </a:lnTo>
                    <a:lnTo>
                      <a:pt x="3" y="46"/>
                    </a:lnTo>
                    <a:lnTo>
                      <a:pt x="0" y="45"/>
                    </a:lnTo>
                    <a:close/>
                    <a:moveTo>
                      <a:pt x="0" y="50"/>
                    </a:moveTo>
                    <a:lnTo>
                      <a:pt x="0" y="50"/>
                    </a:lnTo>
                    <a:lnTo>
                      <a:pt x="124" y="50"/>
                    </a:lnTo>
                    <a:lnTo>
                      <a:pt x="126" y="53"/>
                    </a:lnTo>
                    <a:lnTo>
                      <a:pt x="3" y="53"/>
                    </a:lnTo>
                    <a:lnTo>
                      <a:pt x="0" y="50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124" y="56"/>
                    </a:lnTo>
                    <a:lnTo>
                      <a:pt x="126" y="58"/>
                    </a:lnTo>
                    <a:lnTo>
                      <a:pt x="3" y="58"/>
                    </a:lnTo>
                    <a:lnTo>
                      <a:pt x="0" y="56"/>
                    </a:lnTo>
                    <a:close/>
                    <a:moveTo>
                      <a:pt x="0" y="61"/>
                    </a:moveTo>
                    <a:lnTo>
                      <a:pt x="124" y="61"/>
                    </a:lnTo>
                    <a:lnTo>
                      <a:pt x="126" y="64"/>
                    </a:lnTo>
                    <a:lnTo>
                      <a:pt x="3" y="64"/>
                    </a:lnTo>
                    <a:lnTo>
                      <a:pt x="0" y="61"/>
                    </a:lnTo>
                    <a:close/>
                    <a:moveTo>
                      <a:pt x="0" y="0"/>
                    </a:moveTo>
                    <a:lnTo>
                      <a:pt x="124" y="0"/>
                    </a:lnTo>
                    <a:lnTo>
                      <a:pt x="126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8" name="Freeform 511">
                <a:extLst>
                  <a:ext uri="{FF2B5EF4-FFF2-40B4-BE49-F238E27FC236}">
                    <a16:creationId xmlns:a16="http://schemas.microsoft.com/office/drawing/2014/main" id="{AAAE9864-B04A-8247-980B-69D58CA83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800" y="5937250"/>
                <a:ext cx="190500" cy="109537"/>
              </a:xfrm>
              <a:custGeom>
                <a:avLst/>
                <a:gdLst>
                  <a:gd name="T0" fmla="*/ 2147483647 w 120"/>
                  <a:gd name="T1" fmla="*/ 0 h 69"/>
                  <a:gd name="T2" fmla="*/ 2147483647 w 120"/>
                  <a:gd name="T3" fmla="*/ 2147483647 h 69"/>
                  <a:gd name="T4" fmla="*/ 2147483647 w 120"/>
                  <a:gd name="T5" fmla="*/ 2147483647 h 69"/>
                  <a:gd name="T6" fmla="*/ 2147483647 w 120"/>
                  <a:gd name="T7" fmla="*/ 2147483647 h 69"/>
                  <a:gd name="T8" fmla="*/ 2147483647 w 120"/>
                  <a:gd name="T9" fmla="*/ 2147483647 h 69"/>
                  <a:gd name="T10" fmla="*/ 2147483647 w 120"/>
                  <a:gd name="T11" fmla="*/ 2147483647 h 69"/>
                  <a:gd name="T12" fmla="*/ 2147483647 w 120"/>
                  <a:gd name="T13" fmla="*/ 2147483647 h 69"/>
                  <a:gd name="T14" fmla="*/ 2147483647 w 120"/>
                  <a:gd name="T15" fmla="*/ 2147483647 h 69"/>
                  <a:gd name="T16" fmla="*/ 2147483647 w 120"/>
                  <a:gd name="T17" fmla="*/ 2147483647 h 69"/>
                  <a:gd name="T18" fmla="*/ 2147483647 w 120"/>
                  <a:gd name="T19" fmla="*/ 2147483647 h 69"/>
                  <a:gd name="T20" fmla="*/ 2147483647 w 120"/>
                  <a:gd name="T21" fmla="*/ 2147483647 h 69"/>
                  <a:gd name="T22" fmla="*/ 2147483647 w 120"/>
                  <a:gd name="T23" fmla="*/ 2147483647 h 69"/>
                  <a:gd name="T24" fmla="*/ 2147483647 w 120"/>
                  <a:gd name="T25" fmla="*/ 2147483647 h 69"/>
                  <a:gd name="T26" fmla="*/ 0 w 120"/>
                  <a:gd name="T27" fmla="*/ 2147483647 h 69"/>
                  <a:gd name="T28" fmla="*/ 2147483647 w 120"/>
                  <a:gd name="T29" fmla="*/ 2147483647 h 69"/>
                  <a:gd name="T30" fmla="*/ 2147483647 w 120"/>
                  <a:gd name="T31" fmla="*/ 2147483647 h 69"/>
                  <a:gd name="T32" fmla="*/ 2147483647 w 120"/>
                  <a:gd name="T33" fmla="*/ 2147483647 h 69"/>
                  <a:gd name="T34" fmla="*/ 2147483647 w 120"/>
                  <a:gd name="T35" fmla="*/ 0 h 69"/>
                  <a:gd name="T36" fmla="*/ 2147483647 w 120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0"/>
                  <a:gd name="T58" fmla="*/ 0 h 69"/>
                  <a:gd name="T59" fmla="*/ 120 w 120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0" h="69">
                    <a:moveTo>
                      <a:pt x="30" y="0"/>
                    </a:moveTo>
                    <a:lnTo>
                      <a:pt x="120" y="1"/>
                    </a:lnTo>
                    <a:lnTo>
                      <a:pt x="120" y="69"/>
                    </a:lnTo>
                    <a:lnTo>
                      <a:pt x="119" y="16"/>
                    </a:lnTo>
                    <a:lnTo>
                      <a:pt x="119" y="2"/>
                    </a:lnTo>
                    <a:lnTo>
                      <a:pt x="95" y="1"/>
                    </a:lnTo>
                    <a:lnTo>
                      <a:pt x="52" y="1"/>
                    </a:lnTo>
                    <a:lnTo>
                      <a:pt x="14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19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39" name="Freeform 512">
                <a:extLst>
                  <a:ext uri="{FF2B5EF4-FFF2-40B4-BE49-F238E27FC236}">
                    <a16:creationId xmlns:a16="http://schemas.microsoft.com/office/drawing/2014/main" id="{6AA8D44E-E031-644D-85FF-2606E030A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738" y="6013450"/>
                <a:ext cx="444500" cy="44450"/>
              </a:xfrm>
              <a:custGeom>
                <a:avLst/>
                <a:gdLst>
                  <a:gd name="T0" fmla="*/ 2147483647 w 280"/>
                  <a:gd name="T1" fmla="*/ 0 h 28"/>
                  <a:gd name="T2" fmla="*/ 2147483647 w 280"/>
                  <a:gd name="T3" fmla="*/ 2147483647 h 28"/>
                  <a:gd name="T4" fmla="*/ 2147483647 w 280"/>
                  <a:gd name="T5" fmla="*/ 2147483647 h 28"/>
                  <a:gd name="T6" fmla="*/ 2147483647 w 280"/>
                  <a:gd name="T7" fmla="*/ 2147483647 h 28"/>
                  <a:gd name="T8" fmla="*/ 2147483647 w 280"/>
                  <a:gd name="T9" fmla="*/ 2147483647 h 28"/>
                  <a:gd name="T10" fmla="*/ 2147483647 w 280"/>
                  <a:gd name="T11" fmla="*/ 2147483647 h 28"/>
                  <a:gd name="T12" fmla="*/ 2147483647 w 280"/>
                  <a:gd name="T13" fmla="*/ 2147483647 h 28"/>
                  <a:gd name="T14" fmla="*/ 2147483647 w 280"/>
                  <a:gd name="T15" fmla="*/ 2147483647 h 28"/>
                  <a:gd name="T16" fmla="*/ 2147483647 w 280"/>
                  <a:gd name="T17" fmla="*/ 2147483647 h 28"/>
                  <a:gd name="T18" fmla="*/ 2147483647 w 280"/>
                  <a:gd name="T19" fmla="*/ 2147483647 h 28"/>
                  <a:gd name="T20" fmla="*/ 2147483647 w 280"/>
                  <a:gd name="T21" fmla="*/ 2147483647 h 28"/>
                  <a:gd name="T22" fmla="*/ 2147483647 w 280"/>
                  <a:gd name="T23" fmla="*/ 2147483647 h 28"/>
                  <a:gd name="T24" fmla="*/ 2147483647 w 280"/>
                  <a:gd name="T25" fmla="*/ 2147483647 h 28"/>
                  <a:gd name="T26" fmla="*/ 2147483647 w 280"/>
                  <a:gd name="T27" fmla="*/ 2147483647 h 28"/>
                  <a:gd name="T28" fmla="*/ 2147483647 w 280"/>
                  <a:gd name="T29" fmla="*/ 2147483647 h 28"/>
                  <a:gd name="T30" fmla="*/ 2147483647 w 280"/>
                  <a:gd name="T31" fmla="*/ 2147483647 h 28"/>
                  <a:gd name="T32" fmla="*/ 2147483647 w 280"/>
                  <a:gd name="T33" fmla="*/ 2147483647 h 28"/>
                  <a:gd name="T34" fmla="*/ 2147483647 w 280"/>
                  <a:gd name="T35" fmla="*/ 2147483647 h 28"/>
                  <a:gd name="T36" fmla="*/ 2147483647 w 280"/>
                  <a:gd name="T37" fmla="*/ 2147483647 h 28"/>
                  <a:gd name="T38" fmla="*/ 2147483647 w 280"/>
                  <a:gd name="T39" fmla="*/ 2147483647 h 28"/>
                  <a:gd name="T40" fmla="*/ 2147483647 w 280"/>
                  <a:gd name="T41" fmla="*/ 2147483647 h 28"/>
                  <a:gd name="T42" fmla="*/ 2147483647 w 280"/>
                  <a:gd name="T43" fmla="*/ 2147483647 h 28"/>
                  <a:gd name="T44" fmla="*/ 2147483647 w 280"/>
                  <a:gd name="T45" fmla="*/ 2147483647 h 28"/>
                  <a:gd name="T46" fmla="*/ 2147483647 w 280"/>
                  <a:gd name="T47" fmla="*/ 2147483647 h 28"/>
                  <a:gd name="T48" fmla="*/ 2147483647 w 280"/>
                  <a:gd name="T49" fmla="*/ 2147483647 h 28"/>
                  <a:gd name="T50" fmla="*/ 2147483647 w 280"/>
                  <a:gd name="T51" fmla="*/ 2147483647 h 28"/>
                  <a:gd name="T52" fmla="*/ 2147483647 w 280"/>
                  <a:gd name="T53" fmla="*/ 2147483647 h 28"/>
                  <a:gd name="T54" fmla="*/ 2147483647 w 280"/>
                  <a:gd name="T55" fmla="*/ 2147483647 h 28"/>
                  <a:gd name="T56" fmla="*/ 2147483647 w 280"/>
                  <a:gd name="T57" fmla="*/ 2147483647 h 28"/>
                  <a:gd name="T58" fmla="*/ 2147483647 w 280"/>
                  <a:gd name="T59" fmla="*/ 2147483647 h 28"/>
                  <a:gd name="T60" fmla="*/ 0 w 280"/>
                  <a:gd name="T61" fmla="*/ 2147483647 h 28"/>
                  <a:gd name="T62" fmla="*/ 0 w 280"/>
                  <a:gd name="T63" fmla="*/ 0 h 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0"/>
                  <a:gd name="T97" fmla="*/ 0 h 28"/>
                  <a:gd name="T98" fmla="*/ 280 w 280"/>
                  <a:gd name="T99" fmla="*/ 28 h 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0" h="28">
                    <a:moveTo>
                      <a:pt x="0" y="0"/>
                    </a:moveTo>
                    <a:lnTo>
                      <a:pt x="280" y="0"/>
                    </a:lnTo>
                    <a:lnTo>
                      <a:pt x="280" y="2"/>
                    </a:lnTo>
                    <a:lnTo>
                      <a:pt x="276" y="2"/>
                    </a:lnTo>
                    <a:lnTo>
                      <a:pt x="276" y="28"/>
                    </a:lnTo>
                    <a:lnTo>
                      <a:pt x="273" y="28"/>
                    </a:lnTo>
                    <a:lnTo>
                      <a:pt x="273" y="2"/>
                    </a:lnTo>
                    <a:lnTo>
                      <a:pt x="252" y="2"/>
                    </a:lnTo>
                    <a:lnTo>
                      <a:pt x="252" y="28"/>
                    </a:lnTo>
                    <a:lnTo>
                      <a:pt x="249" y="28"/>
                    </a:lnTo>
                    <a:lnTo>
                      <a:pt x="249" y="2"/>
                    </a:lnTo>
                    <a:lnTo>
                      <a:pt x="228" y="2"/>
                    </a:lnTo>
                    <a:lnTo>
                      <a:pt x="228" y="28"/>
                    </a:lnTo>
                    <a:lnTo>
                      <a:pt x="226" y="28"/>
                    </a:lnTo>
                    <a:lnTo>
                      <a:pt x="226" y="2"/>
                    </a:lnTo>
                    <a:lnTo>
                      <a:pt x="205" y="2"/>
                    </a:lnTo>
                    <a:lnTo>
                      <a:pt x="205" y="28"/>
                    </a:lnTo>
                    <a:lnTo>
                      <a:pt x="201" y="28"/>
                    </a:lnTo>
                    <a:lnTo>
                      <a:pt x="201" y="2"/>
                    </a:lnTo>
                    <a:lnTo>
                      <a:pt x="180" y="2"/>
                    </a:lnTo>
                    <a:lnTo>
                      <a:pt x="180" y="28"/>
                    </a:lnTo>
                    <a:lnTo>
                      <a:pt x="178" y="28"/>
                    </a:lnTo>
                    <a:lnTo>
                      <a:pt x="178" y="2"/>
                    </a:lnTo>
                    <a:lnTo>
                      <a:pt x="157" y="2"/>
                    </a:lnTo>
                    <a:lnTo>
                      <a:pt x="157" y="28"/>
                    </a:lnTo>
                    <a:lnTo>
                      <a:pt x="154" y="28"/>
                    </a:lnTo>
                    <a:lnTo>
                      <a:pt x="154" y="2"/>
                    </a:lnTo>
                    <a:lnTo>
                      <a:pt x="132" y="2"/>
                    </a:lnTo>
                    <a:lnTo>
                      <a:pt x="132" y="28"/>
                    </a:lnTo>
                    <a:lnTo>
                      <a:pt x="130" y="28"/>
                    </a:lnTo>
                    <a:lnTo>
                      <a:pt x="130" y="2"/>
                    </a:lnTo>
                    <a:lnTo>
                      <a:pt x="109" y="2"/>
                    </a:lnTo>
                    <a:lnTo>
                      <a:pt x="109" y="28"/>
                    </a:lnTo>
                    <a:lnTo>
                      <a:pt x="106" y="28"/>
                    </a:lnTo>
                    <a:lnTo>
                      <a:pt x="106" y="2"/>
                    </a:lnTo>
                    <a:lnTo>
                      <a:pt x="85" y="2"/>
                    </a:lnTo>
                    <a:lnTo>
                      <a:pt x="85" y="28"/>
                    </a:lnTo>
                    <a:lnTo>
                      <a:pt x="83" y="28"/>
                    </a:lnTo>
                    <a:lnTo>
                      <a:pt x="83" y="2"/>
                    </a:lnTo>
                    <a:lnTo>
                      <a:pt x="60" y="2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8" y="2"/>
                    </a:lnTo>
                    <a:lnTo>
                      <a:pt x="37" y="2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5" y="2"/>
                    </a:lnTo>
                    <a:lnTo>
                      <a:pt x="14" y="2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8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0" name="Freeform 513">
                <a:extLst>
                  <a:ext uri="{FF2B5EF4-FFF2-40B4-BE49-F238E27FC236}">
                    <a16:creationId xmlns:a16="http://schemas.microsoft.com/office/drawing/2014/main" id="{F4CF4FF4-1850-E348-A414-1DF5FE6DD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" y="5764213"/>
                <a:ext cx="30162" cy="450850"/>
              </a:xfrm>
              <a:custGeom>
                <a:avLst/>
                <a:gdLst>
                  <a:gd name="T0" fmla="*/ 0 w 19"/>
                  <a:gd name="T1" fmla="*/ 2147483647 h 284"/>
                  <a:gd name="T2" fmla="*/ 0 w 19"/>
                  <a:gd name="T3" fmla="*/ 2147483647 h 284"/>
                  <a:gd name="T4" fmla="*/ 2147483647 w 19"/>
                  <a:gd name="T5" fmla="*/ 0 h 284"/>
                  <a:gd name="T6" fmla="*/ 2147483647 w 19"/>
                  <a:gd name="T7" fmla="*/ 2147483647 h 284"/>
                  <a:gd name="T8" fmla="*/ 0 w 19"/>
                  <a:gd name="T9" fmla="*/ 2147483647 h 284"/>
                  <a:gd name="T10" fmla="*/ 0 w 19"/>
                  <a:gd name="T11" fmla="*/ 2147483647 h 284"/>
                  <a:gd name="T12" fmla="*/ 0 w 19"/>
                  <a:gd name="T13" fmla="*/ 2147483647 h 2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84"/>
                  <a:gd name="T23" fmla="*/ 19 w 19"/>
                  <a:gd name="T24" fmla="*/ 284 h 2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84">
                    <a:moveTo>
                      <a:pt x="0" y="24"/>
                    </a:moveTo>
                    <a:lnTo>
                      <a:pt x="0" y="24"/>
                    </a:lnTo>
                    <a:lnTo>
                      <a:pt x="19" y="0"/>
                    </a:lnTo>
                    <a:lnTo>
                      <a:pt x="19" y="284"/>
                    </a:lnTo>
                    <a:lnTo>
                      <a:pt x="0" y="28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C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1" name="Freeform 514">
                <a:extLst>
                  <a:ext uri="{FF2B5EF4-FFF2-40B4-BE49-F238E27FC236}">
                    <a16:creationId xmlns:a16="http://schemas.microsoft.com/office/drawing/2014/main" id="{EECE0B6B-3E98-8C45-B9F4-98B5D8473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950" y="6113463"/>
                <a:ext cx="53975" cy="61912"/>
              </a:xfrm>
              <a:custGeom>
                <a:avLst/>
                <a:gdLst>
                  <a:gd name="T0" fmla="*/ 0 w 34"/>
                  <a:gd name="T1" fmla="*/ 0 h 39"/>
                  <a:gd name="T2" fmla="*/ 2147483647 w 34"/>
                  <a:gd name="T3" fmla="*/ 0 h 39"/>
                  <a:gd name="T4" fmla="*/ 2147483647 w 34"/>
                  <a:gd name="T5" fmla="*/ 2147483647 h 39"/>
                  <a:gd name="T6" fmla="*/ 0 w 34"/>
                  <a:gd name="T7" fmla="*/ 2147483647 h 39"/>
                  <a:gd name="T8" fmla="*/ 0 w 34"/>
                  <a:gd name="T9" fmla="*/ 0 h 39"/>
                  <a:gd name="T10" fmla="*/ 0 w 34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9"/>
                  <a:gd name="T20" fmla="*/ 34 w 34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9">
                    <a:moveTo>
                      <a:pt x="0" y="0"/>
                    </a:moveTo>
                    <a:lnTo>
                      <a:pt x="34" y="0"/>
                    </a:lnTo>
                    <a:lnTo>
                      <a:pt x="34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2" name="Freeform 515">
                <a:extLst>
                  <a:ext uri="{FF2B5EF4-FFF2-40B4-BE49-F238E27FC236}">
                    <a16:creationId xmlns:a16="http://schemas.microsoft.com/office/drawing/2014/main" id="{A2CB2599-5B9C-F542-B69F-8D6ECF3D9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6107113"/>
                <a:ext cx="65087" cy="6350"/>
              </a:xfrm>
              <a:custGeom>
                <a:avLst/>
                <a:gdLst>
                  <a:gd name="T0" fmla="*/ 0 w 41"/>
                  <a:gd name="T1" fmla="*/ 0 h 4"/>
                  <a:gd name="T2" fmla="*/ 2147483647 w 41"/>
                  <a:gd name="T3" fmla="*/ 0 h 4"/>
                  <a:gd name="T4" fmla="*/ 2147483647 w 41"/>
                  <a:gd name="T5" fmla="*/ 2147483647 h 4"/>
                  <a:gd name="T6" fmla="*/ 2147483647 w 41"/>
                  <a:gd name="T7" fmla="*/ 2147483647 h 4"/>
                  <a:gd name="T8" fmla="*/ 0 w 41"/>
                  <a:gd name="T9" fmla="*/ 2147483647 h 4"/>
                  <a:gd name="T10" fmla="*/ 0 w 41"/>
                  <a:gd name="T11" fmla="*/ 0 h 4"/>
                  <a:gd name="T12" fmla="*/ 0 w 41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"/>
                  <a:gd name="T23" fmla="*/ 41 w 4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">
                    <a:moveTo>
                      <a:pt x="0" y="0"/>
                    </a:moveTo>
                    <a:lnTo>
                      <a:pt x="41" y="0"/>
                    </a:lnTo>
                    <a:lnTo>
                      <a:pt x="41" y="1"/>
                    </a:lnTo>
                    <a:lnTo>
                      <a:pt x="3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3" name="Freeform 516">
                <a:extLst>
                  <a:ext uri="{FF2B5EF4-FFF2-40B4-BE49-F238E27FC236}">
                    <a16:creationId xmlns:a16="http://schemas.microsoft.com/office/drawing/2014/main" id="{45BC400A-A78C-254F-9A39-708E5E59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6100763"/>
                <a:ext cx="65087" cy="7937"/>
              </a:xfrm>
              <a:custGeom>
                <a:avLst/>
                <a:gdLst>
                  <a:gd name="T0" fmla="*/ 0 w 41"/>
                  <a:gd name="T1" fmla="*/ 0 h 5"/>
                  <a:gd name="T2" fmla="*/ 2147483647 w 41"/>
                  <a:gd name="T3" fmla="*/ 0 h 5"/>
                  <a:gd name="T4" fmla="*/ 2147483647 w 41"/>
                  <a:gd name="T5" fmla="*/ 2147483647 h 5"/>
                  <a:gd name="T6" fmla="*/ 0 w 41"/>
                  <a:gd name="T7" fmla="*/ 2147483647 h 5"/>
                  <a:gd name="T8" fmla="*/ 0 w 41"/>
                  <a:gd name="T9" fmla="*/ 0 h 5"/>
                  <a:gd name="T10" fmla="*/ 0 w 4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0"/>
                    </a:moveTo>
                    <a:lnTo>
                      <a:pt x="41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4" name="Freeform 517">
                <a:extLst>
                  <a:ext uri="{FF2B5EF4-FFF2-40B4-BE49-F238E27FC236}">
                    <a16:creationId xmlns:a16="http://schemas.microsoft.com/office/drawing/2014/main" id="{F819120B-5537-6944-A204-8A1EB855F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950" y="6121400"/>
                <a:ext cx="47625" cy="53975"/>
              </a:xfrm>
              <a:custGeom>
                <a:avLst/>
                <a:gdLst>
                  <a:gd name="T0" fmla="*/ 0 w 30"/>
                  <a:gd name="T1" fmla="*/ 0 h 34"/>
                  <a:gd name="T2" fmla="*/ 2147483647 w 30"/>
                  <a:gd name="T3" fmla="*/ 0 h 34"/>
                  <a:gd name="T4" fmla="*/ 2147483647 w 30"/>
                  <a:gd name="T5" fmla="*/ 2147483647 h 34"/>
                  <a:gd name="T6" fmla="*/ 0 w 30"/>
                  <a:gd name="T7" fmla="*/ 2147483647 h 34"/>
                  <a:gd name="T8" fmla="*/ 0 w 30"/>
                  <a:gd name="T9" fmla="*/ 0 h 34"/>
                  <a:gd name="T10" fmla="*/ 0 w 3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4"/>
                  <a:gd name="T20" fmla="*/ 30 w 3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4">
                    <a:moveTo>
                      <a:pt x="0" y="0"/>
                    </a:moveTo>
                    <a:lnTo>
                      <a:pt x="30" y="0"/>
                    </a:lnTo>
                    <a:lnTo>
                      <a:pt x="30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3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5" name="Freeform 518">
                <a:extLst>
                  <a:ext uri="{FF2B5EF4-FFF2-40B4-BE49-F238E27FC236}">
                    <a16:creationId xmlns:a16="http://schemas.microsoft.com/office/drawing/2014/main" id="{5701E9B7-513A-0D42-8801-E5B79940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6173788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2147483647 h 5"/>
                  <a:gd name="T6" fmla="*/ 2147483647 w 41"/>
                  <a:gd name="T7" fmla="*/ 0 h 5"/>
                  <a:gd name="T8" fmla="*/ 0 w 41"/>
                  <a:gd name="T9" fmla="*/ 0 h 5"/>
                  <a:gd name="T10" fmla="*/ 0 w 41"/>
                  <a:gd name="T11" fmla="*/ 2147483647 h 5"/>
                  <a:gd name="T12" fmla="*/ 0 w 41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5"/>
                  <a:gd name="T23" fmla="*/ 41 w 4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4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2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6" name="Freeform 519">
                <a:extLst>
                  <a:ext uri="{FF2B5EF4-FFF2-40B4-BE49-F238E27FC236}">
                    <a16:creationId xmlns:a16="http://schemas.microsoft.com/office/drawing/2014/main" id="{F4D29F9E-3F94-5A4B-AA5B-4FE3C6D06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6180138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0 h 5"/>
                  <a:gd name="T6" fmla="*/ 0 w 41"/>
                  <a:gd name="T7" fmla="*/ 0 h 5"/>
                  <a:gd name="T8" fmla="*/ 0 w 41"/>
                  <a:gd name="T9" fmla="*/ 2147483647 h 5"/>
                  <a:gd name="T10" fmla="*/ 0 w 41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5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7" name="Freeform 520">
                <a:extLst>
                  <a:ext uri="{FF2B5EF4-FFF2-40B4-BE49-F238E27FC236}">
                    <a16:creationId xmlns:a16="http://schemas.microsoft.com/office/drawing/2014/main" id="{D20C03FE-F535-BF43-B033-E20B9725A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950" y="5978525"/>
                <a:ext cx="53975" cy="61912"/>
              </a:xfrm>
              <a:custGeom>
                <a:avLst/>
                <a:gdLst>
                  <a:gd name="T0" fmla="*/ 0 w 34"/>
                  <a:gd name="T1" fmla="*/ 0 h 39"/>
                  <a:gd name="T2" fmla="*/ 2147483647 w 34"/>
                  <a:gd name="T3" fmla="*/ 0 h 39"/>
                  <a:gd name="T4" fmla="*/ 2147483647 w 34"/>
                  <a:gd name="T5" fmla="*/ 2147483647 h 39"/>
                  <a:gd name="T6" fmla="*/ 0 w 34"/>
                  <a:gd name="T7" fmla="*/ 2147483647 h 39"/>
                  <a:gd name="T8" fmla="*/ 0 w 34"/>
                  <a:gd name="T9" fmla="*/ 0 h 39"/>
                  <a:gd name="T10" fmla="*/ 0 w 34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9"/>
                  <a:gd name="T20" fmla="*/ 34 w 34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9">
                    <a:moveTo>
                      <a:pt x="0" y="0"/>
                    </a:moveTo>
                    <a:lnTo>
                      <a:pt x="34" y="0"/>
                    </a:lnTo>
                    <a:lnTo>
                      <a:pt x="34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8" name="Freeform 521">
                <a:extLst>
                  <a:ext uri="{FF2B5EF4-FFF2-40B4-BE49-F238E27FC236}">
                    <a16:creationId xmlns:a16="http://schemas.microsoft.com/office/drawing/2014/main" id="{5BE10430-4479-2F41-B908-A63697691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5970588"/>
                <a:ext cx="65087" cy="7937"/>
              </a:xfrm>
              <a:custGeom>
                <a:avLst/>
                <a:gdLst>
                  <a:gd name="T0" fmla="*/ 0 w 41"/>
                  <a:gd name="T1" fmla="*/ 0 h 5"/>
                  <a:gd name="T2" fmla="*/ 2147483647 w 41"/>
                  <a:gd name="T3" fmla="*/ 0 h 5"/>
                  <a:gd name="T4" fmla="*/ 2147483647 w 41"/>
                  <a:gd name="T5" fmla="*/ 2147483647 h 5"/>
                  <a:gd name="T6" fmla="*/ 2147483647 w 41"/>
                  <a:gd name="T7" fmla="*/ 2147483647 h 5"/>
                  <a:gd name="T8" fmla="*/ 0 w 41"/>
                  <a:gd name="T9" fmla="*/ 2147483647 h 5"/>
                  <a:gd name="T10" fmla="*/ 0 w 41"/>
                  <a:gd name="T11" fmla="*/ 0 h 5"/>
                  <a:gd name="T12" fmla="*/ 0 w 4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5"/>
                  <a:gd name="T23" fmla="*/ 41 w 4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5">
                    <a:moveTo>
                      <a:pt x="0" y="0"/>
                    </a:moveTo>
                    <a:lnTo>
                      <a:pt x="41" y="0"/>
                    </a:lnTo>
                    <a:lnTo>
                      <a:pt x="41" y="2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9" name="Freeform 522">
                <a:extLst>
                  <a:ext uri="{FF2B5EF4-FFF2-40B4-BE49-F238E27FC236}">
                    <a16:creationId xmlns:a16="http://schemas.microsoft.com/office/drawing/2014/main" id="{5303C706-339F-F148-9428-B3777BF53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5965825"/>
                <a:ext cx="65087" cy="7937"/>
              </a:xfrm>
              <a:custGeom>
                <a:avLst/>
                <a:gdLst>
                  <a:gd name="T0" fmla="*/ 0 w 41"/>
                  <a:gd name="T1" fmla="*/ 0 h 5"/>
                  <a:gd name="T2" fmla="*/ 2147483647 w 41"/>
                  <a:gd name="T3" fmla="*/ 0 h 5"/>
                  <a:gd name="T4" fmla="*/ 2147483647 w 41"/>
                  <a:gd name="T5" fmla="*/ 2147483647 h 5"/>
                  <a:gd name="T6" fmla="*/ 0 w 41"/>
                  <a:gd name="T7" fmla="*/ 2147483647 h 5"/>
                  <a:gd name="T8" fmla="*/ 0 w 41"/>
                  <a:gd name="T9" fmla="*/ 0 h 5"/>
                  <a:gd name="T10" fmla="*/ 0 w 4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0"/>
                    </a:moveTo>
                    <a:lnTo>
                      <a:pt x="41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0" name="Freeform 523">
                <a:extLst>
                  <a:ext uri="{FF2B5EF4-FFF2-40B4-BE49-F238E27FC236}">
                    <a16:creationId xmlns:a16="http://schemas.microsoft.com/office/drawing/2014/main" id="{DB1C4137-D0AB-BB48-A184-EB16568E5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950" y="5986463"/>
                <a:ext cx="47625" cy="53975"/>
              </a:xfrm>
              <a:custGeom>
                <a:avLst/>
                <a:gdLst>
                  <a:gd name="T0" fmla="*/ 0 w 30"/>
                  <a:gd name="T1" fmla="*/ 0 h 34"/>
                  <a:gd name="T2" fmla="*/ 2147483647 w 30"/>
                  <a:gd name="T3" fmla="*/ 0 h 34"/>
                  <a:gd name="T4" fmla="*/ 2147483647 w 30"/>
                  <a:gd name="T5" fmla="*/ 2147483647 h 34"/>
                  <a:gd name="T6" fmla="*/ 0 w 30"/>
                  <a:gd name="T7" fmla="*/ 2147483647 h 34"/>
                  <a:gd name="T8" fmla="*/ 0 w 30"/>
                  <a:gd name="T9" fmla="*/ 0 h 34"/>
                  <a:gd name="T10" fmla="*/ 0 w 3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4"/>
                  <a:gd name="T20" fmla="*/ 30 w 3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4">
                    <a:moveTo>
                      <a:pt x="0" y="0"/>
                    </a:moveTo>
                    <a:lnTo>
                      <a:pt x="30" y="0"/>
                    </a:lnTo>
                    <a:lnTo>
                      <a:pt x="30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3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1" name="Freeform 524">
                <a:extLst>
                  <a:ext uri="{FF2B5EF4-FFF2-40B4-BE49-F238E27FC236}">
                    <a16:creationId xmlns:a16="http://schemas.microsoft.com/office/drawing/2014/main" id="{6D6FA002-E1AF-5A4A-B9D4-862281233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6038850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2147483647 h 5"/>
                  <a:gd name="T6" fmla="*/ 2147483647 w 41"/>
                  <a:gd name="T7" fmla="*/ 0 h 5"/>
                  <a:gd name="T8" fmla="*/ 0 w 41"/>
                  <a:gd name="T9" fmla="*/ 0 h 5"/>
                  <a:gd name="T10" fmla="*/ 0 w 41"/>
                  <a:gd name="T11" fmla="*/ 2147483647 h 5"/>
                  <a:gd name="T12" fmla="*/ 0 w 41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5"/>
                  <a:gd name="T23" fmla="*/ 41 w 4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4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2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2" name="Freeform 525">
                <a:extLst>
                  <a:ext uri="{FF2B5EF4-FFF2-40B4-BE49-F238E27FC236}">
                    <a16:creationId xmlns:a16="http://schemas.microsoft.com/office/drawing/2014/main" id="{30C78BAC-C814-3446-85C6-25D0E7968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88" y="6045200"/>
                <a:ext cx="65087" cy="7937"/>
              </a:xfrm>
              <a:custGeom>
                <a:avLst/>
                <a:gdLst>
                  <a:gd name="T0" fmla="*/ 0 w 41"/>
                  <a:gd name="T1" fmla="*/ 2147483647 h 5"/>
                  <a:gd name="T2" fmla="*/ 2147483647 w 41"/>
                  <a:gd name="T3" fmla="*/ 2147483647 h 5"/>
                  <a:gd name="T4" fmla="*/ 2147483647 w 41"/>
                  <a:gd name="T5" fmla="*/ 0 h 5"/>
                  <a:gd name="T6" fmla="*/ 0 w 41"/>
                  <a:gd name="T7" fmla="*/ 0 h 5"/>
                  <a:gd name="T8" fmla="*/ 0 w 41"/>
                  <a:gd name="T9" fmla="*/ 2147483647 h 5"/>
                  <a:gd name="T10" fmla="*/ 0 w 41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"/>
                  <a:gd name="T20" fmla="*/ 41 w 4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">
                    <a:moveTo>
                      <a:pt x="0" y="5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54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3" name="Freeform 526">
                <a:extLst>
                  <a:ext uri="{FF2B5EF4-FFF2-40B4-BE49-F238E27FC236}">
                    <a16:creationId xmlns:a16="http://schemas.microsoft.com/office/drawing/2014/main" id="{63B5C40E-E66D-054F-85DC-A2B27F12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13" y="5802313"/>
                <a:ext cx="22225" cy="414337"/>
              </a:xfrm>
              <a:custGeom>
                <a:avLst/>
                <a:gdLst>
                  <a:gd name="T0" fmla="*/ 2147483647 w 14"/>
                  <a:gd name="T1" fmla="*/ 2147483647 h 261"/>
                  <a:gd name="T2" fmla="*/ 0 w 14"/>
                  <a:gd name="T3" fmla="*/ 2147483647 h 261"/>
                  <a:gd name="T4" fmla="*/ 0 w 14"/>
                  <a:gd name="T5" fmla="*/ 2147483647 h 261"/>
                  <a:gd name="T6" fmla="*/ 2147483647 w 14"/>
                  <a:gd name="T7" fmla="*/ 0 h 261"/>
                  <a:gd name="T8" fmla="*/ 2147483647 w 14"/>
                  <a:gd name="T9" fmla="*/ 2147483647 h 261"/>
                  <a:gd name="T10" fmla="*/ 2147483647 w 14"/>
                  <a:gd name="T11" fmla="*/ 2147483647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61"/>
                  <a:gd name="T20" fmla="*/ 14 w 14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61">
                    <a:moveTo>
                      <a:pt x="14" y="261"/>
                    </a:moveTo>
                    <a:lnTo>
                      <a:pt x="0" y="260"/>
                    </a:lnTo>
                    <a:lnTo>
                      <a:pt x="0" y="18"/>
                    </a:lnTo>
                    <a:lnTo>
                      <a:pt x="14" y="0"/>
                    </a:lnTo>
                    <a:lnTo>
                      <a:pt x="14" y="261"/>
                    </a:lnTo>
                    <a:close/>
                  </a:path>
                </a:pathLst>
              </a:custGeom>
              <a:solidFill>
                <a:srgbClr val="4C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4" name="Freeform 527">
                <a:extLst>
                  <a:ext uri="{FF2B5EF4-FFF2-40B4-BE49-F238E27FC236}">
                    <a16:creationId xmlns:a16="http://schemas.microsoft.com/office/drawing/2014/main" id="{32A722D9-BB59-074D-BA5B-8EC06C404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13" y="5764213"/>
                <a:ext cx="279400" cy="131762"/>
              </a:xfrm>
              <a:custGeom>
                <a:avLst/>
                <a:gdLst>
                  <a:gd name="T0" fmla="*/ 2147483647 w 176"/>
                  <a:gd name="T1" fmla="*/ 2147483647 h 83"/>
                  <a:gd name="T2" fmla="*/ 2147483647 w 176"/>
                  <a:gd name="T3" fmla="*/ 2147483647 h 83"/>
                  <a:gd name="T4" fmla="*/ 2147483647 w 176"/>
                  <a:gd name="T5" fmla="*/ 0 h 83"/>
                  <a:gd name="T6" fmla="*/ 2147483647 w 176"/>
                  <a:gd name="T7" fmla="*/ 2147483647 h 83"/>
                  <a:gd name="T8" fmla="*/ 2147483647 w 176"/>
                  <a:gd name="T9" fmla="*/ 2147483647 h 83"/>
                  <a:gd name="T10" fmla="*/ 2147483647 w 176"/>
                  <a:gd name="T11" fmla="*/ 2147483647 h 83"/>
                  <a:gd name="T12" fmla="*/ 2147483647 w 176"/>
                  <a:gd name="T13" fmla="*/ 2147483647 h 83"/>
                  <a:gd name="T14" fmla="*/ 2147483647 w 176"/>
                  <a:gd name="T15" fmla="*/ 2147483647 h 83"/>
                  <a:gd name="T16" fmla="*/ 0 w 176"/>
                  <a:gd name="T17" fmla="*/ 2147483647 h 83"/>
                  <a:gd name="T18" fmla="*/ 0 w 176"/>
                  <a:gd name="T19" fmla="*/ 2147483647 h 83"/>
                  <a:gd name="T20" fmla="*/ 2147483647 w 176"/>
                  <a:gd name="T21" fmla="*/ 2147483647 h 83"/>
                  <a:gd name="T22" fmla="*/ 2147483647 w 176"/>
                  <a:gd name="T23" fmla="*/ 2147483647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83"/>
                  <a:gd name="T38" fmla="*/ 176 w 176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83">
                    <a:moveTo>
                      <a:pt x="13" y="24"/>
                    </a:moveTo>
                    <a:lnTo>
                      <a:pt x="157" y="24"/>
                    </a:lnTo>
                    <a:lnTo>
                      <a:pt x="176" y="0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56" y="83"/>
                    </a:lnTo>
                    <a:lnTo>
                      <a:pt x="156" y="36"/>
                    </a:lnTo>
                    <a:lnTo>
                      <a:pt x="14" y="45"/>
                    </a:lnTo>
                    <a:lnTo>
                      <a:pt x="0" y="69"/>
                    </a:lnTo>
                    <a:lnTo>
                      <a:pt x="0" y="42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6D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5" name="Freeform 528">
                <a:extLst>
                  <a:ext uri="{FF2B5EF4-FFF2-40B4-BE49-F238E27FC236}">
                    <a16:creationId xmlns:a16="http://schemas.microsoft.com/office/drawing/2014/main" id="{2DA862B8-6E4E-5343-A8D5-B67206F21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213" y="5762625"/>
                <a:ext cx="461962" cy="41275"/>
              </a:xfrm>
              <a:custGeom>
                <a:avLst/>
                <a:gdLst>
                  <a:gd name="T0" fmla="*/ 2147483647 w 291"/>
                  <a:gd name="T1" fmla="*/ 2147483647 h 26"/>
                  <a:gd name="T2" fmla="*/ 2147483647 w 291"/>
                  <a:gd name="T3" fmla="*/ 0 h 26"/>
                  <a:gd name="T4" fmla="*/ 0 w 291"/>
                  <a:gd name="T5" fmla="*/ 0 h 26"/>
                  <a:gd name="T6" fmla="*/ 0 w 291"/>
                  <a:gd name="T7" fmla="*/ 2147483647 h 26"/>
                  <a:gd name="T8" fmla="*/ 2147483647 w 291"/>
                  <a:gd name="T9" fmla="*/ 2147483647 h 26"/>
                  <a:gd name="T10" fmla="*/ 2147483647 w 291"/>
                  <a:gd name="T11" fmla="*/ 2147483647 h 26"/>
                  <a:gd name="T12" fmla="*/ 2147483647 w 291"/>
                  <a:gd name="T13" fmla="*/ 214748364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1"/>
                  <a:gd name="T22" fmla="*/ 0 h 26"/>
                  <a:gd name="T23" fmla="*/ 291 w 29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1" h="26">
                    <a:moveTo>
                      <a:pt x="291" y="26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90" y="16"/>
                    </a:lnTo>
                    <a:lnTo>
                      <a:pt x="291" y="26"/>
                    </a:lnTo>
                    <a:close/>
                  </a:path>
                </a:pathLst>
              </a:custGeom>
              <a:solidFill>
                <a:srgbClr val="919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6" name="Freeform 529">
                <a:extLst>
                  <a:ext uri="{FF2B5EF4-FFF2-40B4-BE49-F238E27FC236}">
                    <a16:creationId xmlns:a16="http://schemas.microsoft.com/office/drawing/2014/main" id="{25FD2208-9335-4B4B-8FC8-B19CBAAF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588" y="5786438"/>
                <a:ext cx="138112" cy="22225"/>
              </a:xfrm>
              <a:custGeom>
                <a:avLst/>
                <a:gdLst>
                  <a:gd name="T0" fmla="*/ 2147483647 w 87"/>
                  <a:gd name="T1" fmla="*/ 0 h 14"/>
                  <a:gd name="T2" fmla="*/ 2147483647 w 87"/>
                  <a:gd name="T3" fmla="*/ 2147483647 h 14"/>
                  <a:gd name="T4" fmla="*/ 2147483647 w 87"/>
                  <a:gd name="T5" fmla="*/ 2147483647 h 14"/>
                  <a:gd name="T6" fmla="*/ 2147483647 w 87"/>
                  <a:gd name="T7" fmla="*/ 2147483647 h 14"/>
                  <a:gd name="T8" fmla="*/ 0 w 87"/>
                  <a:gd name="T9" fmla="*/ 2147483647 h 14"/>
                  <a:gd name="T10" fmla="*/ 2147483647 w 87"/>
                  <a:gd name="T11" fmla="*/ 0 h 14"/>
                  <a:gd name="T12" fmla="*/ 2147483647 w 87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14"/>
                  <a:gd name="T23" fmla="*/ 87 w 87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14">
                    <a:moveTo>
                      <a:pt x="87" y="0"/>
                    </a:moveTo>
                    <a:lnTo>
                      <a:pt x="87" y="10"/>
                    </a:lnTo>
                    <a:lnTo>
                      <a:pt x="1" y="14"/>
                    </a:lnTo>
                    <a:lnTo>
                      <a:pt x="0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0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7" name="Freeform 530">
                <a:extLst>
                  <a:ext uri="{FF2B5EF4-FFF2-40B4-BE49-F238E27FC236}">
                    <a16:creationId xmlns:a16="http://schemas.microsoft.com/office/drawing/2014/main" id="{541F32B1-03EB-ED49-A11F-D240EDCE8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13" y="5802313"/>
                <a:ext cx="22225" cy="71437"/>
              </a:xfrm>
              <a:custGeom>
                <a:avLst/>
                <a:gdLst>
                  <a:gd name="T0" fmla="*/ 0 w 14"/>
                  <a:gd name="T1" fmla="*/ 2147483647 h 45"/>
                  <a:gd name="T2" fmla="*/ 0 w 14"/>
                  <a:gd name="T3" fmla="*/ 2147483647 h 45"/>
                  <a:gd name="T4" fmla="*/ 2147483647 w 14"/>
                  <a:gd name="T5" fmla="*/ 0 h 45"/>
                  <a:gd name="T6" fmla="*/ 2147483647 w 14"/>
                  <a:gd name="T7" fmla="*/ 2147483647 h 45"/>
                  <a:gd name="T8" fmla="*/ 0 w 14"/>
                  <a:gd name="T9" fmla="*/ 2147483647 h 45"/>
                  <a:gd name="T10" fmla="*/ 0 w 14"/>
                  <a:gd name="T11" fmla="*/ 214748364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5"/>
                  <a:gd name="T20" fmla="*/ 14 w 1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5">
                    <a:moveTo>
                      <a:pt x="0" y="45"/>
                    </a:moveTo>
                    <a:lnTo>
                      <a:pt x="0" y="18"/>
                    </a:lnTo>
                    <a:lnTo>
                      <a:pt x="14" y="0"/>
                    </a:lnTo>
                    <a:lnTo>
                      <a:pt x="14" y="2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14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8" name="Freeform 531">
                <a:extLst>
                  <a:ext uri="{FF2B5EF4-FFF2-40B4-BE49-F238E27FC236}">
                    <a16:creationId xmlns:a16="http://schemas.microsoft.com/office/drawing/2014/main" id="{F0E1A4B2-D9D0-0640-BF1B-A7B2C2276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" y="5764213"/>
                <a:ext cx="30162" cy="125412"/>
              </a:xfrm>
              <a:custGeom>
                <a:avLst/>
                <a:gdLst>
                  <a:gd name="T0" fmla="*/ 0 w 19"/>
                  <a:gd name="T1" fmla="*/ 2147483647 h 79"/>
                  <a:gd name="T2" fmla="*/ 0 w 19"/>
                  <a:gd name="T3" fmla="*/ 2147483647 h 79"/>
                  <a:gd name="T4" fmla="*/ 2147483647 w 19"/>
                  <a:gd name="T5" fmla="*/ 0 h 79"/>
                  <a:gd name="T6" fmla="*/ 2147483647 w 19"/>
                  <a:gd name="T7" fmla="*/ 2147483647 h 79"/>
                  <a:gd name="T8" fmla="*/ 2147483647 w 19"/>
                  <a:gd name="T9" fmla="*/ 2147483647 h 79"/>
                  <a:gd name="T10" fmla="*/ 0 w 19"/>
                  <a:gd name="T11" fmla="*/ 2147483647 h 79"/>
                  <a:gd name="T12" fmla="*/ 0 w 19"/>
                  <a:gd name="T13" fmla="*/ 2147483647 h 79"/>
                  <a:gd name="T14" fmla="*/ 0 w 1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79"/>
                  <a:gd name="T26" fmla="*/ 19 w 1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79">
                    <a:moveTo>
                      <a:pt x="0" y="24"/>
                    </a:moveTo>
                    <a:lnTo>
                      <a:pt x="0" y="24"/>
                    </a:lnTo>
                    <a:lnTo>
                      <a:pt x="19" y="0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0" y="7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55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9" name="Freeform 532">
                <a:extLst>
                  <a:ext uri="{FF2B5EF4-FFF2-40B4-BE49-F238E27FC236}">
                    <a16:creationId xmlns:a16="http://schemas.microsoft.com/office/drawing/2014/main" id="{89C07CA9-56CC-5247-A4ED-92098C2F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8" y="6129338"/>
                <a:ext cx="958850" cy="96837"/>
              </a:xfrm>
              <a:custGeom>
                <a:avLst/>
                <a:gdLst>
                  <a:gd name="T0" fmla="*/ 2147483647 w 604"/>
                  <a:gd name="T1" fmla="*/ 2147483647 h 61"/>
                  <a:gd name="T2" fmla="*/ 2147483647 w 604"/>
                  <a:gd name="T3" fmla="*/ 2147483647 h 61"/>
                  <a:gd name="T4" fmla="*/ 2147483647 w 604"/>
                  <a:gd name="T5" fmla="*/ 2147483647 h 61"/>
                  <a:gd name="T6" fmla="*/ 2147483647 w 604"/>
                  <a:gd name="T7" fmla="*/ 2147483647 h 61"/>
                  <a:gd name="T8" fmla="*/ 2147483647 w 604"/>
                  <a:gd name="T9" fmla="*/ 2147483647 h 61"/>
                  <a:gd name="T10" fmla="*/ 2147483647 w 604"/>
                  <a:gd name="T11" fmla="*/ 2147483647 h 61"/>
                  <a:gd name="T12" fmla="*/ 2147483647 w 604"/>
                  <a:gd name="T13" fmla="*/ 2147483647 h 61"/>
                  <a:gd name="T14" fmla="*/ 2147483647 w 604"/>
                  <a:gd name="T15" fmla="*/ 2147483647 h 61"/>
                  <a:gd name="T16" fmla="*/ 2147483647 w 604"/>
                  <a:gd name="T17" fmla="*/ 2147483647 h 61"/>
                  <a:gd name="T18" fmla="*/ 2147483647 w 604"/>
                  <a:gd name="T19" fmla="*/ 2147483647 h 61"/>
                  <a:gd name="T20" fmla="*/ 2147483647 w 604"/>
                  <a:gd name="T21" fmla="*/ 2147483647 h 61"/>
                  <a:gd name="T22" fmla="*/ 2147483647 w 604"/>
                  <a:gd name="T23" fmla="*/ 0 h 61"/>
                  <a:gd name="T24" fmla="*/ 2147483647 w 604"/>
                  <a:gd name="T25" fmla="*/ 2147483647 h 61"/>
                  <a:gd name="T26" fmla="*/ 2147483647 w 604"/>
                  <a:gd name="T27" fmla="*/ 2147483647 h 61"/>
                  <a:gd name="T28" fmla="*/ 2147483647 w 604"/>
                  <a:gd name="T29" fmla="*/ 2147483647 h 61"/>
                  <a:gd name="T30" fmla="*/ 2147483647 w 604"/>
                  <a:gd name="T31" fmla="*/ 2147483647 h 61"/>
                  <a:gd name="T32" fmla="*/ 2147483647 w 604"/>
                  <a:gd name="T33" fmla="*/ 2147483647 h 61"/>
                  <a:gd name="T34" fmla="*/ 2147483647 w 604"/>
                  <a:gd name="T35" fmla="*/ 2147483647 h 61"/>
                  <a:gd name="T36" fmla="*/ 2147483647 w 604"/>
                  <a:gd name="T37" fmla="*/ 2147483647 h 61"/>
                  <a:gd name="T38" fmla="*/ 2147483647 w 604"/>
                  <a:gd name="T39" fmla="*/ 2147483647 h 61"/>
                  <a:gd name="T40" fmla="*/ 2147483647 w 604"/>
                  <a:gd name="T41" fmla="*/ 2147483647 h 61"/>
                  <a:gd name="T42" fmla="*/ 2147483647 w 604"/>
                  <a:gd name="T43" fmla="*/ 2147483647 h 61"/>
                  <a:gd name="T44" fmla="*/ 2147483647 w 604"/>
                  <a:gd name="T45" fmla="*/ 2147483647 h 61"/>
                  <a:gd name="T46" fmla="*/ 2147483647 w 604"/>
                  <a:gd name="T47" fmla="*/ 2147483647 h 61"/>
                  <a:gd name="T48" fmla="*/ 2147483647 w 604"/>
                  <a:gd name="T49" fmla="*/ 2147483647 h 61"/>
                  <a:gd name="T50" fmla="*/ 2147483647 w 604"/>
                  <a:gd name="T51" fmla="*/ 2147483647 h 61"/>
                  <a:gd name="T52" fmla="*/ 2147483647 w 604"/>
                  <a:gd name="T53" fmla="*/ 2147483647 h 61"/>
                  <a:gd name="T54" fmla="*/ 2147483647 w 604"/>
                  <a:gd name="T55" fmla="*/ 2147483647 h 61"/>
                  <a:gd name="T56" fmla="*/ 2147483647 w 604"/>
                  <a:gd name="T57" fmla="*/ 2147483647 h 61"/>
                  <a:gd name="T58" fmla="*/ 2147483647 w 604"/>
                  <a:gd name="T59" fmla="*/ 2147483647 h 61"/>
                  <a:gd name="T60" fmla="*/ 2147483647 w 604"/>
                  <a:gd name="T61" fmla="*/ 2147483647 h 61"/>
                  <a:gd name="T62" fmla="*/ 2147483647 w 604"/>
                  <a:gd name="T63" fmla="*/ 2147483647 h 61"/>
                  <a:gd name="T64" fmla="*/ 2147483647 w 604"/>
                  <a:gd name="T65" fmla="*/ 2147483647 h 61"/>
                  <a:gd name="T66" fmla="*/ 2147483647 w 604"/>
                  <a:gd name="T67" fmla="*/ 2147483647 h 61"/>
                  <a:gd name="T68" fmla="*/ 2147483647 w 604"/>
                  <a:gd name="T69" fmla="*/ 2147483647 h 61"/>
                  <a:gd name="T70" fmla="*/ 2147483647 w 604"/>
                  <a:gd name="T71" fmla="*/ 2147483647 h 61"/>
                  <a:gd name="T72" fmla="*/ 2147483647 w 604"/>
                  <a:gd name="T73" fmla="*/ 2147483647 h 61"/>
                  <a:gd name="T74" fmla="*/ 2147483647 w 604"/>
                  <a:gd name="T75" fmla="*/ 2147483647 h 61"/>
                  <a:gd name="T76" fmla="*/ 2147483647 w 604"/>
                  <a:gd name="T77" fmla="*/ 2147483647 h 61"/>
                  <a:gd name="T78" fmla="*/ 2147483647 w 604"/>
                  <a:gd name="T79" fmla="*/ 2147483647 h 61"/>
                  <a:gd name="T80" fmla="*/ 2147483647 w 604"/>
                  <a:gd name="T81" fmla="*/ 2147483647 h 61"/>
                  <a:gd name="T82" fmla="*/ 2147483647 w 604"/>
                  <a:gd name="T83" fmla="*/ 2147483647 h 61"/>
                  <a:gd name="T84" fmla="*/ 2147483647 w 604"/>
                  <a:gd name="T85" fmla="*/ 2147483647 h 61"/>
                  <a:gd name="T86" fmla="*/ 2147483647 w 604"/>
                  <a:gd name="T87" fmla="*/ 2147483647 h 61"/>
                  <a:gd name="T88" fmla="*/ 2147483647 w 604"/>
                  <a:gd name="T89" fmla="*/ 2147483647 h 61"/>
                  <a:gd name="T90" fmla="*/ 2147483647 w 604"/>
                  <a:gd name="T91" fmla="*/ 2147483647 h 61"/>
                  <a:gd name="T92" fmla="*/ 2147483647 w 604"/>
                  <a:gd name="T93" fmla="*/ 2147483647 h 61"/>
                  <a:gd name="T94" fmla="*/ 2147483647 w 604"/>
                  <a:gd name="T95" fmla="*/ 2147483647 h 6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4"/>
                  <a:gd name="T145" fmla="*/ 0 h 61"/>
                  <a:gd name="T146" fmla="*/ 604 w 604"/>
                  <a:gd name="T147" fmla="*/ 61 h 6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4" h="61">
                    <a:moveTo>
                      <a:pt x="0" y="33"/>
                    </a:moveTo>
                    <a:lnTo>
                      <a:pt x="0" y="33"/>
                    </a:lnTo>
                    <a:lnTo>
                      <a:pt x="3" y="44"/>
                    </a:lnTo>
                    <a:lnTo>
                      <a:pt x="8" y="53"/>
                    </a:lnTo>
                    <a:lnTo>
                      <a:pt x="11" y="61"/>
                    </a:lnTo>
                    <a:lnTo>
                      <a:pt x="596" y="61"/>
                    </a:lnTo>
                    <a:lnTo>
                      <a:pt x="596" y="51"/>
                    </a:lnTo>
                    <a:lnTo>
                      <a:pt x="598" y="44"/>
                    </a:lnTo>
                    <a:lnTo>
                      <a:pt x="600" y="38"/>
                    </a:lnTo>
                    <a:lnTo>
                      <a:pt x="603" y="33"/>
                    </a:lnTo>
                    <a:lnTo>
                      <a:pt x="604" y="28"/>
                    </a:lnTo>
                    <a:lnTo>
                      <a:pt x="604" y="23"/>
                    </a:lnTo>
                    <a:lnTo>
                      <a:pt x="603" y="18"/>
                    </a:lnTo>
                    <a:lnTo>
                      <a:pt x="601" y="14"/>
                    </a:lnTo>
                    <a:lnTo>
                      <a:pt x="600" y="13"/>
                    </a:lnTo>
                    <a:lnTo>
                      <a:pt x="596" y="12"/>
                    </a:lnTo>
                    <a:lnTo>
                      <a:pt x="594" y="13"/>
                    </a:lnTo>
                    <a:lnTo>
                      <a:pt x="589" y="17"/>
                    </a:lnTo>
                    <a:lnTo>
                      <a:pt x="587" y="17"/>
                    </a:lnTo>
                    <a:lnTo>
                      <a:pt x="577" y="12"/>
                    </a:lnTo>
                    <a:lnTo>
                      <a:pt x="568" y="7"/>
                    </a:lnTo>
                    <a:lnTo>
                      <a:pt x="564" y="3"/>
                    </a:lnTo>
                    <a:lnTo>
                      <a:pt x="562" y="3"/>
                    </a:lnTo>
                    <a:lnTo>
                      <a:pt x="559" y="3"/>
                    </a:lnTo>
                    <a:lnTo>
                      <a:pt x="553" y="6"/>
                    </a:lnTo>
                    <a:lnTo>
                      <a:pt x="550" y="7"/>
                    </a:lnTo>
                    <a:lnTo>
                      <a:pt x="545" y="7"/>
                    </a:lnTo>
                    <a:lnTo>
                      <a:pt x="540" y="7"/>
                    </a:lnTo>
                    <a:lnTo>
                      <a:pt x="536" y="5"/>
                    </a:lnTo>
                    <a:lnTo>
                      <a:pt x="531" y="3"/>
                    </a:lnTo>
                    <a:lnTo>
                      <a:pt x="530" y="3"/>
                    </a:lnTo>
                    <a:lnTo>
                      <a:pt x="531" y="6"/>
                    </a:lnTo>
                    <a:lnTo>
                      <a:pt x="536" y="16"/>
                    </a:lnTo>
                    <a:lnTo>
                      <a:pt x="536" y="17"/>
                    </a:lnTo>
                    <a:lnTo>
                      <a:pt x="535" y="17"/>
                    </a:lnTo>
                    <a:lnTo>
                      <a:pt x="529" y="14"/>
                    </a:lnTo>
                    <a:lnTo>
                      <a:pt x="525" y="12"/>
                    </a:lnTo>
                    <a:lnTo>
                      <a:pt x="522" y="10"/>
                    </a:lnTo>
                    <a:lnTo>
                      <a:pt x="520" y="3"/>
                    </a:lnTo>
                    <a:lnTo>
                      <a:pt x="519" y="1"/>
                    </a:lnTo>
                    <a:lnTo>
                      <a:pt x="518" y="0"/>
                    </a:lnTo>
                    <a:lnTo>
                      <a:pt x="516" y="1"/>
                    </a:lnTo>
                    <a:lnTo>
                      <a:pt x="514" y="3"/>
                    </a:lnTo>
                    <a:lnTo>
                      <a:pt x="511" y="7"/>
                    </a:lnTo>
                    <a:lnTo>
                      <a:pt x="510" y="10"/>
                    </a:lnTo>
                    <a:lnTo>
                      <a:pt x="510" y="14"/>
                    </a:lnTo>
                    <a:lnTo>
                      <a:pt x="509" y="16"/>
                    </a:lnTo>
                    <a:lnTo>
                      <a:pt x="506" y="16"/>
                    </a:lnTo>
                    <a:lnTo>
                      <a:pt x="499" y="13"/>
                    </a:lnTo>
                    <a:lnTo>
                      <a:pt x="488" y="7"/>
                    </a:lnTo>
                    <a:lnTo>
                      <a:pt x="477" y="2"/>
                    </a:lnTo>
                    <a:lnTo>
                      <a:pt x="471" y="1"/>
                    </a:lnTo>
                    <a:lnTo>
                      <a:pt x="466" y="0"/>
                    </a:lnTo>
                    <a:lnTo>
                      <a:pt x="461" y="0"/>
                    </a:lnTo>
                    <a:lnTo>
                      <a:pt x="455" y="2"/>
                    </a:lnTo>
                    <a:lnTo>
                      <a:pt x="447" y="5"/>
                    </a:lnTo>
                    <a:lnTo>
                      <a:pt x="444" y="6"/>
                    </a:lnTo>
                    <a:lnTo>
                      <a:pt x="437" y="6"/>
                    </a:lnTo>
                    <a:lnTo>
                      <a:pt x="426" y="6"/>
                    </a:lnTo>
                    <a:lnTo>
                      <a:pt x="419" y="7"/>
                    </a:lnTo>
                    <a:lnTo>
                      <a:pt x="412" y="8"/>
                    </a:lnTo>
                    <a:lnTo>
                      <a:pt x="398" y="12"/>
                    </a:lnTo>
                    <a:lnTo>
                      <a:pt x="386" y="16"/>
                    </a:lnTo>
                    <a:lnTo>
                      <a:pt x="378" y="17"/>
                    </a:lnTo>
                    <a:lnTo>
                      <a:pt x="371" y="17"/>
                    </a:lnTo>
                    <a:lnTo>
                      <a:pt x="363" y="17"/>
                    </a:lnTo>
                    <a:lnTo>
                      <a:pt x="357" y="16"/>
                    </a:lnTo>
                    <a:lnTo>
                      <a:pt x="347" y="12"/>
                    </a:lnTo>
                    <a:lnTo>
                      <a:pt x="341" y="10"/>
                    </a:lnTo>
                    <a:lnTo>
                      <a:pt x="340" y="10"/>
                    </a:lnTo>
                    <a:lnTo>
                      <a:pt x="338" y="12"/>
                    </a:lnTo>
                    <a:lnTo>
                      <a:pt x="334" y="16"/>
                    </a:lnTo>
                    <a:lnTo>
                      <a:pt x="330" y="17"/>
                    </a:lnTo>
                    <a:lnTo>
                      <a:pt x="326" y="16"/>
                    </a:lnTo>
                    <a:lnTo>
                      <a:pt x="310" y="14"/>
                    </a:lnTo>
                    <a:lnTo>
                      <a:pt x="310" y="16"/>
                    </a:lnTo>
                    <a:lnTo>
                      <a:pt x="307" y="18"/>
                    </a:lnTo>
                    <a:lnTo>
                      <a:pt x="297" y="19"/>
                    </a:lnTo>
                    <a:lnTo>
                      <a:pt x="283" y="21"/>
                    </a:lnTo>
                    <a:lnTo>
                      <a:pt x="272" y="24"/>
                    </a:lnTo>
                    <a:lnTo>
                      <a:pt x="264" y="28"/>
                    </a:lnTo>
                    <a:lnTo>
                      <a:pt x="255" y="29"/>
                    </a:lnTo>
                    <a:lnTo>
                      <a:pt x="248" y="30"/>
                    </a:lnTo>
                    <a:lnTo>
                      <a:pt x="241" y="32"/>
                    </a:lnTo>
                    <a:lnTo>
                      <a:pt x="235" y="34"/>
                    </a:lnTo>
                    <a:lnTo>
                      <a:pt x="231" y="34"/>
                    </a:lnTo>
                    <a:lnTo>
                      <a:pt x="228" y="33"/>
                    </a:lnTo>
                    <a:lnTo>
                      <a:pt x="224" y="32"/>
                    </a:lnTo>
                    <a:lnTo>
                      <a:pt x="220" y="30"/>
                    </a:lnTo>
                    <a:lnTo>
                      <a:pt x="215" y="26"/>
                    </a:lnTo>
                    <a:lnTo>
                      <a:pt x="211" y="23"/>
                    </a:lnTo>
                    <a:lnTo>
                      <a:pt x="207" y="22"/>
                    </a:lnTo>
                    <a:lnTo>
                      <a:pt x="203" y="22"/>
                    </a:lnTo>
                    <a:lnTo>
                      <a:pt x="199" y="21"/>
                    </a:lnTo>
                    <a:lnTo>
                      <a:pt x="197" y="19"/>
                    </a:lnTo>
                    <a:lnTo>
                      <a:pt x="192" y="13"/>
                    </a:lnTo>
                    <a:lnTo>
                      <a:pt x="191" y="10"/>
                    </a:lnTo>
                    <a:lnTo>
                      <a:pt x="190" y="8"/>
                    </a:lnTo>
                    <a:lnTo>
                      <a:pt x="187" y="8"/>
                    </a:lnTo>
                    <a:lnTo>
                      <a:pt x="185" y="11"/>
                    </a:lnTo>
                    <a:lnTo>
                      <a:pt x="178" y="18"/>
                    </a:lnTo>
                    <a:lnTo>
                      <a:pt x="172" y="26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5" y="28"/>
                    </a:lnTo>
                    <a:lnTo>
                      <a:pt x="165" y="24"/>
                    </a:lnTo>
                    <a:lnTo>
                      <a:pt x="165" y="21"/>
                    </a:lnTo>
                    <a:lnTo>
                      <a:pt x="166" y="17"/>
                    </a:lnTo>
                    <a:lnTo>
                      <a:pt x="169" y="12"/>
                    </a:lnTo>
                    <a:lnTo>
                      <a:pt x="165" y="14"/>
                    </a:lnTo>
                    <a:lnTo>
                      <a:pt x="153" y="24"/>
                    </a:lnTo>
                    <a:lnTo>
                      <a:pt x="150" y="24"/>
                    </a:lnTo>
                    <a:lnTo>
                      <a:pt x="150" y="21"/>
                    </a:lnTo>
                    <a:lnTo>
                      <a:pt x="154" y="14"/>
                    </a:lnTo>
                    <a:lnTo>
                      <a:pt x="158" y="11"/>
                    </a:lnTo>
                    <a:lnTo>
                      <a:pt x="154" y="13"/>
                    </a:lnTo>
                    <a:lnTo>
                      <a:pt x="149" y="16"/>
                    </a:lnTo>
                    <a:lnTo>
                      <a:pt x="149" y="18"/>
                    </a:lnTo>
                    <a:lnTo>
                      <a:pt x="146" y="19"/>
                    </a:lnTo>
                    <a:lnTo>
                      <a:pt x="138" y="22"/>
                    </a:lnTo>
                    <a:lnTo>
                      <a:pt x="130" y="22"/>
                    </a:lnTo>
                    <a:lnTo>
                      <a:pt x="125" y="22"/>
                    </a:lnTo>
                    <a:lnTo>
                      <a:pt x="121" y="19"/>
                    </a:lnTo>
                    <a:lnTo>
                      <a:pt x="116" y="17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4" y="16"/>
                    </a:lnTo>
                    <a:lnTo>
                      <a:pt x="100" y="22"/>
                    </a:lnTo>
                    <a:lnTo>
                      <a:pt x="93" y="28"/>
                    </a:lnTo>
                    <a:lnTo>
                      <a:pt x="86" y="33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1" y="23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69" y="19"/>
                    </a:lnTo>
                    <a:lnTo>
                      <a:pt x="65" y="17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8" y="16"/>
                    </a:lnTo>
                    <a:lnTo>
                      <a:pt x="51" y="19"/>
                    </a:lnTo>
                    <a:lnTo>
                      <a:pt x="47" y="22"/>
                    </a:lnTo>
                    <a:lnTo>
                      <a:pt x="44" y="23"/>
                    </a:lnTo>
                    <a:lnTo>
                      <a:pt x="42" y="22"/>
                    </a:lnTo>
                    <a:lnTo>
                      <a:pt x="40" y="21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3" y="21"/>
                    </a:lnTo>
                    <a:lnTo>
                      <a:pt x="31" y="22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3" y="28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796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0" name="Freeform 533">
                <a:extLst>
                  <a:ext uri="{FF2B5EF4-FFF2-40B4-BE49-F238E27FC236}">
                    <a16:creationId xmlns:a16="http://schemas.microsoft.com/office/drawing/2014/main" id="{21CBB751-FA81-5542-8DA8-659EB5D13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713" y="6156325"/>
                <a:ext cx="947737" cy="69850"/>
              </a:xfrm>
              <a:custGeom>
                <a:avLst/>
                <a:gdLst>
                  <a:gd name="T0" fmla="*/ 2147483647 w 597"/>
                  <a:gd name="T1" fmla="*/ 2147483647 h 44"/>
                  <a:gd name="T2" fmla="*/ 2147483647 w 597"/>
                  <a:gd name="T3" fmla="*/ 2147483647 h 44"/>
                  <a:gd name="T4" fmla="*/ 2147483647 w 597"/>
                  <a:gd name="T5" fmla="*/ 2147483647 h 44"/>
                  <a:gd name="T6" fmla="*/ 2147483647 w 597"/>
                  <a:gd name="T7" fmla="*/ 2147483647 h 44"/>
                  <a:gd name="T8" fmla="*/ 2147483647 w 597"/>
                  <a:gd name="T9" fmla="*/ 2147483647 h 44"/>
                  <a:gd name="T10" fmla="*/ 2147483647 w 597"/>
                  <a:gd name="T11" fmla="*/ 2147483647 h 44"/>
                  <a:gd name="T12" fmla="*/ 2147483647 w 597"/>
                  <a:gd name="T13" fmla="*/ 2147483647 h 44"/>
                  <a:gd name="T14" fmla="*/ 2147483647 w 597"/>
                  <a:gd name="T15" fmla="*/ 2147483647 h 44"/>
                  <a:gd name="T16" fmla="*/ 2147483647 w 597"/>
                  <a:gd name="T17" fmla="*/ 2147483647 h 44"/>
                  <a:gd name="T18" fmla="*/ 2147483647 w 597"/>
                  <a:gd name="T19" fmla="*/ 2147483647 h 44"/>
                  <a:gd name="T20" fmla="*/ 2147483647 w 597"/>
                  <a:gd name="T21" fmla="*/ 2147483647 h 44"/>
                  <a:gd name="T22" fmla="*/ 2147483647 w 597"/>
                  <a:gd name="T23" fmla="*/ 2147483647 h 44"/>
                  <a:gd name="T24" fmla="*/ 2147483647 w 597"/>
                  <a:gd name="T25" fmla="*/ 2147483647 h 44"/>
                  <a:gd name="T26" fmla="*/ 2147483647 w 597"/>
                  <a:gd name="T27" fmla="*/ 2147483647 h 44"/>
                  <a:gd name="T28" fmla="*/ 2147483647 w 597"/>
                  <a:gd name="T29" fmla="*/ 2147483647 h 44"/>
                  <a:gd name="T30" fmla="*/ 2147483647 w 597"/>
                  <a:gd name="T31" fmla="*/ 2147483647 h 44"/>
                  <a:gd name="T32" fmla="*/ 2147483647 w 597"/>
                  <a:gd name="T33" fmla="*/ 2147483647 h 44"/>
                  <a:gd name="T34" fmla="*/ 2147483647 w 597"/>
                  <a:gd name="T35" fmla="*/ 2147483647 h 44"/>
                  <a:gd name="T36" fmla="*/ 2147483647 w 597"/>
                  <a:gd name="T37" fmla="*/ 2147483647 h 44"/>
                  <a:gd name="T38" fmla="*/ 2147483647 w 597"/>
                  <a:gd name="T39" fmla="*/ 0 h 44"/>
                  <a:gd name="T40" fmla="*/ 2147483647 w 597"/>
                  <a:gd name="T41" fmla="*/ 2147483647 h 44"/>
                  <a:gd name="T42" fmla="*/ 2147483647 w 597"/>
                  <a:gd name="T43" fmla="*/ 2147483647 h 44"/>
                  <a:gd name="T44" fmla="*/ 2147483647 w 597"/>
                  <a:gd name="T45" fmla="*/ 2147483647 h 44"/>
                  <a:gd name="T46" fmla="*/ 2147483647 w 597"/>
                  <a:gd name="T47" fmla="*/ 2147483647 h 44"/>
                  <a:gd name="T48" fmla="*/ 2147483647 w 597"/>
                  <a:gd name="T49" fmla="*/ 2147483647 h 44"/>
                  <a:gd name="T50" fmla="*/ 2147483647 w 597"/>
                  <a:gd name="T51" fmla="*/ 2147483647 h 44"/>
                  <a:gd name="T52" fmla="*/ 2147483647 w 597"/>
                  <a:gd name="T53" fmla="*/ 2147483647 h 44"/>
                  <a:gd name="T54" fmla="*/ 2147483647 w 597"/>
                  <a:gd name="T55" fmla="*/ 2147483647 h 44"/>
                  <a:gd name="T56" fmla="*/ 2147483647 w 597"/>
                  <a:gd name="T57" fmla="*/ 2147483647 h 44"/>
                  <a:gd name="T58" fmla="*/ 2147483647 w 597"/>
                  <a:gd name="T59" fmla="*/ 2147483647 h 44"/>
                  <a:gd name="T60" fmla="*/ 2147483647 w 597"/>
                  <a:gd name="T61" fmla="*/ 2147483647 h 44"/>
                  <a:gd name="T62" fmla="*/ 2147483647 w 597"/>
                  <a:gd name="T63" fmla="*/ 2147483647 h 44"/>
                  <a:gd name="T64" fmla="*/ 2147483647 w 597"/>
                  <a:gd name="T65" fmla="*/ 2147483647 h 44"/>
                  <a:gd name="T66" fmla="*/ 2147483647 w 597"/>
                  <a:gd name="T67" fmla="*/ 2147483647 h 44"/>
                  <a:gd name="T68" fmla="*/ 2147483647 w 597"/>
                  <a:gd name="T69" fmla="*/ 2147483647 h 44"/>
                  <a:gd name="T70" fmla="*/ 2147483647 w 597"/>
                  <a:gd name="T71" fmla="*/ 2147483647 h 44"/>
                  <a:gd name="T72" fmla="*/ 2147483647 w 597"/>
                  <a:gd name="T73" fmla="*/ 2147483647 h 44"/>
                  <a:gd name="T74" fmla="*/ 2147483647 w 597"/>
                  <a:gd name="T75" fmla="*/ 2147483647 h 44"/>
                  <a:gd name="T76" fmla="*/ 2147483647 w 597"/>
                  <a:gd name="T77" fmla="*/ 2147483647 h 44"/>
                  <a:gd name="T78" fmla="*/ 2147483647 w 597"/>
                  <a:gd name="T79" fmla="*/ 2147483647 h 44"/>
                  <a:gd name="T80" fmla="*/ 2147483647 w 597"/>
                  <a:gd name="T81" fmla="*/ 2147483647 h 44"/>
                  <a:gd name="T82" fmla="*/ 2147483647 w 597"/>
                  <a:gd name="T83" fmla="*/ 2147483647 h 44"/>
                  <a:gd name="T84" fmla="*/ 2147483647 w 597"/>
                  <a:gd name="T85" fmla="*/ 2147483647 h 44"/>
                  <a:gd name="T86" fmla="*/ 2147483647 w 597"/>
                  <a:gd name="T87" fmla="*/ 2147483647 h 44"/>
                  <a:gd name="T88" fmla="*/ 2147483647 w 597"/>
                  <a:gd name="T89" fmla="*/ 2147483647 h 44"/>
                  <a:gd name="T90" fmla="*/ 2147483647 w 597"/>
                  <a:gd name="T91" fmla="*/ 2147483647 h 44"/>
                  <a:gd name="T92" fmla="*/ 2147483647 w 597"/>
                  <a:gd name="T93" fmla="*/ 2147483647 h 44"/>
                  <a:gd name="T94" fmla="*/ 2147483647 w 597"/>
                  <a:gd name="T95" fmla="*/ 2147483647 h 44"/>
                  <a:gd name="T96" fmla="*/ 2147483647 w 597"/>
                  <a:gd name="T97" fmla="*/ 2147483647 h 44"/>
                  <a:gd name="T98" fmla="*/ 2147483647 w 597"/>
                  <a:gd name="T99" fmla="*/ 2147483647 h 44"/>
                  <a:gd name="T100" fmla="*/ 2147483647 w 597"/>
                  <a:gd name="T101" fmla="*/ 2147483647 h 44"/>
                  <a:gd name="T102" fmla="*/ 2147483647 w 597"/>
                  <a:gd name="T103" fmla="*/ 2147483647 h 44"/>
                  <a:gd name="T104" fmla="*/ 2147483647 w 597"/>
                  <a:gd name="T105" fmla="*/ 2147483647 h 44"/>
                  <a:gd name="T106" fmla="*/ 2147483647 w 597"/>
                  <a:gd name="T107" fmla="*/ 2147483647 h 44"/>
                  <a:gd name="T108" fmla="*/ 2147483647 w 597"/>
                  <a:gd name="T109" fmla="*/ 2147483647 h 44"/>
                  <a:gd name="T110" fmla="*/ 2147483647 w 597"/>
                  <a:gd name="T111" fmla="*/ 2147483647 h 44"/>
                  <a:gd name="T112" fmla="*/ 2147483647 w 597"/>
                  <a:gd name="T113" fmla="*/ 2147483647 h 44"/>
                  <a:gd name="T114" fmla="*/ 2147483647 w 597"/>
                  <a:gd name="T115" fmla="*/ 2147483647 h 44"/>
                  <a:gd name="T116" fmla="*/ 2147483647 w 597"/>
                  <a:gd name="T117" fmla="*/ 2147483647 h 44"/>
                  <a:gd name="T118" fmla="*/ 2147483647 w 597"/>
                  <a:gd name="T119" fmla="*/ 2147483647 h 44"/>
                  <a:gd name="T120" fmla="*/ 2147483647 w 597"/>
                  <a:gd name="T121" fmla="*/ 2147483647 h 44"/>
                  <a:gd name="T122" fmla="*/ 0 w 597"/>
                  <a:gd name="T123" fmla="*/ 2147483647 h 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7"/>
                  <a:gd name="T187" fmla="*/ 0 h 44"/>
                  <a:gd name="T188" fmla="*/ 597 w 597"/>
                  <a:gd name="T189" fmla="*/ 44 h 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7" h="44">
                    <a:moveTo>
                      <a:pt x="0" y="23"/>
                    </a:moveTo>
                    <a:lnTo>
                      <a:pt x="0" y="23"/>
                    </a:lnTo>
                    <a:lnTo>
                      <a:pt x="5" y="34"/>
                    </a:lnTo>
                    <a:lnTo>
                      <a:pt x="9" y="44"/>
                    </a:lnTo>
                    <a:lnTo>
                      <a:pt x="592" y="44"/>
                    </a:lnTo>
                    <a:lnTo>
                      <a:pt x="594" y="38"/>
                    </a:lnTo>
                    <a:lnTo>
                      <a:pt x="594" y="37"/>
                    </a:lnTo>
                    <a:lnTo>
                      <a:pt x="596" y="31"/>
                    </a:lnTo>
                    <a:lnTo>
                      <a:pt x="597" y="23"/>
                    </a:lnTo>
                    <a:lnTo>
                      <a:pt x="597" y="18"/>
                    </a:lnTo>
                    <a:lnTo>
                      <a:pt x="594" y="13"/>
                    </a:lnTo>
                    <a:lnTo>
                      <a:pt x="593" y="12"/>
                    </a:lnTo>
                    <a:lnTo>
                      <a:pt x="592" y="12"/>
                    </a:lnTo>
                    <a:lnTo>
                      <a:pt x="590" y="12"/>
                    </a:lnTo>
                    <a:lnTo>
                      <a:pt x="587" y="13"/>
                    </a:lnTo>
                    <a:lnTo>
                      <a:pt x="582" y="16"/>
                    </a:lnTo>
                    <a:lnTo>
                      <a:pt x="580" y="17"/>
                    </a:lnTo>
                    <a:lnTo>
                      <a:pt x="570" y="12"/>
                    </a:lnTo>
                    <a:lnTo>
                      <a:pt x="562" y="7"/>
                    </a:lnTo>
                    <a:lnTo>
                      <a:pt x="557" y="4"/>
                    </a:lnTo>
                    <a:lnTo>
                      <a:pt x="556" y="2"/>
                    </a:lnTo>
                    <a:lnTo>
                      <a:pt x="554" y="4"/>
                    </a:lnTo>
                    <a:lnTo>
                      <a:pt x="548" y="6"/>
                    </a:lnTo>
                    <a:lnTo>
                      <a:pt x="543" y="7"/>
                    </a:lnTo>
                    <a:lnTo>
                      <a:pt x="538" y="7"/>
                    </a:lnTo>
                    <a:lnTo>
                      <a:pt x="534" y="6"/>
                    </a:lnTo>
                    <a:lnTo>
                      <a:pt x="530" y="5"/>
                    </a:lnTo>
                    <a:lnTo>
                      <a:pt x="524" y="2"/>
                    </a:lnTo>
                    <a:lnTo>
                      <a:pt x="524" y="4"/>
                    </a:lnTo>
                    <a:lnTo>
                      <a:pt x="524" y="6"/>
                    </a:lnTo>
                    <a:lnTo>
                      <a:pt x="529" y="16"/>
                    </a:lnTo>
                    <a:lnTo>
                      <a:pt x="529" y="17"/>
                    </a:lnTo>
                    <a:lnTo>
                      <a:pt x="523" y="15"/>
                    </a:lnTo>
                    <a:lnTo>
                      <a:pt x="519" y="12"/>
                    </a:lnTo>
                    <a:lnTo>
                      <a:pt x="517" y="10"/>
                    </a:lnTo>
                    <a:lnTo>
                      <a:pt x="513" y="4"/>
                    </a:lnTo>
                    <a:lnTo>
                      <a:pt x="512" y="1"/>
                    </a:lnTo>
                    <a:lnTo>
                      <a:pt x="511" y="0"/>
                    </a:lnTo>
                    <a:lnTo>
                      <a:pt x="509" y="1"/>
                    </a:lnTo>
                    <a:lnTo>
                      <a:pt x="507" y="4"/>
                    </a:lnTo>
                    <a:lnTo>
                      <a:pt x="506" y="7"/>
                    </a:lnTo>
                    <a:lnTo>
                      <a:pt x="504" y="10"/>
                    </a:lnTo>
                    <a:lnTo>
                      <a:pt x="503" y="15"/>
                    </a:lnTo>
                    <a:lnTo>
                      <a:pt x="502" y="16"/>
                    </a:lnTo>
                    <a:lnTo>
                      <a:pt x="501" y="16"/>
                    </a:lnTo>
                    <a:lnTo>
                      <a:pt x="493" y="13"/>
                    </a:lnTo>
                    <a:lnTo>
                      <a:pt x="481" y="7"/>
                    </a:lnTo>
                    <a:lnTo>
                      <a:pt x="470" y="2"/>
                    </a:lnTo>
                    <a:lnTo>
                      <a:pt x="465" y="0"/>
                    </a:lnTo>
                    <a:lnTo>
                      <a:pt x="459" y="0"/>
                    </a:lnTo>
                    <a:lnTo>
                      <a:pt x="454" y="0"/>
                    </a:lnTo>
                    <a:lnTo>
                      <a:pt x="449" y="2"/>
                    </a:lnTo>
                    <a:lnTo>
                      <a:pt x="442" y="5"/>
                    </a:lnTo>
                    <a:lnTo>
                      <a:pt x="437" y="6"/>
                    </a:lnTo>
                    <a:lnTo>
                      <a:pt x="432" y="6"/>
                    </a:lnTo>
                    <a:lnTo>
                      <a:pt x="421" y="6"/>
                    </a:lnTo>
                    <a:lnTo>
                      <a:pt x="412" y="7"/>
                    </a:lnTo>
                    <a:lnTo>
                      <a:pt x="406" y="9"/>
                    </a:lnTo>
                    <a:lnTo>
                      <a:pt x="392" y="12"/>
                    </a:lnTo>
                    <a:lnTo>
                      <a:pt x="379" y="16"/>
                    </a:lnTo>
                    <a:lnTo>
                      <a:pt x="373" y="17"/>
                    </a:lnTo>
                    <a:lnTo>
                      <a:pt x="364" y="17"/>
                    </a:lnTo>
                    <a:lnTo>
                      <a:pt x="356" y="17"/>
                    </a:lnTo>
                    <a:lnTo>
                      <a:pt x="350" y="16"/>
                    </a:lnTo>
                    <a:lnTo>
                      <a:pt x="342" y="12"/>
                    </a:lnTo>
                    <a:lnTo>
                      <a:pt x="336" y="10"/>
                    </a:lnTo>
                    <a:lnTo>
                      <a:pt x="333" y="10"/>
                    </a:lnTo>
                    <a:lnTo>
                      <a:pt x="332" y="12"/>
                    </a:lnTo>
                    <a:lnTo>
                      <a:pt x="328" y="16"/>
                    </a:lnTo>
                    <a:lnTo>
                      <a:pt x="324" y="17"/>
                    </a:lnTo>
                    <a:lnTo>
                      <a:pt x="319" y="16"/>
                    </a:lnTo>
                    <a:lnTo>
                      <a:pt x="305" y="15"/>
                    </a:lnTo>
                    <a:lnTo>
                      <a:pt x="305" y="16"/>
                    </a:lnTo>
                    <a:lnTo>
                      <a:pt x="300" y="17"/>
                    </a:lnTo>
                    <a:lnTo>
                      <a:pt x="290" y="18"/>
                    </a:lnTo>
                    <a:lnTo>
                      <a:pt x="278" y="20"/>
                    </a:lnTo>
                    <a:lnTo>
                      <a:pt x="266" y="20"/>
                    </a:lnTo>
                    <a:lnTo>
                      <a:pt x="250" y="18"/>
                    </a:lnTo>
                    <a:lnTo>
                      <a:pt x="243" y="20"/>
                    </a:lnTo>
                    <a:lnTo>
                      <a:pt x="237" y="22"/>
                    </a:lnTo>
                    <a:lnTo>
                      <a:pt x="231" y="23"/>
                    </a:lnTo>
                    <a:lnTo>
                      <a:pt x="227" y="23"/>
                    </a:lnTo>
                    <a:lnTo>
                      <a:pt x="223" y="22"/>
                    </a:lnTo>
                    <a:lnTo>
                      <a:pt x="216" y="21"/>
                    </a:lnTo>
                    <a:lnTo>
                      <a:pt x="210" y="21"/>
                    </a:lnTo>
                    <a:lnTo>
                      <a:pt x="197" y="22"/>
                    </a:lnTo>
                    <a:lnTo>
                      <a:pt x="194" y="22"/>
                    </a:lnTo>
                    <a:lnTo>
                      <a:pt x="190" y="20"/>
                    </a:lnTo>
                    <a:lnTo>
                      <a:pt x="185" y="15"/>
                    </a:lnTo>
                    <a:lnTo>
                      <a:pt x="184" y="12"/>
                    </a:lnTo>
                    <a:lnTo>
                      <a:pt x="181" y="11"/>
                    </a:lnTo>
                    <a:lnTo>
                      <a:pt x="180" y="11"/>
                    </a:lnTo>
                    <a:lnTo>
                      <a:pt x="178" y="13"/>
                    </a:lnTo>
                    <a:lnTo>
                      <a:pt x="170" y="23"/>
                    </a:lnTo>
                    <a:lnTo>
                      <a:pt x="165" y="27"/>
                    </a:lnTo>
                    <a:lnTo>
                      <a:pt x="164" y="27"/>
                    </a:lnTo>
                    <a:lnTo>
                      <a:pt x="164" y="26"/>
                    </a:lnTo>
                    <a:lnTo>
                      <a:pt x="164" y="23"/>
                    </a:lnTo>
                    <a:lnTo>
                      <a:pt x="164" y="18"/>
                    </a:lnTo>
                    <a:lnTo>
                      <a:pt x="164" y="15"/>
                    </a:lnTo>
                    <a:lnTo>
                      <a:pt x="163" y="13"/>
                    </a:lnTo>
                    <a:lnTo>
                      <a:pt x="160" y="13"/>
                    </a:lnTo>
                    <a:lnTo>
                      <a:pt x="158" y="15"/>
                    </a:lnTo>
                    <a:lnTo>
                      <a:pt x="153" y="18"/>
                    </a:lnTo>
                    <a:lnTo>
                      <a:pt x="151" y="18"/>
                    </a:lnTo>
                    <a:lnTo>
                      <a:pt x="149" y="17"/>
                    </a:lnTo>
                    <a:lnTo>
                      <a:pt x="151" y="16"/>
                    </a:lnTo>
                    <a:lnTo>
                      <a:pt x="152" y="11"/>
                    </a:lnTo>
                    <a:lnTo>
                      <a:pt x="151" y="11"/>
                    </a:lnTo>
                    <a:lnTo>
                      <a:pt x="147" y="13"/>
                    </a:lnTo>
                    <a:lnTo>
                      <a:pt x="144" y="16"/>
                    </a:lnTo>
                    <a:lnTo>
                      <a:pt x="144" y="17"/>
                    </a:lnTo>
                    <a:lnTo>
                      <a:pt x="144" y="18"/>
                    </a:lnTo>
                    <a:lnTo>
                      <a:pt x="144" y="20"/>
                    </a:lnTo>
                    <a:lnTo>
                      <a:pt x="142" y="20"/>
                    </a:lnTo>
                    <a:lnTo>
                      <a:pt x="131" y="22"/>
                    </a:lnTo>
                    <a:lnTo>
                      <a:pt x="123" y="22"/>
                    </a:lnTo>
                    <a:lnTo>
                      <a:pt x="117" y="20"/>
                    </a:lnTo>
                    <a:lnTo>
                      <a:pt x="112" y="17"/>
                    </a:lnTo>
                    <a:lnTo>
                      <a:pt x="109" y="13"/>
                    </a:lnTo>
                    <a:lnTo>
                      <a:pt x="104" y="9"/>
                    </a:lnTo>
                    <a:lnTo>
                      <a:pt x="101" y="9"/>
                    </a:lnTo>
                    <a:lnTo>
                      <a:pt x="100" y="10"/>
                    </a:lnTo>
                    <a:lnTo>
                      <a:pt x="98" y="12"/>
                    </a:lnTo>
                    <a:lnTo>
                      <a:pt x="94" y="15"/>
                    </a:lnTo>
                    <a:lnTo>
                      <a:pt x="89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78" y="18"/>
                    </a:lnTo>
                    <a:lnTo>
                      <a:pt x="67" y="21"/>
                    </a:lnTo>
                    <a:lnTo>
                      <a:pt x="64" y="21"/>
                    </a:lnTo>
                    <a:lnTo>
                      <a:pt x="62" y="20"/>
                    </a:lnTo>
                    <a:lnTo>
                      <a:pt x="59" y="16"/>
                    </a:lnTo>
                    <a:lnTo>
                      <a:pt x="57" y="15"/>
                    </a:lnTo>
                    <a:lnTo>
                      <a:pt x="54" y="15"/>
                    </a:lnTo>
                    <a:lnTo>
                      <a:pt x="51" y="16"/>
                    </a:lnTo>
                    <a:lnTo>
                      <a:pt x="46" y="18"/>
                    </a:lnTo>
                    <a:lnTo>
                      <a:pt x="41" y="22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5" y="21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27" y="21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A2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1" name="Freeform 534">
                <a:extLst>
                  <a:ext uri="{FF2B5EF4-FFF2-40B4-BE49-F238E27FC236}">
                    <a16:creationId xmlns:a16="http://schemas.microsoft.com/office/drawing/2014/main" id="{A55637D4-233E-6F4C-B7E1-46E1FC559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488" y="5526088"/>
                <a:ext cx="490537" cy="700087"/>
              </a:xfrm>
              <a:custGeom>
                <a:avLst/>
                <a:gdLst>
                  <a:gd name="T0" fmla="*/ 2147483647 w 309"/>
                  <a:gd name="T1" fmla="*/ 2147483647 h 441"/>
                  <a:gd name="T2" fmla="*/ 2147483647 w 309"/>
                  <a:gd name="T3" fmla="*/ 2147483647 h 441"/>
                  <a:gd name="T4" fmla="*/ 2147483647 w 309"/>
                  <a:gd name="T5" fmla="*/ 2147483647 h 441"/>
                  <a:gd name="T6" fmla="*/ 2147483647 w 309"/>
                  <a:gd name="T7" fmla="*/ 2147483647 h 441"/>
                  <a:gd name="T8" fmla="*/ 2147483647 w 309"/>
                  <a:gd name="T9" fmla="*/ 2147483647 h 441"/>
                  <a:gd name="T10" fmla="*/ 2147483647 w 309"/>
                  <a:gd name="T11" fmla="*/ 2147483647 h 441"/>
                  <a:gd name="T12" fmla="*/ 2147483647 w 309"/>
                  <a:gd name="T13" fmla="*/ 2147483647 h 441"/>
                  <a:gd name="T14" fmla="*/ 2147483647 w 309"/>
                  <a:gd name="T15" fmla="*/ 2147483647 h 441"/>
                  <a:gd name="T16" fmla="*/ 2147483647 w 309"/>
                  <a:gd name="T17" fmla="*/ 2147483647 h 441"/>
                  <a:gd name="T18" fmla="*/ 2147483647 w 309"/>
                  <a:gd name="T19" fmla="*/ 2147483647 h 441"/>
                  <a:gd name="T20" fmla="*/ 2147483647 w 309"/>
                  <a:gd name="T21" fmla="*/ 2147483647 h 441"/>
                  <a:gd name="T22" fmla="*/ 2147483647 w 309"/>
                  <a:gd name="T23" fmla="*/ 2147483647 h 441"/>
                  <a:gd name="T24" fmla="*/ 2147483647 w 309"/>
                  <a:gd name="T25" fmla="*/ 2147483647 h 441"/>
                  <a:gd name="T26" fmla="*/ 2147483647 w 309"/>
                  <a:gd name="T27" fmla="*/ 2147483647 h 441"/>
                  <a:gd name="T28" fmla="*/ 2147483647 w 309"/>
                  <a:gd name="T29" fmla="*/ 2147483647 h 441"/>
                  <a:gd name="T30" fmla="*/ 2147483647 w 309"/>
                  <a:gd name="T31" fmla="*/ 2147483647 h 441"/>
                  <a:gd name="T32" fmla="*/ 2147483647 w 309"/>
                  <a:gd name="T33" fmla="*/ 2147483647 h 441"/>
                  <a:gd name="T34" fmla="*/ 2147483647 w 309"/>
                  <a:gd name="T35" fmla="*/ 2147483647 h 441"/>
                  <a:gd name="T36" fmla="*/ 2147483647 w 309"/>
                  <a:gd name="T37" fmla="*/ 2147483647 h 441"/>
                  <a:gd name="T38" fmla="*/ 2147483647 w 309"/>
                  <a:gd name="T39" fmla="*/ 2147483647 h 441"/>
                  <a:gd name="T40" fmla="*/ 2147483647 w 309"/>
                  <a:gd name="T41" fmla="*/ 2147483647 h 441"/>
                  <a:gd name="T42" fmla="*/ 2147483647 w 309"/>
                  <a:gd name="T43" fmla="*/ 2147483647 h 441"/>
                  <a:gd name="T44" fmla="*/ 2147483647 w 309"/>
                  <a:gd name="T45" fmla="*/ 2147483647 h 441"/>
                  <a:gd name="T46" fmla="*/ 2147483647 w 309"/>
                  <a:gd name="T47" fmla="*/ 2147483647 h 441"/>
                  <a:gd name="T48" fmla="*/ 2147483647 w 309"/>
                  <a:gd name="T49" fmla="*/ 2147483647 h 441"/>
                  <a:gd name="T50" fmla="*/ 2147483647 w 309"/>
                  <a:gd name="T51" fmla="*/ 2147483647 h 441"/>
                  <a:gd name="T52" fmla="*/ 2147483647 w 309"/>
                  <a:gd name="T53" fmla="*/ 2147483647 h 441"/>
                  <a:gd name="T54" fmla="*/ 2147483647 w 309"/>
                  <a:gd name="T55" fmla="*/ 2147483647 h 441"/>
                  <a:gd name="T56" fmla="*/ 2147483647 w 309"/>
                  <a:gd name="T57" fmla="*/ 2147483647 h 441"/>
                  <a:gd name="T58" fmla="*/ 2147483647 w 309"/>
                  <a:gd name="T59" fmla="*/ 2147483647 h 441"/>
                  <a:gd name="T60" fmla="*/ 2147483647 w 309"/>
                  <a:gd name="T61" fmla="*/ 2147483647 h 441"/>
                  <a:gd name="T62" fmla="*/ 2147483647 w 309"/>
                  <a:gd name="T63" fmla="*/ 2147483647 h 441"/>
                  <a:gd name="T64" fmla="*/ 2147483647 w 309"/>
                  <a:gd name="T65" fmla="*/ 2147483647 h 441"/>
                  <a:gd name="T66" fmla="*/ 2147483647 w 309"/>
                  <a:gd name="T67" fmla="*/ 2147483647 h 441"/>
                  <a:gd name="T68" fmla="*/ 2147483647 w 309"/>
                  <a:gd name="T69" fmla="*/ 2147483647 h 441"/>
                  <a:gd name="T70" fmla="*/ 2147483647 w 309"/>
                  <a:gd name="T71" fmla="*/ 2147483647 h 441"/>
                  <a:gd name="T72" fmla="*/ 2147483647 w 309"/>
                  <a:gd name="T73" fmla="*/ 2147483647 h 441"/>
                  <a:gd name="T74" fmla="*/ 2147483647 w 309"/>
                  <a:gd name="T75" fmla="*/ 2147483647 h 441"/>
                  <a:gd name="T76" fmla="*/ 2147483647 w 309"/>
                  <a:gd name="T77" fmla="*/ 2147483647 h 441"/>
                  <a:gd name="T78" fmla="*/ 2147483647 w 309"/>
                  <a:gd name="T79" fmla="*/ 2147483647 h 441"/>
                  <a:gd name="T80" fmla="*/ 2147483647 w 309"/>
                  <a:gd name="T81" fmla="*/ 2147483647 h 441"/>
                  <a:gd name="T82" fmla="*/ 2147483647 w 309"/>
                  <a:gd name="T83" fmla="*/ 2147483647 h 441"/>
                  <a:gd name="T84" fmla="*/ 2147483647 w 309"/>
                  <a:gd name="T85" fmla="*/ 2147483647 h 441"/>
                  <a:gd name="T86" fmla="*/ 2147483647 w 309"/>
                  <a:gd name="T87" fmla="*/ 2147483647 h 441"/>
                  <a:gd name="T88" fmla="*/ 2147483647 w 309"/>
                  <a:gd name="T89" fmla="*/ 2147483647 h 441"/>
                  <a:gd name="T90" fmla="*/ 2147483647 w 309"/>
                  <a:gd name="T91" fmla="*/ 2147483647 h 441"/>
                  <a:gd name="T92" fmla="*/ 2147483647 w 309"/>
                  <a:gd name="T93" fmla="*/ 2147483647 h 441"/>
                  <a:gd name="T94" fmla="*/ 2147483647 w 309"/>
                  <a:gd name="T95" fmla="*/ 2147483647 h 441"/>
                  <a:gd name="T96" fmla="*/ 2147483647 w 309"/>
                  <a:gd name="T97" fmla="*/ 2147483647 h 441"/>
                  <a:gd name="T98" fmla="*/ 2147483647 w 309"/>
                  <a:gd name="T99" fmla="*/ 2147483647 h 441"/>
                  <a:gd name="T100" fmla="*/ 2147483647 w 309"/>
                  <a:gd name="T101" fmla="*/ 2147483647 h 441"/>
                  <a:gd name="T102" fmla="*/ 2147483647 w 309"/>
                  <a:gd name="T103" fmla="*/ 2147483647 h 441"/>
                  <a:gd name="T104" fmla="*/ 2147483647 w 309"/>
                  <a:gd name="T105" fmla="*/ 2147483647 h 441"/>
                  <a:gd name="T106" fmla="*/ 2147483647 w 309"/>
                  <a:gd name="T107" fmla="*/ 2147483647 h 441"/>
                  <a:gd name="T108" fmla="*/ 2147483647 w 309"/>
                  <a:gd name="T109" fmla="*/ 2147483647 h 441"/>
                  <a:gd name="T110" fmla="*/ 2147483647 w 309"/>
                  <a:gd name="T111" fmla="*/ 2147483647 h 441"/>
                  <a:gd name="T112" fmla="*/ 2147483647 w 309"/>
                  <a:gd name="T113" fmla="*/ 2147483647 h 441"/>
                  <a:gd name="T114" fmla="*/ 2147483647 w 309"/>
                  <a:gd name="T115" fmla="*/ 2147483647 h 441"/>
                  <a:gd name="T116" fmla="*/ 2147483647 w 309"/>
                  <a:gd name="T117" fmla="*/ 2147483647 h 441"/>
                  <a:gd name="T118" fmla="*/ 2147483647 w 309"/>
                  <a:gd name="T119" fmla="*/ 2147483647 h 441"/>
                  <a:gd name="T120" fmla="*/ 2147483647 w 309"/>
                  <a:gd name="T121" fmla="*/ 2147483647 h 441"/>
                  <a:gd name="T122" fmla="*/ 2147483647 w 309"/>
                  <a:gd name="T123" fmla="*/ 2147483647 h 4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09"/>
                  <a:gd name="T187" fmla="*/ 0 h 441"/>
                  <a:gd name="T188" fmla="*/ 309 w 309"/>
                  <a:gd name="T189" fmla="*/ 441 h 4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09" h="441">
                    <a:moveTo>
                      <a:pt x="114" y="441"/>
                    </a:moveTo>
                    <a:lnTo>
                      <a:pt x="114" y="441"/>
                    </a:lnTo>
                    <a:lnTo>
                      <a:pt x="115" y="431"/>
                    </a:lnTo>
                    <a:lnTo>
                      <a:pt x="116" y="424"/>
                    </a:lnTo>
                    <a:lnTo>
                      <a:pt x="119" y="413"/>
                    </a:lnTo>
                    <a:lnTo>
                      <a:pt x="121" y="408"/>
                    </a:lnTo>
                    <a:lnTo>
                      <a:pt x="123" y="406"/>
                    </a:lnTo>
                    <a:lnTo>
                      <a:pt x="125" y="403"/>
                    </a:lnTo>
                    <a:lnTo>
                      <a:pt x="115" y="408"/>
                    </a:lnTo>
                    <a:lnTo>
                      <a:pt x="116" y="406"/>
                    </a:lnTo>
                    <a:lnTo>
                      <a:pt x="118" y="401"/>
                    </a:lnTo>
                    <a:lnTo>
                      <a:pt x="119" y="393"/>
                    </a:lnTo>
                    <a:lnTo>
                      <a:pt x="119" y="382"/>
                    </a:lnTo>
                    <a:lnTo>
                      <a:pt x="119" y="369"/>
                    </a:lnTo>
                    <a:lnTo>
                      <a:pt x="120" y="364"/>
                    </a:lnTo>
                    <a:lnTo>
                      <a:pt x="121" y="359"/>
                    </a:lnTo>
                    <a:lnTo>
                      <a:pt x="124" y="350"/>
                    </a:lnTo>
                    <a:lnTo>
                      <a:pt x="130" y="343"/>
                    </a:lnTo>
                    <a:lnTo>
                      <a:pt x="124" y="341"/>
                    </a:lnTo>
                    <a:lnTo>
                      <a:pt x="119" y="349"/>
                    </a:lnTo>
                    <a:lnTo>
                      <a:pt x="120" y="345"/>
                    </a:lnTo>
                    <a:lnTo>
                      <a:pt x="121" y="330"/>
                    </a:lnTo>
                    <a:lnTo>
                      <a:pt x="123" y="317"/>
                    </a:lnTo>
                    <a:lnTo>
                      <a:pt x="126" y="308"/>
                    </a:lnTo>
                    <a:lnTo>
                      <a:pt x="130" y="300"/>
                    </a:lnTo>
                    <a:lnTo>
                      <a:pt x="132" y="298"/>
                    </a:lnTo>
                    <a:lnTo>
                      <a:pt x="127" y="297"/>
                    </a:lnTo>
                    <a:lnTo>
                      <a:pt x="121" y="305"/>
                    </a:lnTo>
                    <a:lnTo>
                      <a:pt x="121" y="301"/>
                    </a:lnTo>
                    <a:lnTo>
                      <a:pt x="124" y="290"/>
                    </a:lnTo>
                    <a:lnTo>
                      <a:pt x="127" y="277"/>
                    </a:lnTo>
                    <a:lnTo>
                      <a:pt x="130" y="274"/>
                    </a:lnTo>
                    <a:lnTo>
                      <a:pt x="135" y="265"/>
                    </a:lnTo>
                    <a:lnTo>
                      <a:pt x="141" y="258"/>
                    </a:lnTo>
                    <a:lnTo>
                      <a:pt x="148" y="250"/>
                    </a:lnTo>
                    <a:lnTo>
                      <a:pt x="160" y="243"/>
                    </a:lnTo>
                    <a:lnTo>
                      <a:pt x="162" y="247"/>
                    </a:lnTo>
                    <a:lnTo>
                      <a:pt x="164" y="252"/>
                    </a:lnTo>
                    <a:lnTo>
                      <a:pt x="166" y="258"/>
                    </a:lnTo>
                    <a:lnTo>
                      <a:pt x="166" y="270"/>
                    </a:lnTo>
                    <a:lnTo>
                      <a:pt x="167" y="271"/>
                    </a:lnTo>
                    <a:lnTo>
                      <a:pt x="167" y="270"/>
                    </a:lnTo>
                    <a:lnTo>
                      <a:pt x="169" y="264"/>
                    </a:lnTo>
                    <a:lnTo>
                      <a:pt x="171" y="258"/>
                    </a:lnTo>
                    <a:lnTo>
                      <a:pt x="172" y="253"/>
                    </a:lnTo>
                    <a:lnTo>
                      <a:pt x="171" y="244"/>
                    </a:lnTo>
                    <a:lnTo>
                      <a:pt x="171" y="238"/>
                    </a:lnTo>
                    <a:lnTo>
                      <a:pt x="173" y="239"/>
                    </a:lnTo>
                    <a:lnTo>
                      <a:pt x="176" y="243"/>
                    </a:lnTo>
                    <a:lnTo>
                      <a:pt x="178" y="247"/>
                    </a:lnTo>
                    <a:lnTo>
                      <a:pt x="179" y="247"/>
                    </a:lnTo>
                    <a:lnTo>
                      <a:pt x="179" y="243"/>
                    </a:lnTo>
                    <a:lnTo>
                      <a:pt x="180" y="238"/>
                    </a:lnTo>
                    <a:lnTo>
                      <a:pt x="182" y="234"/>
                    </a:lnTo>
                    <a:lnTo>
                      <a:pt x="182" y="233"/>
                    </a:lnTo>
                    <a:lnTo>
                      <a:pt x="183" y="233"/>
                    </a:lnTo>
                    <a:lnTo>
                      <a:pt x="185" y="236"/>
                    </a:lnTo>
                    <a:lnTo>
                      <a:pt x="189" y="244"/>
                    </a:lnTo>
                    <a:lnTo>
                      <a:pt x="190" y="247"/>
                    </a:lnTo>
                    <a:lnTo>
                      <a:pt x="192" y="244"/>
                    </a:lnTo>
                    <a:lnTo>
                      <a:pt x="194" y="239"/>
                    </a:lnTo>
                    <a:lnTo>
                      <a:pt x="196" y="238"/>
                    </a:lnTo>
                    <a:lnTo>
                      <a:pt x="199" y="238"/>
                    </a:lnTo>
                    <a:lnTo>
                      <a:pt x="205" y="238"/>
                    </a:lnTo>
                    <a:lnTo>
                      <a:pt x="211" y="238"/>
                    </a:lnTo>
                    <a:lnTo>
                      <a:pt x="217" y="238"/>
                    </a:lnTo>
                    <a:lnTo>
                      <a:pt x="224" y="236"/>
                    </a:lnTo>
                    <a:lnTo>
                      <a:pt x="229" y="234"/>
                    </a:lnTo>
                    <a:lnTo>
                      <a:pt x="235" y="231"/>
                    </a:lnTo>
                    <a:lnTo>
                      <a:pt x="236" y="228"/>
                    </a:lnTo>
                    <a:lnTo>
                      <a:pt x="237" y="226"/>
                    </a:lnTo>
                    <a:lnTo>
                      <a:pt x="236" y="217"/>
                    </a:lnTo>
                    <a:lnTo>
                      <a:pt x="236" y="216"/>
                    </a:lnTo>
                    <a:lnTo>
                      <a:pt x="240" y="218"/>
                    </a:lnTo>
                    <a:lnTo>
                      <a:pt x="243" y="224"/>
                    </a:lnTo>
                    <a:lnTo>
                      <a:pt x="247" y="231"/>
                    </a:lnTo>
                    <a:lnTo>
                      <a:pt x="247" y="232"/>
                    </a:lnTo>
                    <a:lnTo>
                      <a:pt x="247" y="226"/>
                    </a:lnTo>
                    <a:lnTo>
                      <a:pt x="243" y="215"/>
                    </a:lnTo>
                    <a:lnTo>
                      <a:pt x="240" y="207"/>
                    </a:lnTo>
                    <a:lnTo>
                      <a:pt x="238" y="203"/>
                    </a:lnTo>
                    <a:lnTo>
                      <a:pt x="243" y="207"/>
                    </a:lnTo>
                    <a:lnTo>
                      <a:pt x="247" y="212"/>
                    </a:lnTo>
                    <a:lnTo>
                      <a:pt x="251" y="217"/>
                    </a:lnTo>
                    <a:lnTo>
                      <a:pt x="254" y="227"/>
                    </a:lnTo>
                    <a:lnTo>
                      <a:pt x="257" y="231"/>
                    </a:lnTo>
                    <a:lnTo>
                      <a:pt x="257" y="226"/>
                    </a:lnTo>
                    <a:lnTo>
                      <a:pt x="256" y="219"/>
                    </a:lnTo>
                    <a:lnTo>
                      <a:pt x="254" y="213"/>
                    </a:lnTo>
                    <a:lnTo>
                      <a:pt x="251" y="205"/>
                    </a:lnTo>
                    <a:lnTo>
                      <a:pt x="250" y="201"/>
                    </a:lnTo>
                    <a:lnTo>
                      <a:pt x="254" y="206"/>
                    </a:lnTo>
                    <a:lnTo>
                      <a:pt x="270" y="222"/>
                    </a:lnTo>
                    <a:lnTo>
                      <a:pt x="272" y="223"/>
                    </a:lnTo>
                    <a:lnTo>
                      <a:pt x="273" y="223"/>
                    </a:lnTo>
                    <a:lnTo>
                      <a:pt x="272" y="218"/>
                    </a:lnTo>
                    <a:lnTo>
                      <a:pt x="268" y="213"/>
                    </a:lnTo>
                    <a:lnTo>
                      <a:pt x="266" y="208"/>
                    </a:lnTo>
                    <a:lnTo>
                      <a:pt x="261" y="203"/>
                    </a:lnTo>
                    <a:lnTo>
                      <a:pt x="259" y="201"/>
                    </a:lnTo>
                    <a:lnTo>
                      <a:pt x="264" y="202"/>
                    </a:lnTo>
                    <a:lnTo>
                      <a:pt x="267" y="202"/>
                    </a:lnTo>
                    <a:lnTo>
                      <a:pt x="269" y="201"/>
                    </a:lnTo>
                    <a:lnTo>
                      <a:pt x="270" y="200"/>
                    </a:lnTo>
                    <a:lnTo>
                      <a:pt x="270" y="199"/>
                    </a:lnTo>
                    <a:lnTo>
                      <a:pt x="270" y="196"/>
                    </a:lnTo>
                    <a:lnTo>
                      <a:pt x="272" y="196"/>
                    </a:lnTo>
                    <a:lnTo>
                      <a:pt x="273" y="196"/>
                    </a:lnTo>
                    <a:lnTo>
                      <a:pt x="277" y="199"/>
                    </a:lnTo>
                    <a:lnTo>
                      <a:pt x="283" y="206"/>
                    </a:lnTo>
                    <a:lnTo>
                      <a:pt x="289" y="212"/>
                    </a:lnTo>
                    <a:lnTo>
                      <a:pt x="290" y="216"/>
                    </a:lnTo>
                    <a:lnTo>
                      <a:pt x="289" y="212"/>
                    </a:lnTo>
                    <a:lnTo>
                      <a:pt x="287" y="203"/>
                    </a:lnTo>
                    <a:lnTo>
                      <a:pt x="285" y="199"/>
                    </a:lnTo>
                    <a:lnTo>
                      <a:pt x="285" y="196"/>
                    </a:lnTo>
                    <a:lnTo>
                      <a:pt x="287" y="196"/>
                    </a:lnTo>
                    <a:lnTo>
                      <a:pt x="290" y="196"/>
                    </a:lnTo>
                    <a:lnTo>
                      <a:pt x="298" y="201"/>
                    </a:lnTo>
                    <a:lnTo>
                      <a:pt x="299" y="202"/>
                    </a:lnTo>
                    <a:lnTo>
                      <a:pt x="300" y="201"/>
                    </a:lnTo>
                    <a:lnTo>
                      <a:pt x="299" y="197"/>
                    </a:lnTo>
                    <a:lnTo>
                      <a:pt x="296" y="191"/>
                    </a:lnTo>
                    <a:lnTo>
                      <a:pt x="294" y="186"/>
                    </a:lnTo>
                    <a:lnTo>
                      <a:pt x="294" y="185"/>
                    </a:lnTo>
                    <a:lnTo>
                      <a:pt x="296" y="186"/>
                    </a:lnTo>
                    <a:lnTo>
                      <a:pt x="301" y="187"/>
                    </a:lnTo>
                    <a:lnTo>
                      <a:pt x="305" y="186"/>
                    </a:lnTo>
                    <a:lnTo>
                      <a:pt x="309" y="185"/>
                    </a:lnTo>
                    <a:lnTo>
                      <a:pt x="304" y="183"/>
                    </a:lnTo>
                    <a:lnTo>
                      <a:pt x="298" y="183"/>
                    </a:lnTo>
                    <a:lnTo>
                      <a:pt x="290" y="183"/>
                    </a:lnTo>
                    <a:lnTo>
                      <a:pt x="263" y="184"/>
                    </a:lnTo>
                    <a:lnTo>
                      <a:pt x="248" y="186"/>
                    </a:lnTo>
                    <a:lnTo>
                      <a:pt x="243" y="186"/>
                    </a:lnTo>
                    <a:lnTo>
                      <a:pt x="240" y="189"/>
                    </a:lnTo>
                    <a:lnTo>
                      <a:pt x="237" y="192"/>
                    </a:lnTo>
                    <a:lnTo>
                      <a:pt x="236" y="196"/>
                    </a:lnTo>
                    <a:lnTo>
                      <a:pt x="235" y="196"/>
                    </a:lnTo>
                    <a:lnTo>
                      <a:pt x="235" y="192"/>
                    </a:lnTo>
                    <a:lnTo>
                      <a:pt x="235" y="185"/>
                    </a:lnTo>
                    <a:lnTo>
                      <a:pt x="235" y="178"/>
                    </a:lnTo>
                    <a:lnTo>
                      <a:pt x="235" y="174"/>
                    </a:lnTo>
                    <a:lnTo>
                      <a:pt x="235" y="173"/>
                    </a:lnTo>
                    <a:lnTo>
                      <a:pt x="232" y="174"/>
                    </a:lnTo>
                    <a:lnTo>
                      <a:pt x="224" y="179"/>
                    </a:lnTo>
                    <a:lnTo>
                      <a:pt x="221" y="180"/>
                    </a:lnTo>
                    <a:lnTo>
                      <a:pt x="219" y="185"/>
                    </a:lnTo>
                    <a:lnTo>
                      <a:pt x="217" y="190"/>
                    </a:lnTo>
                    <a:lnTo>
                      <a:pt x="216" y="196"/>
                    </a:lnTo>
                    <a:lnTo>
                      <a:pt x="216" y="206"/>
                    </a:lnTo>
                    <a:lnTo>
                      <a:pt x="216" y="207"/>
                    </a:lnTo>
                    <a:lnTo>
                      <a:pt x="216" y="206"/>
                    </a:lnTo>
                    <a:lnTo>
                      <a:pt x="215" y="201"/>
                    </a:lnTo>
                    <a:lnTo>
                      <a:pt x="213" y="186"/>
                    </a:lnTo>
                    <a:lnTo>
                      <a:pt x="211" y="186"/>
                    </a:lnTo>
                    <a:lnTo>
                      <a:pt x="206" y="185"/>
                    </a:lnTo>
                    <a:lnTo>
                      <a:pt x="204" y="185"/>
                    </a:lnTo>
                    <a:lnTo>
                      <a:pt x="200" y="186"/>
                    </a:lnTo>
                    <a:lnTo>
                      <a:pt x="196" y="187"/>
                    </a:lnTo>
                    <a:lnTo>
                      <a:pt x="193" y="191"/>
                    </a:lnTo>
                    <a:lnTo>
                      <a:pt x="185" y="197"/>
                    </a:lnTo>
                    <a:lnTo>
                      <a:pt x="179" y="201"/>
                    </a:lnTo>
                    <a:lnTo>
                      <a:pt x="174" y="203"/>
                    </a:lnTo>
                    <a:lnTo>
                      <a:pt x="177" y="197"/>
                    </a:lnTo>
                    <a:lnTo>
                      <a:pt x="182" y="191"/>
                    </a:lnTo>
                    <a:lnTo>
                      <a:pt x="189" y="183"/>
                    </a:lnTo>
                    <a:lnTo>
                      <a:pt x="198" y="175"/>
                    </a:lnTo>
                    <a:lnTo>
                      <a:pt x="205" y="170"/>
                    </a:lnTo>
                    <a:lnTo>
                      <a:pt x="210" y="169"/>
                    </a:lnTo>
                    <a:lnTo>
                      <a:pt x="211" y="169"/>
                    </a:lnTo>
                    <a:lnTo>
                      <a:pt x="213" y="169"/>
                    </a:lnTo>
                    <a:lnTo>
                      <a:pt x="214" y="168"/>
                    </a:lnTo>
                    <a:lnTo>
                      <a:pt x="215" y="167"/>
                    </a:lnTo>
                    <a:lnTo>
                      <a:pt x="215" y="165"/>
                    </a:lnTo>
                    <a:lnTo>
                      <a:pt x="213" y="159"/>
                    </a:lnTo>
                    <a:lnTo>
                      <a:pt x="205" y="149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20" y="158"/>
                    </a:lnTo>
                    <a:lnTo>
                      <a:pt x="221" y="155"/>
                    </a:lnTo>
                    <a:lnTo>
                      <a:pt x="225" y="150"/>
                    </a:lnTo>
                    <a:lnTo>
                      <a:pt x="231" y="144"/>
                    </a:lnTo>
                    <a:lnTo>
                      <a:pt x="236" y="142"/>
                    </a:lnTo>
                    <a:lnTo>
                      <a:pt x="240" y="139"/>
                    </a:lnTo>
                    <a:lnTo>
                      <a:pt x="245" y="138"/>
                    </a:lnTo>
                    <a:lnTo>
                      <a:pt x="246" y="138"/>
                    </a:lnTo>
                    <a:lnTo>
                      <a:pt x="245" y="134"/>
                    </a:lnTo>
                    <a:lnTo>
                      <a:pt x="238" y="128"/>
                    </a:lnTo>
                    <a:lnTo>
                      <a:pt x="231" y="122"/>
                    </a:lnTo>
                    <a:lnTo>
                      <a:pt x="229" y="118"/>
                    </a:lnTo>
                    <a:lnTo>
                      <a:pt x="233" y="121"/>
                    </a:lnTo>
                    <a:lnTo>
                      <a:pt x="252" y="130"/>
                    </a:lnTo>
                    <a:lnTo>
                      <a:pt x="254" y="130"/>
                    </a:lnTo>
                    <a:lnTo>
                      <a:pt x="257" y="130"/>
                    </a:lnTo>
                    <a:lnTo>
                      <a:pt x="256" y="128"/>
                    </a:lnTo>
                    <a:lnTo>
                      <a:pt x="253" y="126"/>
                    </a:lnTo>
                    <a:lnTo>
                      <a:pt x="246" y="118"/>
                    </a:lnTo>
                    <a:lnTo>
                      <a:pt x="237" y="114"/>
                    </a:lnTo>
                    <a:lnTo>
                      <a:pt x="233" y="111"/>
                    </a:lnTo>
                    <a:lnTo>
                      <a:pt x="238" y="112"/>
                    </a:lnTo>
                    <a:lnTo>
                      <a:pt x="254" y="120"/>
                    </a:lnTo>
                    <a:lnTo>
                      <a:pt x="258" y="121"/>
                    </a:lnTo>
                    <a:lnTo>
                      <a:pt x="256" y="117"/>
                    </a:lnTo>
                    <a:lnTo>
                      <a:pt x="243" y="107"/>
                    </a:lnTo>
                    <a:lnTo>
                      <a:pt x="242" y="105"/>
                    </a:lnTo>
                    <a:lnTo>
                      <a:pt x="246" y="105"/>
                    </a:lnTo>
                    <a:lnTo>
                      <a:pt x="253" y="109"/>
                    </a:lnTo>
                    <a:lnTo>
                      <a:pt x="259" y="112"/>
                    </a:lnTo>
                    <a:lnTo>
                      <a:pt x="262" y="114"/>
                    </a:lnTo>
                    <a:lnTo>
                      <a:pt x="261" y="111"/>
                    </a:lnTo>
                    <a:lnTo>
                      <a:pt x="256" y="106"/>
                    </a:lnTo>
                    <a:lnTo>
                      <a:pt x="251" y="102"/>
                    </a:lnTo>
                    <a:lnTo>
                      <a:pt x="246" y="100"/>
                    </a:lnTo>
                    <a:lnTo>
                      <a:pt x="251" y="99"/>
                    </a:lnTo>
                    <a:lnTo>
                      <a:pt x="256" y="99"/>
                    </a:lnTo>
                    <a:lnTo>
                      <a:pt x="261" y="100"/>
                    </a:lnTo>
                    <a:lnTo>
                      <a:pt x="263" y="100"/>
                    </a:lnTo>
                    <a:lnTo>
                      <a:pt x="264" y="98"/>
                    </a:lnTo>
                    <a:lnTo>
                      <a:pt x="263" y="93"/>
                    </a:lnTo>
                    <a:lnTo>
                      <a:pt x="264" y="86"/>
                    </a:lnTo>
                    <a:lnTo>
                      <a:pt x="263" y="79"/>
                    </a:lnTo>
                    <a:lnTo>
                      <a:pt x="262" y="74"/>
                    </a:lnTo>
                    <a:lnTo>
                      <a:pt x="258" y="65"/>
                    </a:lnTo>
                    <a:lnTo>
                      <a:pt x="257" y="58"/>
                    </a:lnTo>
                    <a:lnTo>
                      <a:pt x="257" y="52"/>
                    </a:lnTo>
                    <a:lnTo>
                      <a:pt x="257" y="49"/>
                    </a:lnTo>
                    <a:lnTo>
                      <a:pt x="256" y="48"/>
                    </a:lnTo>
                    <a:lnTo>
                      <a:pt x="254" y="48"/>
                    </a:lnTo>
                    <a:lnTo>
                      <a:pt x="251" y="49"/>
                    </a:lnTo>
                    <a:lnTo>
                      <a:pt x="245" y="51"/>
                    </a:lnTo>
                    <a:lnTo>
                      <a:pt x="238" y="53"/>
                    </a:lnTo>
                    <a:lnTo>
                      <a:pt x="235" y="54"/>
                    </a:lnTo>
                    <a:lnTo>
                      <a:pt x="232" y="57"/>
                    </a:lnTo>
                    <a:lnTo>
                      <a:pt x="229" y="61"/>
                    </a:lnTo>
                    <a:lnTo>
                      <a:pt x="226" y="65"/>
                    </a:lnTo>
                    <a:lnTo>
                      <a:pt x="224" y="70"/>
                    </a:lnTo>
                    <a:lnTo>
                      <a:pt x="221" y="73"/>
                    </a:lnTo>
                    <a:lnTo>
                      <a:pt x="216" y="77"/>
                    </a:lnTo>
                    <a:lnTo>
                      <a:pt x="213" y="78"/>
                    </a:lnTo>
                    <a:lnTo>
                      <a:pt x="211" y="78"/>
                    </a:lnTo>
                    <a:lnTo>
                      <a:pt x="221" y="91"/>
                    </a:lnTo>
                    <a:lnTo>
                      <a:pt x="222" y="95"/>
                    </a:lnTo>
                    <a:lnTo>
                      <a:pt x="222" y="96"/>
                    </a:lnTo>
                    <a:lnTo>
                      <a:pt x="220" y="95"/>
                    </a:lnTo>
                    <a:lnTo>
                      <a:pt x="215" y="93"/>
                    </a:lnTo>
                    <a:lnTo>
                      <a:pt x="213" y="91"/>
                    </a:lnTo>
                    <a:lnTo>
                      <a:pt x="210" y="91"/>
                    </a:lnTo>
                    <a:lnTo>
                      <a:pt x="208" y="93"/>
                    </a:lnTo>
                    <a:lnTo>
                      <a:pt x="204" y="94"/>
                    </a:lnTo>
                    <a:lnTo>
                      <a:pt x="200" y="99"/>
                    </a:lnTo>
                    <a:lnTo>
                      <a:pt x="196" y="105"/>
                    </a:lnTo>
                    <a:lnTo>
                      <a:pt x="187" y="117"/>
                    </a:lnTo>
                    <a:lnTo>
                      <a:pt x="180" y="125"/>
                    </a:lnTo>
                    <a:lnTo>
                      <a:pt x="178" y="128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8" y="136"/>
                    </a:lnTo>
                    <a:lnTo>
                      <a:pt x="183" y="142"/>
                    </a:lnTo>
                    <a:lnTo>
                      <a:pt x="187" y="147"/>
                    </a:lnTo>
                    <a:lnTo>
                      <a:pt x="188" y="149"/>
                    </a:lnTo>
                    <a:lnTo>
                      <a:pt x="185" y="149"/>
                    </a:lnTo>
                    <a:lnTo>
                      <a:pt x="183" y="148"/>
                    </a:lnTo>
                    <a:lnTo>
                      <a:pt x="174" y="143"/>
                    </a:lnTo>
                    <a:lnTo>
                      <a:pt x="168" y="141"/>
                    </a:lnTo>
                    <a:lnTo>
                      <a:pt x="166" y="139"/>
                    </a:lnTo>
                    <a:lnTo>
                      <a:pt x="166" y="141"/>
                    </a:lnTo>
                    <a:lnTo>
                      <a:pt x="169" y="144"/>
                    </a:lnTo>
                    <a:lnTo>
                      <a:pt x="183" y="155"/>
                    </a:lnTo>
                    <a:lnTo>
                      <a:pt x="184" y="157"/>
                    </a:lnTo>
                    <a:lnTo>
                      <a:pt x="179" y="157"/>
                    </a:lnTo>
                    <a:lnTo>
                      <a:pt x="162" y="149"/>
                    </a:lnTo>
                    <a:lnTo>
                      <a:pt x="160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62" y="153"/>
                    </a:lnTo>
                    <a:lnTo>
                      <a:pt x="176" y="165"/>
                    </a:lnTo>
                    <a:lnTo>
                      <a:pt x="177" y="167"/>
                    </a:lnTo>
                    <a:lnTo>
                      <a:pt x="173" y="167"/>
                    </a:lnTo>
                    <a:lnTo>
                      <a:pt x="166" y="163"/>
                    </a:lnTo>
                    <a:lnTo>
                      <a:pt x="161" y="160"/>
                    </a:lnTo>
                    <a:lnTo>
                      <a:pt x="160" y="160"/>
                    </a:lnTo>
                    <a:lnTo>
                      <a:pt x="158" y="162"/>
                    </a:lnTo>
                    <a:lnTo>
                      <a:pt x="156" y="167"/>
                    </a:lnTo>
                    <a:lnTo>
                      <a:pt x="152" y="176"/>
                    </a:lnTo>
                    <a:lnTo>
                      <a:pt x="148" y="185"/>
                    </a:lnTo>
                    <a:lnTo>
                      <a:pt x="140" y="206"/>
                    </a:lnTo>
                    <a:lnTo>
                      <a:pt x="139" y="210"/>
                    </a:lnTo>
                    <a:lnTo>
                      <a:pt x="137" y="210"/>
                    </a:lnTo>
                    <a:lnTo>
                      <a:pt x="137" y="208"/>
                    </a:lnTo>
                    <a:lnTo>
                      <a:pt x="136" y="199"/>
                    </a:lnTo>
                    <a:lnTo>
                      <a:pt x="137" y="183"/>
                    </a:lnTo>
                    <a:lnTo>
                      <a:pt x="140" y="167"/>
                    </a:lnTo>
                    <a:lnTo>
                      <a:pt x="145" y="149"/>
                    </a:lnTo>
                    <a:lnTo>
                      <a:pt x="150" y="130"/>
                    </a:lnTo>
                    <a:lnTo>
                      <a:pt x="156" y="115"/>
                    </a:lnTo>
                    <a:lnTo>
                      <a:pt x="160" y="109"/>
                    </a:lnTo>
                    <a:lnTo>
                      <a:pt x="162" y="106"/>
                    </a:lnTo>
                    <a:lnTo>
                      <a:pt x="169" y="105"/>
                    </a:lnTo>
                    <a:lnTo>
                      <a:pt x="177" y="104"/>
                    </a:lnTo>
                    <a:lnTo>
                      <a:pt x="179" y="102"/>
                    </a:lnTo>
                    <a:lnTo>
                      <a:pt x="179" y="101"/>
                    </a:lnTo>
                    <a:lnTo>
                      <a:pt x="178" y="100"/>
                    </a:lnTo>
                    <a:lnTo>
                      <a:pt x="172" y="95"/>
                    </a:lnTo>
                    <a:lnTo>
                      <a:pt x="166" y="90"/>
                    </a:lnTo>
                    <a:lnTo>
                      <a:pt x="164" y="88"/>
                    </a:lnTo>
                    <a:lnTo>
                      <a:pt x="164" y="86"/>
                    </a:lnTo>
                    <a:lnTo>
                      <a:pt x="167" y="86"/>
                    </a:lnTo>
                    <a:lnTo>
                      <a:pt x="169" y="86"/>
                    </a:lnTo>
                    <a:lnTo>
                      <a:pt x="179" y="88"/>
                    </a:lnTo>
                    <a:lnTo>
                      <a:pt x="188" y="88"/>
                    </a:lnTo>
                    <a:lnTo>
                      <a:pt x="192" y="85"/>
                    </a:lnTo>
                    <a:lnTo>
                      <a:pt x="192" y="84"/>
                    </a:lnTo>
                    <a:lnTo>
                      <a:pt x="190" y="84"/>
                    </a:lnTo>
                    <a:lnTo>
                      <a:pt x="179" y="80"/>
                    </a:lnTo>
                    <a:lnTo>
                      <a:pt x="178" y="80"/>
                    </a:lnTo>
                    <a:lnTo>
                      <a:pt x="178" y="79"/>
                    </a:lnTo>
                    <a:lnTo>
                      <a:pt x="183" y="79"/>
                    </a:lnTo>
                    <a:lnTo>
                      <a:pt x="185" y="78"/>
                    </a:lnTo>
                    <a:lnTo>
                      <a:pt x="187" y="77"/>
                    </a:lnTo>
                    <a:lnTo>
                      <a:pt x="188" y="75"/>
                    </a:lnTo>
                    <a:lnTo>
                      <a:pt x="188" y="73"/>
                    </a:lnTo>
                    <a:lnTo>
                      <a:pt x="189" y="72"/>
                    </a:lnTo>
                    <a:lnTo>
                      <a:pt x="192" y="70"/>
                    </a:lnTo>
                    <a:lnTo>
                      <a:pt x="209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7" y="63"/>
                    </a:lnTo>
                    <a:lnTo>
                      <a:pt x="215" y="58"/>
                    </a:lnTo>
                    <a:lnTo>
                      <a:pt x="209" y="52"/>
                    </a:lnTo>
                    <a:lnTo>
                      <a:pt x="201" y="48"/>
                    </a:lnTo>
                    <a:lnTo>
                      <a:pt x="194" y="46"/>
                    </a:lnTo>
                    <a:lnTo>
                      <a:pt x="188" y="45"/>
                    </a:lnTo>
                    <a:lnTo>
                      <a:pt x="182" y="47"/>
                    </a:lnTo>
                    <a:lnTo>
                      <a:pt x="179" y="48"/>
                    </a:lnTo>
                    <a:lnTo>
                      <a:pt x="177" y="48"/>
                    </a:lnTo>
                    <a:lnTo>
                      <a:pt x="174" y="47"/>
                    </a:lnTo>
                    <a:lnTo>
                      <a:pt x="173" y="46"/>
                    </a:lnTo>
                    <a:lnTo>
                      <a:pt x="173" y="49"/>
                    </a:lnTo>
                    <a:lnTo>
                      <a:pt x="177" y="63"/>
                    </a:lnTo>
                    <a:lnTo>
                      <a:pt x="178" y="65"/>
                    </a:lnTo>
                    <a:lnTo>
                      <a:pt x="176" y="63"/>
                    </a:lnTo>
                    <a:lnTo>
                      <a:pt x="167" y="54"/>
                    </a:lnTo>
                    <a:lnTo>
                      <a:pt x="164" y="53"/>
                    </a:lnTo>
                    <a:lnTo>
                      <a:pt x="164" y="54"/>
                    </a:lnTo>
                    <a:lnTo>
                      <a:pt x="166" y="61"/>
                    </a:lnTo>
                    <a:lnTo>
                      <a:pt x="169" y="65"/>
                    </a:lnTo>
                    <a:lnTo>
                      <a:pt x="171" y="69"/>
                    </a:lnTo>
                    <a:lnTo>
                      <a:pt x="171" y="70"/>
                    </a:lnTo>
                    <a:lnTo>
                      <a:pt x="168" y="69"/>
                    </a:lnTo>
                    <a:lnTo>
                      <a:pt x="156" y="61"/>
                    </a:lnTo>
                    <a:lnTo>
                      <a:pt x="152" y="59"/>
                    </a:lnTo>
                    <a:lnTo>
                      <a:pt x="151" y="59"/>
                    </a:lnTo>
                    <a:lnTo>
                      <a:pt x="153" y="62"/>
                    </a:lnTo>
                    <a:lnTo>
                      <a:pt x="162" y="74"/>
                    </a:lnTo>
                    <a:lnTo>
                      <a:pt x="162" y="77"/>
                    </a:lnTo>
                    <a:lnTo>
                      <a:pt x="160" y="75"/>
                    </a:lnTo>
                    <a:lnTo>
                      <a:pt x="150" y="70"/>
                    </a:lnTo>
                    <a:lnTo>
                      <a:pt x="147" y="69"/>
                    </a:lnTo>
                    <a:lnTo>
                      <a:pt x="139" y="81"/>
                    </a:lnTo>
                    <a:lnTo>
                      <a:pt x="132" y="90"/>
                    </a:lnTo>
                    <a:lnTo>
                      <a:pt x="127" y="100"/>
                    </a:lnTo>
                    <a:lnTo>
                      <a:pt x="123" y="111"/>
                    </a:lnTo>
                    <a:lnTo>
                      <a:pt x="119" y="86"/>
                    </a:lnTo>
                    <a:lnTo>
                      <a:pt x="118" y="81"/>
                    </a:lnTo>
                    <a:lnTo>
                      <a:pt x="119" y="78"/>
                    </a:lnTo>
                    <a:lnTo>
                      <a:pt x="121" y="74"/>
                    </a:lnTo>
                    <a:lnTo>
                      <a:pt x="123" y="72"/>
                    </a:lnTo>
                    <a:lnTo>
                      <a:pt x="127" y="69"/>
                    </a:lnTo>
                    <a:lnTo>
                      <a:pt x="130" y="68"/>
                    </a:lnTo>
                    <a:lnTo>
                      <a:pt x="137" y="62"/>
                    </a:lnTo>
                    <a:lnTo>
                      <a:pt x="139" y="59"/>
                    </a:lnTo>
                    <a:lnTo>
                      <a:pt x="140" y="58"/>
                    </a:lnTo>
                    <a:lnTo>
                      <a:pt x="139" y="57"/>
                    </a:lnTo>
                    <a:lnTo>
                      <a:pt x="135" y="57"/>
                    </a:lnTo>
                    <a:lnTo>
                      <a:pt x="126" y="59"/>
                    </a:lnTo>
                    <a:lnTo>
                      <a:pt x="119" y="59"/>
                    </a:lnTo>
                    <a:lnTo>
                      <a:pt x="118" y="59"/>
                    </a:lnTo>
                    <a:lnTo>
                      <a:pt x="116" y="58"/>
                    </a:lnTo>
                    <a:lnTo>
                      <a:pt x="123" y="56"/>
                    </a:lnTo>
                    <a:lnTo>
                      <a:pt x="132" y="52"/>
                    </a:lnTo>
                    <a:lnTo>
                      <a:pt x="140" y="48"/>
                    </a:lnTo>
                    <a:lnTo>
                      <a:pt x="141" y="47"/>
                    </a:lnTo>
                    <a:lnTo>
                      <a:pt x="141" y="46"/>
                    </a:lnTo>
                    <a:lnTo>
                      <a:pt x="136" y="46"/>
                    </a:lnTo>
                    <a:lnTo>
                      <a:pt x="115" y="51"/>
                    </a:lnTo>
                    <a:lnTo>
                      <a:pt x="110" y="51"/>
                    </a:lnTo>
                    <a:lnTo>
                      <a:pt x="110" y="49"/>
                    </a:lnTo>
                    <a:lnTo>
                      <a:pt x="114" y="47"/>
                    </a:lnTo>
                    <a:lnTo>
                      <a:pt x="123" y="42"/>
                    </a:lnTo>
                    <a:lnTo>
                      <a:pt x="129" y="38"/>
                    </a:lnTo>
                    <a:lnTo>
                      <a:pt x="131" y="36"/>
                    </a:lnTo>
                    <a:lnTo>
                      <a:pt x="130" y="31"/>
                    </a:lnTo>
                    <a:lnTo>
                      <a:pt x="126" y="25"/>
                    </a:lnTo>
                    <a:lnTo>
                      <a:pt x="119" y="17"/>
                    </a:lnTo>
                    <a:lnTo>
                      <a:pt x="108" y="10"/>
                    </a:lnTo>
                    <a:lnTo>
                      <a:pt x="98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7" y="1"/>
                    </a:lnTo>
                    <a:lnTo>
                      <a:pt x="74" y="3"/>
                    </a:lnTo>
                    <a:lnTo>
                      <a:pt x="74" y="5"/>
                    </a:lnTo>
                    <a:lnTo>
                      <a:pt x="76" y="9"/>
                    </a:lnTo>
                    <a:lnTo>
                      <a:pt x="84" y="35"/>
                    </a:lnTo>
                    <a:lnTo>
                      <a:pt x="88" y="51"/>
                    </a:lnTo>
                    <a:lnTo>
                      <a:pt x="90" y="64"/>
                    </a:lnTo>
                    <a:lnTo>
                      <a:pt x="92" y="75"/>
                    </a:lnTo>
                    <a:lnTo>
                      <a:pt x="94" y="84"/>
                    </a:lnTo>
                    <a:lnTo>
                      <a:pt x="94" y="88"/>
                    </a:lnTo>
                    <a:lnTo>
                      <a:pt x="93" y="88"/>
                    </a:lnTo>
                    <a:lnTo>
                      <a:pt x="90" y="86"/>
                    </a:lnTo>
                    <a:lnTo>
                      <a:pt x="87" y="83"/>
                    </a:lnTo>
                    <a:lnTo>
                      <a:pt x="82" y="78"/>
                    </a:lnTo>
                    <a:lnTo>
                      <a:pt x="77" y="74"/>
                    </a:lnTo>
                    <a:lnTo>
                      <a:pt x="72" y="72"/>
                    </a:lnTo>
                    <a:lnTo>
                      <a:pt x="67" y="70"/>
                    </a:lnTo>
                    <a:lnTo>
                      <a:pt x="57" y="70"/>
                    </a:lnTo>
                    <a:lnTo>
                      <a:pt x="51" y="70"/>
                    </a:lnTo>
                    <a:lnTo>
                      <a:pt x="49" y="73"/>
                    </a:lnTo>
                    <a:lnTo>
                      <a:pt x="47" y="77"/>
                    </a:lnTo>
                    <a:lnTo>
                      <a:pt x="50" y="81"/>
                    </a:lnTo>
                    <a:lnTo>
                      <a:pt x="55" y="88"/>
                    </a:lnTo>
                    <a:lnTo>
                      <a:pt x="61" y="96"/>
                    </a:lnTo>
                    <a:lnTo>
                      <a:pt x="67" y="109"/>
                    </a:lnTo>
                    <a:lnTo>
                      <a:pt x="74" y="122"/>
                    </a:lnTo>
                    <a:lnTo>
                      <a:pt x="82" y="139"/>
                    </a:lnTo>
                    <a:lnTo>
                      <a:pt x="88" y="158"/>
                    </a:lnTo>
                    <a:lnTo>
                      <a:pt x="94" y="175"/>
                    </a:lnTo>
                    <a:lnTo>
                      <a:pt x="95" y="181"/>
                    </a:lnTo>
                    <a:lnTo>
                      <a:pt x="95" y="185"/>
                    </a:lnTo>
                    <a:lnTo>
                      <a:pt x="94" y="185"/>
                    </a:lnTo>
                    <a:lnTo>
                      <a:pt x="92" y="180"/>
                    </a:lnTo>
                    <a:lnTo>
                      <a:pt x="74" y="154"/>
                    </a:lnTo>
                    <a:lnTo>
                      <a:pt x="65" y="143"/>
                    </a:lnTo>
                    <a:lnTo>
                      <a:pt x="55" y="132"/>
                    </a:lnTo>
                    <a:lnTo>
                      <a:pt x="46" y="125"/>
                    </a:lnTo>
                    <a:lnTo>
                      <a:pt x="39" y="121"/>
                    </a:lnTo>
                    <a:lnTo>
                      <a:pt x="31" y="118"/>
                    </a:lnTo>
                    <a:lnTo>
                      <a:pt x="29" y="117"/>
                    </a:lnTo>
                    <a:lnTo>
                      <a:pt x="23" y="116"/>
                    </a:lnTo>
                    <a:lnTo>
                      <a:pt x="19" y="116"/>
                    </a:lnTo>
                    <a:lnTo>
                      <a:pt x="18" y="117"/>
                    </a:lnTo>
                    <a:lnTo>
                      <a:pt x="16" y="118"/>
                    </a:lnTo>
                    <a:lnTo>
                      <a:pt x="16" y="123"/>
                    </a:lnTo>
                    <a:lnTo>
                      <a:pt x="20" y="134"/>
                    </a:lnTo>
                    <a:lnTo>
                      <a:pt x="24" y="146"/>
                    </a:lnTo>
                    <a:lnTo>
                      <a:pt x="25" y="150"/>
                    </a:lnTo>
                    <a:lnTo>
                      <a:pt x="28" y="153"/>
                    </a:lnTo>
                    <a:lnTo>
                      <a:pt x="31" y="154"/>
                    </a:lnTo>
                    <a:lnTo>
                      <a:pt x="35" y="153"/>
                    </a:lnTo>
                    <a:lnTo>
                      <a:pt x="42" y="148"/>
                    </a:lnTo>
                    <a:lnTo>
                      <a:pt x="49" y="144"/>
                    </a:lnTo>
                    <a:lnTo>
                      <a:pt x="51" y="144"/>
                    </a:lnTo>
                    <a:lnTo>
                      <a:pt x="52" y="144"/>
                    </a:lnTo>
                    <a:lnTo>
                      <a:pt x="52" y="147"/>
                    </a:lnTo>
                    <a:lnTo>
                      <a:pt x="50" y="148"/>
                    </a:lnTo>
                    <a:lnTo>
                      <a:pt x="45" y="155"/>
                    </a:lnTo>
                    <a:lnTo>
                      <a:pt x="41" y="162"/>
                    </a:lnTo>
                    <a:lnTo>
                      <a:pt x="40" y="164"/>
                    </a:lnTo>
                    <a:lnTo>
                      <a:pt x="41" y="164"/>
                    </a:lnTo>
                    <a:lnTo>
                      <a:pt x="44" y="163"/>
                    </a:lnTo>
                    <a:lnTo>
                      <a:pt x="50" y="158"/>
                    </a:lnTo>
                    <a:lnTo>
                      <a:pt x="55" y="155"/>
                    </a:lnTo>
                    <a:lnTo>
                      <a:pt x="57" y="155"/>
                    </a:lnTo>
                    <a:lnTo>
                      <a:pt x="57" y="157"/>
                    </a:lnTo>
                    <a:lnTo>
                      <a:pt x="57" y="159"/>
                    </a:lnTo>
                    <a:lnTo>
                      <a:pt x="55" y="164"/>
                    </a:lnTo>
                    <a:lnTo>
                      <a:pt x="55" y="170"/>
                    </a:lnTo>
                    <a:lnTo>
                      <a:pt x="55" y="176"/>
                    </a:lnTo>
                    <a:lnTo>
                      <a:pt x="62" y="190"/>
                    </a:lnTo>
                    <a:lnTo>
                      <a:pt x="69" y="202"/>
                    </a:lnTo>
                    <a:lnTo>
                      <a:pt x="74" y="208"/>
                    </a:lnTo>
                    <a:lnTo>
                      <a:pt x="81" y="215"/>
                    </a:lnTo>
                    <a:lnTo>
                      <a:pt x="86" y="219"/>
                    </a:lnTo>
                    <a:lnTo>
                      <a:pt x="90" y="226"/>
                    </a:lnTo>
                    <a:lnTo>
                      <a:pt x="97" y="236"/>
                    </a:lnTo>
                    <a:lnTo>
                      <a:pt x="100" y="245"/>
                    </a:lnTo>
                    <a:lnTo>
                      <a:pt x="103" y="253"/>
                    </a:lnTo>
                    <a:lnTo>
                      <a:pt x="103" y="256"/>
                    </a:lnTo>
                    <a:lnTo>
                      <a:pt x="103" y="258"/>
                    </a:lnTo>
                    <a:lnTo>
                      <a:pt x="102" y="258"/>
                    </a:lnTo>
                    <a:lnTo>
                      <a:pt x="99" y="256"/>
                    </a:lnTo>
                    <a:lnTo>
                      <a:pt x="93" y="250"/>
                    </a:lnTo>
                    <a:lnTo>
                      <a:pt x="86" y="239"/>
                    </a:lnTo>
                    <a:lnTo>
                      <a:pt x="79" y="227"/>
                    </a:lnTo>
                    <a:lnTo>
                      <a:pt x="74" y="215"/>
                    </a:lnTo>
                    <a:lnTo>
                      <a:pt x="72" y="211"/>
                    </a:lnTo>
                    <a:lnTo>
                      <a:pt x="69" y="208"/>
                    </a:lnTo>
                    <a:lnTo>
                      <a:pt x="67" y="207"/>
                    </a:lnTo>
                    <a:lnTo>
                      <a:pt x="65" y="208"/>
                    </a:lnTo>
                    <a:lnTo>
                      <a:pt x="55" y="217"/>
                    </a:lnTo>
                    <a:lnTo>
                      <a:pt x="53" y="217"/>
                    </a:lnTo>
                    <a:lnTo>
                      <a:pt x="55" y="212"/>
                    </a:lnTo>
                    <a:lnTo>
                      <a:pt x="58" y="206"/>
                    </a:lnTo>
                    <a:lnTo>
                      <a:pt x="62" y="200"/>
                    </a:lnTo>
                    <a:lnTo>
                      <a:pt x="63" y="197"/>
                    </a:lnTo>
                    <a:lnTo>
                      <a:pt x="60" y="200"/>
                    </a:lnTo>
                    <a:lnTo>
                      <a:pt x="52" y="206"/>
                    </a:lnTo>
                    <a:lnTo>
                      <a:pt x="49" y="211"/>
                    </a:lnTo>
                    <a:lnTo>
                      <a:pt x="47" y="211"/>
                    </a:lnTo>
                    <a:lnTo>
                      <a:pt x="49" y="207"/>
                    </a:lnTo>
                    <a:lnTo>
                      <a:pt x="53" y="195"/>
                    </a:lnTo>
                    <a:lnTo>
                      <a:pt x="53" y="191"/>
                    </a:lnTo>
                    <a:lnTo>
                      <a:pt x="52" y="192"/>
                    </a:lnTo>
                    <a:lnTo>
                      <a:pt x="49" y="196"/>
                    </a:lnTo>
                    <a:lnTo>
                      <a:pt x="46" y="200"/>
                    </a:lnTo>
                    <a:lnTo>
                      <a:pt x="45" y="200"/>
                    </a:lnTo>
                    <a:lnTo>
                      <a:pt x="44" y="197"/>
                    </a:lnTo>
                    <a:lnTo>
                      <a:pt x="40" y="192"/>
                    </a:lnTo>
                    <a:lnTo>
                      <a:pt x="36" y="187"/>
                    </a:lnTo>
                    <a:lnTo>
                      <a:pt x="33" y="183"/>
                    </a:lnTo>
                    <a:lnTo>
                      <a:pt x="33" y="180"/>
                    </a:lnTo>
                    <a:lnTo>
                      <a:pt x="33" y="178"/>
                    </a:lnTo>
                    <a:lnTo>
                      <a:pt x="35" y="173"/>
                    </a:lnTo>
                    <a:lnTo>
                      <a:pt x="35" y="169"/>
                    </a:lnTo>
                    <a:lnTo>
                      <a:pt x="35" y="167"/>
                    </a:lnTo>
                    <a:lnTo>
                      <a:pt x="31" y="165"/>
                    </a:lnTo>
                    <a:lnTo>
                      <a:pt x="24" y="162"/>
                    </a:lnTo>
                    <a:lnTo>
                      <a:pt x="19" y="159"/>
                    </a:lnTo>
                    <a:lnTo>
                      <a:pt x="14" y="159"/>
                    </a:lnTo>
                    <a:lnTo>
                      <a:pt x="9" y="159"/>
                    </a:lnTo>
                    <a:lnTo>
                      <a:pt x="7" y="162"/>
                    </a:lnTo>
                    <a:lnTo>
                      <a:pt x="2" y="168"/>
                    </a:lnTo>
                    <a:lnTo>
                      <a:pt x="0" y="170"/>
                    </a:lnTo>
                    <a:lnTo>
                      <a:pt x="0" y="175"/>
                    </a:lnTo>
                    <a:lnTo>
                      <a:pt x="2" y="184"/>
                    </a:lnTo>
                    <a:lnTo>
                      <a:pt x="7" y="195"/>
                    </a:lnTo>
                    <a:lnTo>
                      <a:pt x="9" y="201"/>
                    </a:lnTo>
                    <a:lnTo>
                      <a:pt x="10" y="201"/>
                    </a:lnTo>
                    <a:lnTo>
                      <a:pt x="10" y="200"/>
                    </a:lnTo>
                    <a:lnTo>
                      <a:pt x="12" y="195"/>
                    </a:lnTo>
                    <a:lnTo>
                      <a:pt x="13" y="192"/>
                    </a:lnTo>
                    <a:lnTo>
                      <a:pt x="15" y="191"/>
                    </a:lnTo>
                    <a:lnTo>
                      <a:pt x="21" y="189"/>
                    </a:lnTo>
                    <a:lnTo>
                      <a:pt x="25" y="186"/>
                    </a:lnTo>
                    <a:lnTo>
                      <a:pt x="26" y="185"/>
                    </a:lnTo>
                    <a:lnTo>
                      <a:pt x="28" y="186"/>
                    </a:lnTo>
                    <a:lnTo>
                      <a:pt x="25" y="191"/>
                    </a:lnTo>
                    <a:lnTo>
                      <a:pt x="16" y="206"/>
                    </a:lnTo>
                    <a:lnTo>
                      <a:pt x="15" y="211"/>
                    </a:lnTo>
                    <a:lnTo>
                      <a:pt x="16" y="211"/>
                    </a:lnTo>
                    <a:lnTo>
                      <a:pt x="19" y="210"/>
                    </a:lnTo>
                    <a:lnTo>
                      <a:pt x="25" y="206"/>
                    </a:lnTo>
                    <a:lnTo>
                      <a:pt x="30" y="203"/>
                    </a:lnTo>
                    <a:lnTo>
                      <a:pt x="34" y="203"/>
                    </a:lnTo>
                    <a:lnTo>
                      <a:pt x="34" y="205"/>
                    </a:lnTo>
                    <a:lnTo>
                      <a:pt x="33" y="207"/>
                    </a:lnTo>
                    <a:lnTo>
                      <a:pt x="30" y="211"/>
                    </a:lnTo>
                    <a:lnTo>
                      <a:pt x="29" y="212"/>
                    </a:lnTo>
                    <a:lnTo>
                      <a:pt x="29" y="216"/>
                    </a:lnTo>
                    <a:lnTo>
                      <a:pt x="31" y="223"/>
                    </a:lnTo>
                    <a:lnTo>
                      <a:pt x="34" y="229"/>
                    </a:lnTo>
                    <a:lnTo>
                      <a:pt x="39" y="236"/>
                    </a:lnTo>
                    <a:lnTo>
                      <a:pt x="47" y="247"/>
                    </a:lnTo>
                    <a:lnTo>
                      <a:pt x="58" y="258"/>
                    </a:lnTo>
                    <a:lnTo>
                      <a:pt x="61" y="259"/>
                    </a:lnTo>
                    <a:lnTo>
                      <a:pt x="65" y="258"/>
                    </a:lnTo>
                    <a:lnTo>
                      <a:pt x="68" y="254"/>
                    </a:lnTo>
                    <a:lnTo>
                      <a:pt x="71" y="252"/>
                    </a:lnTo>
                    <a:lnTo>
                      <a:pt x="73" y="250"/>
                    </a:lnTo>
                    <a:lnTo>
                      <a:pt x="76" y="250"/>
                    </a:lnTo>
                    <a:lnTo>
                      <a:pt x="78" y="252"/>
                    </a:lnTo>
                    <a:lnTo>
                      <a:pt x="79" y="253"/>
                    </a:lnTo>
                    <a:lnTo>
                      <a:pt x="81" y="254"/>
                    </a:lnTo>
                    <a:lnTo>
                      <a:pt x="81" y="255"/>
                    </a:lnTo>
                    <a:lnTo>
                      <a:pt x="78" y="258"/>
                    </a:lnTo>
                    <a:lnTo>
                      <a:pt x="72" y="268"/>
                    </a:lnTo>
                    <a:lnTo>
                      <a:pt x="72" y="269"/>
                    </a:lnTo>
                    <a:lnTo>
                      <a:pt x="74" y="268"/>
                    </a:lnTo>
                    <a:lnTo>
                      <a:pt x="79" y="264"/>
                    </a:lnTo>
                    <a:lnTo>
                      <a:pt x="82" y="264"/>
                    </a:lnTo>
                    <a:lnTo>
                      <a:pt x="83" y="264"/>
                    </a:lnTo>
                    <a:lnTo>
                      <a:pt x="83" y="265"/>
                    </a:lnTo>
                    <a:lnTo>
                      <a:pt x="82" y="269"/>
                    </a:lnTo>
                    <a:lnTo>
                      <a:pt x="81" y="275"/>
                    </a:lnTo>
                    <a:lnTo>
                      <a:pt x="79" y="282"/>
                    </a:lnTo>
                    <a:lnTo>
                      <a:pt x="79" y="290"/>
                    </a:lnTo>
                    <a:lnTo>
                      <a:pt x="83" y="301"/>
                    </a:lnTo>
                    <a:lnTo>
                      <a:pt x="90" y="322"/>
                    </a:lnTo>
                    <a:lnTo>
                      <a:pt x="93" y="329"/>
                    </a:lnTo>
                    <a:lnTo>
                      <a:pt x="92" y="338"/>
                    </a:lnTo>
                    <a:lnTo>
                      <a:pt x="90" y="345"/>
                    </a:lnTo>
                    <a:lnTo>
                      <a:pt x="89" y="350"/>
                    </a:lnTo>
                    <a:lnTo>
                      <a:pt x="87" y="354"/>
                    </a:lnTo>
                    <a:lnTo>
                      <a:pt x="90" y="360"/>
                    </a:lnTo>
                    <a:lnTo>
                      <a:pt x="94" y="366"/>
                    </a:lnTo>
                    <a:lnTo>
                      <a:pt x="95" y="374"/>
                    </a:lnTo>
                    <a:lnTo>
                      <a:pt x="97" y="382"/>
                    </a:lnTo>
                    <a:lnTo>
                      <a:pt x="97" y="391"/>
                    </a:lnTo>
                    <a:lnTo>
                      <a:pt x="95" y="401"/>
                    </a:lnTo>
                    <a:lnTo>
                      <a:pt x="97" y="407"/>
                    </a:lnTo>
                    <a:lnTo>
                      <a:pt x="99" y="422"/>
                    </a:lnTo>
                    <a:lnTo>
                      <a:pt x="99" y="433"/>
                    </a:lnTo>
                    <a:lnTo>
                      <a:pt x="99" y="441"/>
                    </a:lnTo>
                    <a:lnTo>
                      <a:pt x="114" y="441"/>
                    </a:lnTo>
                    <a:close/>
                  </a:path>
                </a:pathLst>
              </a:custGeom>
              <a:solidFill>
                <a:srgbClr val="343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2" name="Freeform 535">
                <a:extLst>
                  <a:ext uri="{FF2B5EF4-FFF2-40B4-BE49-F238E27FC236}">
                    <a16:creationId xmlns:a16="http://schemas.microsoft.com/office/drawing/2014/main" id="{DAC3F0EC-9C92-1342-9A7B-D5E957D5B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8" y="5981700"/>
                <a:ext cx="50800" cy="244475"/>
              </a:xfrm>
              <a:custGeom>
                <a:avLst/>
                <a:gdLst>
                  <a:gd name="T0" fmla="*/ 2147483647 w 32"/>
                  <a:gd name="T1" fmla="*/ 2147483647 h 154"/>
                  <a:gd name="T2" fmla="*/ 2147483647 w 32"/>
                  <a:gd name="T3" fmla="*/ 2147483647 h 154"/>
                  <a:gd name="T4" fmla="*/ 2147483647 w 32"/>
                  <a:gd name="T5" fmla="*/ 2147483647 h 154"/>
                  <a:gd name="T6" fmla="*/ 2147483647 w 32"/>
                  <a:gd name="T7" fmla="*/ 2147483647 h 154"/>
                  <a:gd name="T8" fmla="*/ 2147483647 w 32"/>
                  <a:gd name="T9" fmla="*/ 2147483647 h 154"/>
                  <a:gd name="T10" fmla="*/ 2147483647 w 32"/>
                  <a:gd name="T11" fmla="*/ 2147483647 h 154"/>
                  <a:gd name="T12" fmla="*/ 2147483647 w 32"/>
                  <a:gd name="T13" fmla="*/ 2147483647 h 154"/>
                  <a:gd name="T14" fmla="*/ 2147483647 w 32"/>
                  <a:gd name="T15" fmla="*/ 2147483647 h 154"/>
                  <a:gd name="T16" fmla="*/ 2147483647 w 32"/>
                  <a:gd name="T17" fmla="*/ 2147483647 h 154"/>
                  <a:gd name="T18" fmla="*/ 2147483647 w 32"/>
                  <a:gd name="T19" fmla="*/ 2147483647 h 154"/>
                  <a:gd name="T20" fmla="*/ 2147483647 w 32"/>
                  <a:gd name="T21" fmla="*/ 2147483647 h 154"/>
                  <a:gd name="T22" fmla="*/ 2147483647 w 32"/>
                  <a:gd name="T23" fmla="*/ 2147483647 h 154"/>
                  <a:gd name="T24" fmla="*/ 2147483647 w 32"/>
                  <a:gd name="T25" fmla="*/ 2147483647 h 154"/>
                  <a:gd name="T26" fmla="*/ 2147483647 w 32"/>
                  <a:gd name="T27" fmla="*/ 2147483647 h 154"/>
                  <a:gd name="T28" fmla="*/ 2147483647 w 32"/>
                  <a:gd name="T29" fmla="*/ 2147483647 h 154"/>
                  <a:gd name="T30" fmla="*/ 2147483647 w 32"/>
                  <a:gd name="T31" fmla="*/ 2147483647 h 154"/>
                  <a:gd name="T32" fmla="*/ 2147483647 w 32"/>
                  <a:gd name="T33" fmla="*/ 2147483647 h 154"/>
                  <a:gd name="T34" fmla="*/ 2147483647 w 32"/>
                  <a:gd name="T35" fmla="*/ 2147483647 h 154"/>
                  <a:gd name="T36" fmla="*/ 2147483647 w 32"/>
                  <a:gd name="T37" fmla="*/ 2147483647 h 154"/>
                  <a:gd name="T38" fmla="*/ 2147483647 w 32"/>
                  <a:gd name="T39" fmla="*/ 0 h 154"/>
                  <a:gd name="T40" fmla="*/ 2147483647 w 32"/>
                  <a:gd name="T41" fmla="*/ 2147483647 h 154"/>
                  <a:gd name="T42" fmla="*/ 2147483647 w 32"/>
                  <a:gd name="T43" fmla="*/ 2147483647 h 154"/>
                  <a:gd name="T44" fmla="*/ 2147483647 w 32"/>
                  <a:gd name="T45" fmla="*/ 2147483647 h 154"/>
                  <a:gd name="T46" fmla="*/ 2147483647 w 32"/>
                  <a:gd name="T47" fmla="*/ 2147483647 h 154"/>
                  <a:gd name="T48" fmla="*/ 2147483647 w 32"/>
                  <a:gd name="T49" fmla="*/ 2147483647 h 154"/>
                  <a:gd name="T50" fmla="*/ 2147483647 w 32"/>
                  <a:gd name="T51" fmla="*/ 2147483647 h 154"/>
                  <a:gd name="T52" fmla="*/ 2147483647 w 32"/>
                  <a:gd name="T53" fmla="*/ 2147483647 h 154"/>
                  <a:gd name="T54" fmla="*/ 2147483647 w 32"/>
                  <a:gd name="T55" fmla="*/ 2147483647 h 154"/>
                  <a:gd name="T56" fmla="*/ 2147483647 w 32"/>
                  <a:gd name="T57" fmla="*/ 2147483647 h 154"/>
                  <a:gd name="T58" fmla="*/ 2147483647 w 32"/>
                  <a:gd name="T59" fmla="*/ 2147483647 h 154"/>
                  <a:gd name="T60" fmla="*/ 2147483647 w 32"/>
                  <a:gd name="T61" fmla="*/ 2147483647 h 154"/>
                  <a:gd name="T62" fmla="*/ 2147483647 w 32"/>
                  <a:gd name="T63" fmla="*/ 2147483647 h 154"/>
                  <a:gd name="T64" fmla="*/ 2147483647 w 32"/>
                  <a:gd name="T65" fmla="*/ 2147483647 h 154"/>
                  <a:gd name="T66" fmla="*/ 2147483647 w 32"/>
                  <a:gd name="T67" fmla="*/ 2147483647 h 154"/>
                  <a:gd name="T68" fmla="*/ 2147483647 w 32"/>
                  <a:gd name="T69" fmla="*/ 2147483647 h 154"/>
                  <a:gd name="T70" fmla="*/ 2147483647 w 32"/>
                  <a:gd name="T71" fmla="*/ 2147483647 h 154"/>
                  <a:gd name="T72" fmla="*/ 2147483647 w 32"/>
                  <a:gd name="T73" fmla="*/ 2147483647 h 154"/>
                  <a:gd name="T74" fmla="*/ 2147483647 w 32"/>
                  <a:gd name="T75" fmla="*/ 2147483647 h 154"/>
                  <a:gd name="T76" fmla="*/ 2147483647 w 32"/>
                  <a:gd name="T77" fmla="*/ 2147483647 h 154"/>
                  <a:gd name="T78" fmla="*/ 2147483647 w 32"/>
                  <a:gd name="T79" fmla="*/ 2147483647 h 154"/>
                  <a:gd name="T80" fmla="*/ 0 w 32"/>
                  <a:gd name="T81" fmla="*/ 2147483647 h 154"/>
                  <a:gd name="T82" fmla="*/ 2147483647 w 32"/>
                  <a:gd name="T83" fmla="*/ 2147483647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154"/>
                  <a:gd name="T128" fmla="*/ 32 w 32"/>
                  <a:gd name="T129" fmla="*/ 154 h 1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154">
                    <a:moveTo>
                      <a:pt x="14" y="154"/>
                    </a:moveTo>
                    <a:lnTo>
                      <a:pt x="14" y="154"/>
                    </a:lnTo>
                    <a:lnTo>
                      <a:pt x="15" y="144"/>
                    </a:lnTo>
                    <a:lnTo>
                      <a:pt x="16" y="137"/>
                    </a:lnTo>
                    <a:lnTo>
                      <a:pt x="19" y="126"/>
                    </a:lnTo>
                    <a:lnTo>
                      <a:pt x="21" y="121"/>
                    </a:lnTo>
                    <a:lnTo>
                      <a:pt x="23" y="119"/>
                    </a:lnTo>
                    <a:lnTo>
                      <a:pt x="25" y="116"/>
                    </a:lnTo>
                    <a:lnTo>
                      <a:pt x="15" y="121"/>
                    </a:lnTo>
                    <a:lnTo>
                      <a:pt x="16" y="119"/>
                    </a:lnTo>
                    <a:lnTo>
                      <a:pt x="18" y="114"/>
                    </a:lnTo>
                    <a:lnTo>
                      <a:pt x="19" y="106"/>
                    </a:lnTo>
                    <a:lnTo>
                      <a:pt x="19" y="95"/>
                    </a:lnTo>
                    <a:lnTo>
                      <a:pt x="19" y="82"/>
                    </a:lnTo>
                    <a:lnTo>
                      <a:pt x="20" y="77"/>
                    </a:lnTo>
                    <a:lnTo>
                      <a:pt x="21" y="72"/>
                    </a:lnTo>
                    <a:lnTo>
                      <a:pt x="24" y="63"/>
                    </a:lnTo>
                    <a:lnTo>
                      <a:pt x="30" y="56"/>
                    </a:lnTo>
                    <a:lnTo>
                      <a:pt x="24" y="54"/>
                    </a:lnTo>
                    <a:lnTo>
                      <a:pt x="19" y="62"/>
                    </a:lnTo>
                    <a:lnTo>
                      <a:pt x="20" y="58"/>
                    </a:lnTo>
                    <a:lnTo>
                      <a:pt x="21" y="43"/>
                    </a:lnTo>
                    <a:lnTo>
                      <a:pt x="23" y="30"/>
                    </a:lnTo>
                    <a:lnTo>
                      <a:pt x="26" y="21"/>
                    </a:lnTo>
                    <a:lnTo>
                      <a:pt x="30" y="13"/>
                    </a:lnTo>
                    <a:lnTo>
                      <a:pt x="32" y="11"/>
                    </a:lnTo>
                    <a:lnTo>
                      <a:pt x="27" y="10"/>
                    </a:lnTo>
                    <a:lnTo>
                      <a:pt x="21" y="18"/>
                    </a:lnTo>
                    <a:lnTo>
                      <a:pt x="21" y="14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9"/>
                    </a:lnTo>
                    <a:lnTo>
                      <a:pt x="16" y="15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1" y="14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10" y="22"/>
                    </a:lnTo>
                    <a:lnTo>
                      <a:pt x="11" y="27"/>
                    </a:lnTo>
                    <a:lnTo>
                      <a:pt x="11" y="31"/>
                    </a:lnTo>
                    <a:lnTo>
                      <a:pt x="10" y="35"/>
                    </a:lnTo>
                    <a:lnTo>
                      <a:pt x="8" y="41"/>
                    </a:lnTo>
                    <a:lnTo>
                      <a:pt x="6" y="47"/>
                    </a:lnTo>
                    <a:lnTo>
                      <a:pt x="6" y="61"/>
                    </a:lnTo>
                    <a:lnTo>
                      <a:pt x="6" y="64"/>
                    </a:lnTo>
                    <a:lnTo>
                      <a:pt x="9" y="66"/>
                    </a:lnTo>
                    <a:lnTo>
                      <a:pt x="10" y="66"/>
                    </a:lnTo>
                    <a:lnTo>
                      <a:pt x="11" y="69"/>
                    </a:lnTo>
                    <a:lnTo>
                      <a:pt x="10" y="73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4" y="88"/>
                    </a:lnTo>
                    <a:lnTo>
                      <a:pt x="5" y="95"/>
                    </a:lnTo>
                    <a:lnTo>
                      <a:pt x="6" y="107"/>
                    </a:lnTo>
                    <a:lnTo>
                      <a:pt x="6" y="112"/>
                    </a:lnTo>
                    <a:lnTo>
                      <a:pt x="6" y="116"/>
                    </a:lnTo>
                    <a:lnTo>
                      <a:pt x="5" y="130"/>
                    </a:lnTo>
                    <a:lnTo>
                      <a:pt x="4" y="138"/>
                    </a:lnTo>
                    <a:lnTo>
                      <a:pt x="3" y="146"/>
                    </a:lnTo>
                    <a:lnTo>
                      <a:pt x="0" y="154"/>
                    </a:lnTo>
                    <a:lnTo>
                      <a:pt x="14" y="154"/>
                    </a:lnTo>
                    <a:close/>
                  </a:path>
                </a:pathLst>
              </a:custGeom>
              <a:solidFill>
                <a:srgbClr val="636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3" name="Freeform 536">
                <a:extLst>
                  <a:ext uri="{FF2B5EF4-FFF2-40B4-BE49-F238E27FC236}">
                    <a16:creationId xmlns:a16="http://schemas.microsoft.com/office/drawing/2014/main" id="{D504B55D-2EA0-F94E-9CAB-991C48001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975" y="5602288"/>
                <a:ext cx="192087" cy="266700"/>
              </a:xfrm>
              <a:custGeom>
                <a:avLst/>
                <a:gdLst>
                  <a:gd name="T0" fmla="*/ 2147483647 w 121"/>
                  <a:gd name="T1" fmla="*/ 2147483647 h 168"/>
                  <a:gd name="T2" fmla="*/ 2147483647 w 121"/>
                  <a:gd name="T3" fmla="*/ 2147483647 h 168"/>
                  <a:gd name="T4" fmla="*/ 2147483647 w 121"/>
                  <a:gd name="T5" fmla="*/ 2147483647 h 168"/>
                  <a:gd name="T6" fmla="*/ 2147483647 w 121"/>
                  <a:gd name="T7" fmla="*/ 0 h 168"/>
                  <a:gd name="T8" fmla="*/ 2147483647 w 121"/>
                  <a:gd name="T9" fmla="*/ 2147483647 h 168"/>
                  <a:gd name="T10" fmla="*/ 2147483647 w 121"/>
                  <a:gd name="T11" fmla="*/ 2147483647 h 168"/>
                  <a:gd name="T12" fmla="*/ 2147483647 w 121"/>
                  <a:gd name="T13" fmla="*/ 2147483647 h 168"/>
                  <a:gd name="T14" fmla="*/ 2147483647 w 121"/>
                  <a:gd name="T15" fmla="*/ 2147483647 h 168"/>
                  <a:gd name="T16" fmla="*/ 2147483647 w 121"/>
                  <a:gd name="T17" fmla="*/ 2147483647 h 168"/>
                  <a:gd name="T18" fmla="*/ 2147483647 w 121"/>
                  <a:gd name="T19" fmla="*/ 2147483647 h 168"/>
                  <a:gd name="T20" fmla="*/ 2147483647 w 121"/>
                  <a:gd name="T21" fmla="*/ 2147483647 h 168"/>
                  <a:gd name="T22" fmla="*/ 2147483647 w 121"/>
                  <a:gd name="T23" fmla="*/ 2147483647 h 168"/>
                  <a:gd name="T24" fmla="*/ 2147483647 w 121"/>
                  <a:gd name="T25" fmla="*/ 2147483647 h 168"/>
                  <a:gd name="T26" fmla="*/ 2147483647 w 121"/>
                  <a:gd name="T27" fmla="*/ 2147483647 h 168"/>
                  <a:gd name="T28" fmla="*/ 2147483647 w 121"/>
                  <a:gd name="T29" fmla="*/ 2147483647 h 168"/>
                  <a:gd name="T30" fmla="*/ 2147483647 w 121"/>
                  <a:gd name="T31" fmla="*/ 2147483647 h 168"/>
                  <a:gd name="T32" fmla="*/ 2147483647 w 121"/>
                  <a:gd name="T33" fmla="*/ 2147483647 h 168"/>
                  <a:gd name="T34" fmla="*/ 2147483647 w 121"/>
                  <a:gd name="T35" fmla="*/ 2147483647 h 168"/>
                  <a:gd name="T36" fmla="*/ 2147483647 w 121"/>
                  <a:gd name="T37" fmla="*/ 2147483647 h 168"/>
                  <a:gd name="T38" fmla="*/ 2147483647 w 121"/>
                  <a:gd name="T39" fmla="*/ 2147483647 h 168"/>
                  <a:gd name="T40" fmla="*/ 2147483647 w 121"/>
                  <a:gd name="T41" fmla="*/ 2147483647 h 168"/>
                  <a:gd name="T42" fmla="*/ 2147483647 w 121"/>
                  <a:gd name="T43" fmla="*/ 2147483647 h 168"/>
                  <a:gd name="T44" fmla="*/ 2147483647 w 121"/>
                  <a:gd name="T45" fmla="*/ 2147483647 h 168"/>
                  <a:gd name="T46" fmla="*/ 2147483647 w 121"/>
                  <a:gd name="T47" fmla="*/ 2147483647 h 168"/>
                  <a:gd name="T48" fmla="*/ 2147483647 w 121"/>
                  <a:gd name="T49" fmla="*/ 2147483647 h 168"/>
                  <a:gd name="T50" fmla="*/ 2147483647 w 121"/>
                  <a:gd name="T51" fmla="*/ 2147483647 h 168"/>
                  <a:gd name="T52" fmla="*/ 2147483647 w 121"/>
                  <a:gd name="T53" fmla="*/ 2147483647 h 168"/>
                  <a:gd name="T54" fmla="*/ 2147483647 w 121"/>
                  <a:gd name="T55" fmla="*/ 2147483647 h 168"/>
                  <a:gd name="T56" fmla="*/ 2147483647 w 121"/>
                  <a:gd name="T57" fmla="*/ 2147483647 h 168"/>
                  <a:gd name="T58" fmla="*/ 2147483647 w 121"/>
                  <a:gd name="T59" fmla="*/ 2147483647 h 168"/>
                  <a:gd name="T60" fmla="*/ 2147483647 w 121"/>
                  <a:gd name="T61" fmla="*/ 2147483647 h 168"/>
                  <a:gd name="T62" fmla="*/ 2147483647 w 121"/>
                  <a:gd name="T63" fmla="*/ 2147483647 h 168"/>
                  <a:gd name="T64" fmla="*/ 2147483647 w 121"/>
                  <a:gd name="T65" fmla="*/ 2147483647 h 168"/>
                  <a:gd name="T66" fmla="*/ 2147483647 w 121"/>
                  <a:gd name="T67" fmla="*/ 2147483647 h 168"/>
                  <a:gd name="T68" fmla="*/ 2147483647 w 121"/>
                  <a:gd name="T69" fmla="*/ 2147483647 h 168"/>
                  <a:gd name="T70" fmla="*/ 2147483647 w 121"/>
                  <a:gd name="T71" fmla="*/ 2147483647 h 168"/>
                  <a:gd name="T72" fmla="*/ 2147483647 w 121"/>
                  <a:gd name="T73" fmla="*/ 2147483647 h 168"/>
                  <a:gd name="T74" fmla="*/ 2147483647 w 121"/>
                  <a:gd name="T75" fmla="*/ 2147483647 h 168"/>
                  <a:gd name="T76" fmla="*/ 2147483647 w 121"/>
                  <a:gd name="T77" fmla="*/ 2147483647 h 168"/>
                  <a:gd name="T78" fmla="*/ 2147483647 w 121"/>
                  <a:gd name="T79" fmla="*/ 2147483647 h 168"/>
                  <a:gd name="T80" fmla="*/ 2147483647 w 121"/>
                  <a:gd name="T81" fmla="*/ 2147483647 h 168"/>
                  <a:gd name="T82" fmla="*/ 0 w 121"/>
                  <a:gd name="T83" fmla="*/ 2147483647 h 168"/>
                  <a:gd name="T84" fmla="*/ 0 w 121"/>
                  <a:gd name="T85" fmla="*/ 2147483647 h 168"/>
                  <a:gd name="T86" fmla="*/ 0 w 121"/>
                  <a:gd name="T87" fmla="*/ 2147483647 h 168"/>
                  <a:gd name="T88" fmla="*/ 2147483647 w 121"/>
                  <a:gd name="T89" fmla="*/ 2147483647 h 168"/>
                  <a:gd name="T90" fmla="*/ 2147483647 w 121"/>
                  <a:gd name="T91" fmla="*/ 2147483647 h 168"/>
                  <a:gd name="T92" fmla="*/ 2147483647 w 121"/>
                  <a:gd name="T93" fmla="*/ 2147483647 h 168"/>
                  <a:gd name="T94" fmla="*/ 2147483647 w 121"/>
                  <a:gd name="T95" fmla="*/ 2147483647 h 168"/>
                  <a:gd name="T96" fmla="*/ 2147483647 w 121"/>
                  <a:gd name="T97" fmla="*/ 2147483647 h 168"/>
                  <a:gd name="T98" fmla="*/ 2147483647 w 121"/>
                  <a:gd name="T99" fmla="*/ 2147483647 h 168"/>
                  <a:gd name="T100" fmla="*/ 2147483647 w 121"/>
                  <a:gd name="T101" fmla="*/ 2147483647 h 168"/>
                  <a:gd name="T102" fmla="*/ 2147483647 w 121"/>
                  <a:gd name="T103" fmla="*/ 2147483647 h 168"/>
                  <a:gd name="T104" fmla="*/ 2147483647 w 121"/>
                  <a:gd name="T105" fmla="*/ 2147483647 h 168"/>
                  <a:gd name="T106" fmla="*/ 2147483647 w 121"/>
                  <a:gd name="T107" fmla="*/ 2147483647 h 168"/>
                  <a:gd name="T108" fmla="*/ 2147483647 w 121"/>
                  <a:gd name="T109" fmla="*/ 2147483647 h 1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1"/>
                  <a:gd name="T166" fmla="*/ 0 h 168"/>
                  <a:gd name="T167" fmla="*/ 121 w 121"/>
                  <a:gd name="T168" fmla="*/ 168 h 1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1" h="168">
                    <a:moveTo>
                      <a:pt x="121" y="19"/>
                    </a:moveTo>
                    <a:lnTo>
                      <a:pt x="121" y="19"/>
                    </a:lnTo>
                    <a:lnTo>
                      <a:pt x="121" y="17"/>
                    </a:lnTo>
                    <a:lnTo>
                      <a:pt x="120" y="10"/>
                    </a:lnTo>
                    <a:lnTo>
                      <a:pt x="120" y="4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4" y="1"/>
                    </a:lnTo>
                    <a:lnTo>
                      <a:pt x="108" y="3"/>
                    </a:lnTo>
                    <a:lnTo>
                      <a:pt x="101" y="5"/>
                    </a:lnTo>
                    <a:lnTo>
                      <a:pt x="98" y="6"/>
                    </a:lnTo>
                    <a:lnTo>
                      <a:pt x="95" y="9"/>
                    </a:lnTo>
                    <a:lnTo>
                      <a:pt x="92" y="13"/>
                    </a:lnTo>
                    <a:lnTo>
                      <a:pt x="89" y="17"/>
                    </a:lnTo>
                    <a:lnTo>
                      <a:pt x="85" y="25"/>
                    </a:lnTo>
                    <a:lnTo>
                      <a:pt x="80" y="29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84" y="43"/>
                    </a:lnTo>
                    <a:lnTo>
                      <a:pt x="85" y="47"/>
                    </a:lnTo>
                    <a:lnTo>
                      <a:pt x="85" y="48"/>
                    </a:lnTo>
                    <a:lnTo>
                      <a:pt x="83" y="47"/>
                    </a:lnTo>
                    <a:lnTo>
                      <a:pt x="78" y="45"/>
                    </a:lnTo>
                    <a:lnTo>
                      <a:pt x="76" y="43"/>
                    </a:lnTo>
                    <a:lnTo>
                      <a:pt x="73" y="43"/>
                    </a:lnTo>
                    <a:lnTo>
                      <a:pt x="71" y="45"/>
                    </a:lnTo>
                    <a:lnTo>
                      <a:pt x="67" y="46"/>
                    </a:lnTo>
                    <a:lnTo>
                      <a:pt x="63" y="51"/>
                    </a:lnTo>
                    <a:lnTo>
                      <a:pt x="59" y="57"/>
                    </a:lnTo>
                    <a:lnTo>
                      <a:pt x="50" y="69"/>
                    </a:lnTo>
                    <a:lnTo>
                      <a:pt x="43" y="77"/>
                    </a:lnTo>
                    <a:lnTo>
                      <a:pt x="41" y="80"/>
                    </a:lnTo>
                    <a:lnTo>
                      <a:pt x="40" y="83"/>
                    </a:lnTo>
                    <a:lnTo>
                      <a:pt x="40" y="85"/>
                    </a:lnTo>
                    <a:lnTo>
                      <a:pt x="41" y="88"/>
                    </a:lnTo>
                    <a:lnTo>
                      <a:pt x="46" y="94"/>
                    </a:lnTo>
                    <a:lnTo>
                      <a:pt x="50" y="99"/>
                    </a:lnTo>
                    <a:lnTo>
                      <a:pt x="51" y="101"/>
                    </a:lnTo>
                    <a:lnTo>
                      <a:pt x="48" y="101"/>
                    </a:lnTo>
                    <a:lnTo>
                      <a:pt x="46" y="100"/>
                    </a:lnTo>
                    <a:lnTo>
                      <a:pt x="37" y="95"/>
                    </a:lnTo>
                    <a:lnTo>
                      <a:pt x="31" y="93"/>
                    </a:lnTo>
                    <a:lnTo>
                      <a:pt x="29" y="91"/>
                    </a:lnTo>
                    <a:lnTo>
                      <a:pt x="29" y="93"/>
                    </a:lnTo>
                    <a:lnTo>
                      <a:pt x="32" y="96"/>
                    </a:lnTo>
                    <a:lnTo>
                      <a:pt x="46" y="107"/>
                    </a:lnTo>
                    <a:lnTo>
                      <a:pt x="47" y="109"/>
                    </a:lnTo>
                    <a:lnTo>
                      <a:pt x="42" y="109"/>
                    </a:lnTo>
                    <a:lnTo>
                      <a:pt x="25" y="101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2"/>
                    </a:lnTo>
                    <a:lnTo>
                      <a:pt x="25" y="105"/>
                    </a:lnTo>
                    <a:lnTo>
                      <a:pt x="39" y="117"/>
                    </a:lnTo>
                    <a:lnTo>
                      <a:pt x="40" y="119"/>
                    </a:lnTo>
                    <a:lnTo>
                      <a:pt x="36" y="119"/>
                    </a:lnTo>
                    <a:lnTo>
                      <a:pt x="29" y="115"/>
                    </a:lnTo>
                    <a:lnTo>
                      <a:pt x="24" y="112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19" y="119"/>
                    </a:lnTo>
                    <a:lnTo>
                      <a:pt x="15" y="128"/>
                    </a:lnTo>
                    <a:lnTo>
                      <a:pt x="11" y="137"/>
                    </a:lnTo>
                    <a:lnTo>
                      <a:pt x="3" y="158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3" y="168"/>
                    </a:lnTo>
                    <a:lnTo>
                      <a:pt x="4" y="168"/>
                    </a:lnTo>
                    <a:lnTo>
                      <a:pt x="8" y="164"/>
                    </a:lnTo>
                    <a:lnTo>
                      <a:pt x="9" y="162"/>
                    </a:lnTo>
                    <a:lnTo>
                      <a:pt x="19" y="149"/>
                    </a:lnTo>
                    <a:lnTo>
                      <a:pt x="35" y="128"/>
                    </a:lnTo>
                    <a:lnTo>
                      <a:pt x="50" y="114"/>
                    </a:lnTo>
                    <a:lnTo>
                      <a:pt x="58" y="104"/>
                    </a:lnTo>
                    <a:lnTo>
                      <a:pt x="61" y="99"/>
                    </a:lnTo>
                    <a:lnTo>
                      <a:pt x="64" y="93"/>
                    </a:lnTo>
                    <a:lnTo>
                      <a:pt x="71" y="79"/>
                    </a:lnTo>
                    <a:lnTo>
                      <a:pt x="79" y="67"/>
                    </a:lnTo>
                    <a:lnTo>
                      <a:pt x="88" y="56"/>
                    </a:lnTo>
                    <a:lnTo>
                      <a:pt x="96" y="47"/>
                    </a:lnTo>
                    <a:lnTo>
                      <a:pt x="110" y="35"/>
                    </a:lnTo>
                    <a:lnTo>
                      <a:pt x="116" y="26"/>
                    </a:lnTo>
                    <a:lnTo>
                      <a:pt x="120" y="22"/>
                    </a:lnTo>
                    <a:lnTo>
                      <a:pt x="121" y="19"/>
                    </a:lnTo>
                    <a:close/>
                  </a:path>
                </a:pathLst>
              </a:custGeom>
              <a:solidFill>
                <a:srgbClr val="525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4" name="Freeform 537">
                <a:extLst>
                  <a:ext uri="{FF2B5EF4-FFF2-40B4-BE49-F238E27FC236}">
                    <a16:creationId xmlns:a16="http://schemas.microsoft.com/office/drawing/2014/main" id="{40E41F3E-9B72-E341-AEBB-79F3DBE1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13" y="5800725"/>
                <a:ext cx="185737" cy="152400"/>
              </a:xfrm>
              <a:custGeom>
                <a:avLst/>
                <a:gdLst>
                  <a:gd name="T0" fmla="*/ 2147483647 w 117"/>
                  <a:gd name="T1" fmla="*/ 2147483647 h 96"/>
                  <a:gd name="T2" fmla="*/ 2147483647 w 117"/>
                  <a:gd name="T3" fmla="*/ 2147483647 h 96"/>
                  <a:gd name="T4" fmla="*/ 2147483647 w 117"/>
                  <a:gd name="T5" fmla="*/ 2147483647 h 96"/>
                  <a:gd name="T6" fmla="*/ 2147483647 w 117"/>
                  <a:gd name="T7" fmla="*/ 2147483647 h 96"/>
                  <a:gd name="T8" fmla="*/ 2147483647 w 117"/>
                  <a:gd name="T9" fmla="*/ 2147483647 h 96"/>
                  <a:gd name="T10" fmla="*/ 2147483647 w 117"/>
                  <a:gd name="T11" fmla="*/ 2147483647 h 96"/>
                  <a:gd name="T12" fmla="*/ 2147483647 w 117"/>
                  <a:gd name="T13" fmla="*/ 2147483647 h 96"/>
                  <a:gd name="T14" fmla="*/ 2147483647 w 117"/>
                  <a:gd name="T15" fmla="*/ 2147483647 h 96"/>
                  <a:gd name="T16" fmla="*/ 2147483647 w 117"/>
                  <a:gd name="T17" fmla="*/ 2147483647 h 96"/>
                  <a:gd name="T18" fmla="*/ 2147483647 w 117"/>
                  <a:gd name="T19" fmla="*/ 2147483647 h 96"/>
                  <a:gd name="T20" fmla="*/ 2147483647 w 117"/>
                  <a:gd name="T21" fmla="*/ 2147483647 h 96"/>
                  <a:gd name="T22" fmla="*/ 2147483647 w 117"/>
                  <a:gd name="T23" fmla="*/ 2147483647 h 96"/>
                  <a:gd name="T24" fmla="*/ 2147483647 w 117"/>
                  <a:gd name="T25" fmla="*/ 2147483647 h 96"/>
                  <a:gd name="T26" fmla="*/ 2147483647 w 117"/>
                  <a:gd name="T27" fmla="*/ 2147483647 h 96"/>
                  <a:gd name="T28" fmla="*/ 2147483647 w 117"/>
                  <a:gd name="T29" fmla="*/ 2147483647 h 96"/>
                  <a:gd name="T30" fmla="*/ 2147483647 w 117"/>
                  <a:gd name="T31" fmla="*/ 2147483647 h 96"/>
                  <a:gd name="T32" fmla="*/ 2147483647 w 117"/>
                  <a:gd name="T33" fmla="*/ 2147483647 h 96"/>
                  <a:gd name="T34" fmla="*/ 2147483647 w 117"/>
                  <a:gd name="T35" fmla="*/ 2147483647 h 96"/>
                  <a:gd name="T36" fmla="*/ 2147483647 w 117"/>
                  <a:gd name="T37" fmla="*/ 2147483647 h 96"/>
                  <a:gd name="T38" fmla="*/ 2147483647 w 117"/>
                  <a:gd name="T39" fmla="*/ 2147483647 h 96"/>
                  <a:gd name="T40" fmla="*/ 2147483647 w 117"/>
                  <a:gd name="T41" fmla="*/ 2147483647 h 96"/>
                  <a:gd name="T42" fmla="*/ 2147483647 w 117"/>
                  <a:gd name="T43" fmla="*/ 2147483647 h 96"/>
                  <a:gd name="T44" fmla="*/ 2147483647 w 117"/>
                  <a:gd name="T45" fmla="*/ 2147483647 h 96"/>
                  <a:gd name="T46" fmla="*/ 2147483647 w 117"/>
                  <a:gd name="T47" fmla="*/ 2147483647 h 96"/>
                  <a:gd name="T48" fmla="*/ 0 w 117"/>
                  <a:gd name="T49" fmla="*/ 2147483647 h 96"/>
                  <a:gd name="T50" fmla="*/ 2147483647 w 117"/>
                  <a:gd name="T51" fmla="*/ 2147483647 h 96"/>
                  <a:gd name="T52" fmla="*/ 2147483647 w 117"/>
                  <a:gd name="T53" fmla="*/ 2147483647 h 96"/>
                  <a:gd name="T54" fmla="*/ 2147483647 w 117"/>
                  <a:gd name="T55" fmla="*/ 2147483647 h 96"/>
                  <a:gd name="T56" fmla="*/ 2147483647 w 117"/>
                  <a:gd name="T57" fmla="*/ 2147483647 h 96"/>
                  <a:gd name="T58" fmla="*/ 2147483647 w 117"/>
                  <a:gd name="T59" fmla="*/ 2147483647 h 96"/>
                  <a:gd name="T60" fmla="*/ 2147483647 w 117"/>
                  <a:gd name="T61" fmla="*/ 2147483647 h 96"/>
                  <a:gd name="T62" fmla="*/ 2147483647 w 117"/>
                  <a:gd name="T63" fmla="*/ 2147483647 h 96"/>
                  <a:gd name="T64" fmla="*/ 2147483647 w 117"/>
                  <a:gd name="T65" fmla="*/ 2147483647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96"/>
                  <a:gd name="T101" fmla="*/ 117 w 117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96">
                    <a:moveTo>
                      <a:pt x="117" y="14"/>
                    </a:moveTo>
                    <a:lnTo>
                      <a:pt x="117" y="14"/>
                    </a:lnTo>
                    <a:lnTo>
                      <a:pt x="114" y="16"/>
                    </a:lnTo>
                    <a:lnTo>
                      <a:pt x="111" y="19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9" y="19"/>
                    </a:lnTo>
                    <a:lnTo>
                      <a:pt x="109" y="12"/>
                    </a:lnTo>
                    <a:lnTo>
                      <a:pt x="109" y="5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6" y="1"/>
                    </a:lnTo>
                    <a:lnTo>
                      <a:pt x="98" y="6"/>
                    </a:lnTo>
                    <a:lnTo>
                      <a:pt x="95" y="7"/>
                    </a:lnTo>
                    <a:lnTo>
                      <a:pt x="93" y="12"/>
                    </a:lnTo>
                    <a:lnTo>
                      <a:pt x="91" y="17"/>
                    </a:lnTo>
                    <a:lnTo>
                      <a:pt x="90" y="2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7" y="13"/>
                    </a:lnTo>
                    <a:lnTo>
                      <a:pt x="83" y="12"/>
                    </a:lnTo>
                    <a:lnTo>
                      <a:pt x="78" y="12"/>
                    </a:lnTo>
                    <a:lnTo>
                      <a:pt x="73" y="13"/>
                    </a:lnTo>
                    <a:lnTo>
                      <a:pt x="68" y="16"/>
                    </a:lnTo>
                    <a:lnTo>
                      <a:pt x="67" y="18"/>
                    </a:lnTo>
                    <a:lnTo>
                      <a:pt x="59" y="24"/>
                    </a:lnTo>
                    <a:lnTo>
                      <a:pt x="53" y="28"/>
                    </a:lnTo>
                    <a:lnTo>
                      <a:pt x="48" y="30"/>
                    </a:lnTo>
                    <a:lnTo>
                      <a:pt x="50" y="27"/>
                    </a:lnTo>
                    <a:lnTo>
                      <a:pt x="46" y="29"/>
                    </a:lnTo>
                    <a:lnTo>
                      <a:pt x="41" y="34"/>
                    </a:lnTo>
                    <a:lnTo>
                      <a:pt x="34" y="42"/>
                    </a:lnTo>
                    <a:lnTo>
                      <a:pt x="25" y="53"/>
                    </a:lnTo>
                    <a:lnTo>
                      <a:pt x="11" y="72"/>
                    </a:lnTo>
                    <a:lnTo>
                      <a:pt x="4" y="87"/>
                    </a:lnTo>
                    <a:lnTo>
                      <a:pt x="0" y="96"/>
                    </a:lnTo>
                    <a:lnTo>
                      <a:pt x="1" y="91"/>
                    </a:lnTo>
                    <a:lnTo>
                      <a:pt x="6" y="85"/>
                    </a:lnTo>
                    <a:lnTo>
                      <a:pt x="15" y="77"/>
                    </a:lnTo>
                    <a:lnTo>
                      <a:pt x="27" y="66"/>
                    </a:lnTo>
                    <a:lnTo>
                      <a:pt x="36" y="61"/>
                    </a:lnTo>
                    <a:lnTo>
                      <a:pt x="46" y="56"/>
                    </a:lnTo>
                    <a:lnTo>
                      <a:pt x="66" y="46"/>
                    </a:lnTo>
                    <a:lnTo>
                      <a:pt x="84" y="40"/>
                    </a:lnTo>
                    <a:lnTo>
                      <a:pt x="96" y="37"/>
                    </a:lnTo>
                    <a:lnTo>
                      <a:pt x="100" y="35"/>
                    </a:lnTo>
                    <a:lnTo>
                      <a:pt x="103" y="33"/>
                    </a:lnTo>
                    <a:lnTo>
                      <a:pt x="107" y="28"/>
                    </a:lnTo>
                    <a:lnTo>
                      <a:pt x="117" y="14"/>
                    </a:lnTo>
                    <a:close/>
                  </a:path>
                </a:pathLst>
              </a:custGeom>
              <a:solidFill>
                <a:srgbClr val="525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5" name="Freeform 538">
                <a:extLst>
                  <a:ext uri="{FF2B5EF4-FFF2-40B4-BE49-F238E27FC236}">
                    <a16:creationId xmlns:a16="http://schemas.microsoft.com/office/drawing/2014/main" id="{39B2BF75-E314-BD4C-92BE-0559AC6B4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875" y="5597525"/>
                <a:ext cx="158750" cy="350837"/>
              </a:xfrm>
              <a:custGeom>
                <a:avLst/>
                <a:gdLst>
                  <a:gd name="T0" fmla="*/ 2147483647 w 100"/>
                  <a:gd name="T1" fmla="*/ 2147483647 h 221"/>
                  <a:gd name="T2" fmla="*/ 2147483647 w 100"/>
                  <a:gd name="T3" fmla="*/ 2147483647 h 221"/>
                  <a:gd name="T4" fmla="*/ 2147483647 w 100"/>
                  <a:gd name="T5" fmla="*/ 2147483647 h 221"/>
                  <a:gd name="T6" fmla="*/ 2147483647 w 100"/>
                  <a:gd name="T7" fmla="*/ 2147483647 h 221"/>
                  <a:gd name="T8" fmla="*/ 2147483647 w 100"/>
                  <a:gd name="T9" fmla="*/ 2147483647 h 221"/>
                  <a:gd name="T10" fmla="*/ 2147483647 w 100"/>
                  <a:gd name="T11" fmla="*/ 2147483647 h 221"/>
                  <a:gd name="T12" fmla="*/ 2147483647 w 100"/>
                  <a:gd name="T13" fmla="*/ 2147483647 h 221"/>
                  <a:gd name="T14" fmla="*/ 2147483647 w 100"/>
                  <a:gd name="T15" fmla="*/ 2147483647 h 221"/>
                  <a:gd name="T16" fmla="*/ 2147483647 w 100"/>
                  <a:gd name="T17" fmla="*/ 2147483647 h 221"/>
                  <a:gd name="T18" fmla="*/ 2147483647 w 100"/>
                  <a:gd name="T19" fmla="*/ 2147483647 h 221"/>
                  <a:gd name="T20" fmla="*/ 2147483647 w 100"/>
                  <a:gd name="T21" fmla="*/ 2147483647 h 221"/>
                  <a:gd name="T22" fmla="*/ 2147483647 w 100"/>
                  <a:gd name="T23" fmla="*/ 2147483647 h 221"/>
                  <a:gd name="T24" fmla="*/ 2147483647 w 100"/>
                  <a:gd name="T25" fmla="*/ 2147483647 h 221"/>
                  <a:gd name="T26" fmla="*/ 2147483647 w 100"/>
                  <a:gd name="T27" fmla="*/ 2147483647 h 221"/>
                  <a:gd name="T28" fmla="*/ 2147483647 w 100"/>
                  <a:gd name="T29" fmla="*/ 2147483647 h 221"/>
                  <a:gd name="T30" fmla="*/ 2147483647 w 100"/>
                  <a:gd name="T31" fmla="*/ 2147483647 h 221"/>
                  <a:gd name="T32" fmla="*/ 2147483647 w 100"/>
                  <a:gd name="T33" fmla="*/ 2147483647 h 221"/>
                  <a:gd name="T34" fmla="*/ 2147483647 w 100"/>
                  <a:gd name="T35" fmla="*/ 2147483647 h 221"/>
                  <a:gd name="T36" fmla="*/ 2147483647 w 100"/>
                  <a:gd name="T37" fmla="*/ 2147483647 h 221"/>
                  <a:gd name="T38" fmla="*/ 2147483647 w 100"/>
                  <a:gd name="T39" fmla="*/ 2147483647 h 221"/>
                  <a:gd name="T40" fmla="*/ 2147483647 w 100"/>
                  <a:gd name="T41" fmla="*/ 2147483647 h 221"/>
                  <a:gd name="T42" fmla="*/ 2147483647 w 100"/>
                  <a:gd name="T43" fmla="*/ 2147483647 h 221"/>
                  <a:gd name="T44" fmla="*/ 2147483647 w 100"/>
                  <a:gd name="T45" fmla="*/ 2147483647 h 221"/>
                  <a:gd name="T46" fmla="*/ 2147483647 w 100"/>
                  <a:gd name="T47" fmla="*/ 2147483647 h 221"/>
                  <a:gd name="T48" fmla="*/ 2147483647 w 100"/>
                  <a:gd name="T49" fmla="*/ 2147483647 h 221"/>
                  <a:gd name="T50" fmla="*/ 2147483647 w 100"/>
                  <a:gd name="T51" fmla="*/ 2147483647 h 221"/>
                  <a:gd name="T52" fmla="*/ 2147483647 w 100"/>
                  <a:gd name="T53" fmla="*/ 2147483647 h 221"/>
                  <a:gd name="T54" fmla="*/ 2147483647 w 100"/>
                  <a:gd name="T55" fmla="*/ 2147483647 h 221"/>
                  <a:gd name="T56" fmla="*/ 2147483647 w 100"/>
                  <a:gd name="T57" fmla="*/ 2147483647 h 221"/>
                  <a:gd name="T58" fmla="*/ 2147483647 w 100"/>
                  <a:gd name="T59" fmla="*/ 2147483647 h 221"/>
                  <a:gd name="T60" fmla="*/ 2147483647 w 100"/>
                  <a:gd name="T61" fmla="*/ 2147483647 h 221"/>
                  <a:gd name="T62" fmla="*/ 0 w 100"/>
                  <a:gd name="T63" fmla="*/ 2147483647 h 221"/>
                  <a:gd name="T64" fmla="*/ 2147483647 w 100"/>
                  <a:gd name="T65" fmla="*/ 2147483647 h 221"/>
                  <a:gd name="T66" fmla="*/ 2147483647 w 100"/>
                  <a:gd name="T67" fmla="*/ 2147483647 h 221"/>
                  <a:gd name="T68" fmla="*/ 2147483647 w 100"/>
                  <a:gd name="T69" fmla="*/ 2147483647 h 221"/>
                  <a:gd name="T70" fmla="*/ 2147483647 w 100"/>
                  <a:gd name="T71" fmla="*/ 2147483647 h 221"/>
                  <a:gd name="T72" fmla="*/ 2147483647 w 100"/>
                  <a:gd name="T73" fmla="*/ 2147483647 h 221"/>
                  <a:gd name="T74" fmla="*/ 2147483647 w 100"/>
                  <a:gd name="T75" fmla="*/ 2147483647 h 221"/>
                  <a:gd name="T76" fmla="*/ 2147483647 w 100"/>
                  <a:gd name="T77" fmla="*/ 2147483647 h 221"/>
                  <a:gd name="T78" fmla="*/ 2147483647 w 100"/>
                  <a:gd name="T79" fmla="*/ 2147483647 h 221"/>
                  <a:gd name="T80" fmla="*/ 2147483647 w 100"/>
                  <a:gd name="T81" fmla="*/ 2147483647 h 221"/>
                  <a:gd name="T82" fmla="*/ 2147483647 w 100"/>
                  <a:gd name="T83" fmla="*/ 2147483647 h 221"/>
                  <a:gd name="T84" fmla="*/ 2147483647 w 100"/>
                  <a:gd name="T85" fmla="*/ 2147483647 h 221"/>
                  <a:gd name="T86" fmla="*/ 2147483647 w 100"/>
                  <a:gd name="T87" fmla="*/ 2147483647 h 221"/>
                  <a:gd name="T88" fmla="*/ 2147483647 w 100"/>
                  <a:gd name="T89" fmla="*/ 2147483647 h 2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221"/>
                  <a:gd name="T137" fmla="*/ 100 w 100"/>
                  <a:gd name="T138" fmla="*/ 221 h 2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221">
                    <a:moveTo>
                      <a:pt x="100" y="11"/>
                    </a:moveTo>
                    <a:lnTo>
                      <a:pt x="100" y="11"/>
                    </a:lnTo>
                    <a:lnTo>
                      <a:pt x="96" y="7"/>
                    </a:lnTo>
                    <a:lnTo>
                      <a:pt x="88" y="3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4" y="18"/>
                    </a:lnTo>
                    <a:lnTo>
                      <a:pt x="65" y="20"/>
                    </a:lnTo>
                    <a:lnTo>
                      <a:pt x="63" y="18"/>
                    </a:lnTo>
                    <a:lnTo>
                      <a:pt x="54" y="9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3" y="16"/>
                    </a:lnTo>
                    <a:lnTo>
                      <a:pt x="56" y="20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5" y="24"/>
                    </a:lnTo>
                    <a:lnTo>
                      <a:pt x="43" y="16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40" y="17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47" y="30"/>
                    </a:lnTo>
                    <a:lnTo>
                      <a:pt x="37" y="25"/>
                    </a:lnTo>
                    <a:lnTo>
                      <a:pt x="34" y="24"/>
                    </a:lnTo>
                    <a:lnTo>
                      <a:pt x="26" y="36"/>
                    </a:lnTo>
                    <a:lnTo>
                      <a:pt x="19" y="45"/>
                    </a:lnTo>
                    <a:lnTo>
                      <a:pt x="14" y="55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8" y="80"/>
                    </a:lnTo>
                    <a:lnTo>
                      <a:pt x="8" y="96"/>
                    </a:lnTo>
                    <a:lnTo>
                      <a:pt x="7" y="124"/>
                    </a:lnTo>
                    <a:lnTo>
                      <a:pt x="7" y="141"/>
                    </a:lnTo>
                    <a:lnTo>
                      <a:pt x="8" y="157"/>
                    </a:lnTo>
                    <a:lnTo>
                      <a:pt x="8" y="173"/>
                    </a:lnTo>
                    <a:lnTo>
                      <a:pt x="8" y="182"/>
                    </a:lnTo>
                    <a:lnTo>
                      <a:pt x="6" y="192"/>
                    </a:lnTo>
                    <a:lnTo>
                      <a:pt x="1" y="216"/>
                    </a:lnTo>
                    <a:lnTo>
                      <a:pt x="0" y="221"/>
                    </a:lnTo>
                    <a:lnTo>
                      <a:pt x="8" y="210"/>
                    </a:lnTo>
                    <a:lnTo>
                      <a:pt x="13" y="198"/>
                    </a:lnTo>
                    <a:lnTo>
                      <a:pt x="16" y="192"/>
                    </a:lnTo>
                    <a:lnTo>
                      <a:pt x="16" y="187"/>
                    </a:lnTo>
                    <a:lnTo>
                      <a:pt x="16" y="167"/>
                    </a:lnTo>
                    <a:lnTo>
                      <a:pt x="14" y="139"/>
                    </a:lnTo>
                    <a:lnTo>
                      <a:pt x="13" y="123"/>
                    </a:lnTo>
                    <a:lnTo>
                      <a:pt x="14" y="108"/>
                    </a:lnTo>
                    <a:lnTo>
                      <a:pt x="16" y="94"/>
                    </a:lnTo>
                    <a:lnTo>
                      <a:pt x="18" y="83"/>
                    </a:lnTo>
                    <a:lnTo>
                      <a:pt x="23" y="73"/>
                    </a:lnTo>
                    <a:lnTo>
                      <a:pt x="29" y="64"/>
                    </a:lnTo>
                    <a:lnTo>
                      <a:pt x="37" y="54"/>
                    </a:lnTo>
                    <a:lnTo>
                      <a:pt x="44" y="44"/>
                    </a:lnTo>
                    <a:lnTo>
                      <a:pt x="53" y="35"/>
                    </a:lnTo>
                    <a:lnTo>
                      <a:pt x="60" y="28"/>
                    </a:lnTo>
                    <a:lnTo>
                      <a:pt x="69" y="22"/>
                    </a:lnTo>
                    <a:lnTo>
                      <a:pt x="76" y="17"/>
                    </a:lnTo>
                    <a:lnTo>
                      <a:pt x="82" y="13"/>
                    </a:lnTo>
                    <a:lnTo>
                      <a:pt x="88" y="12"/>
                    </a:lnTo>
                    <a:lnTo>
                      <a:pt x="95" y="11"/>
                    </a:ln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525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6" name="Freeform 539">
                <a:extLst>
                  <a:ext uri="{FF2B5EF4-FFF2-40B4-BE49-F238E27FC236}">
                    <a16:creationId xmlns:a16="http://schemas.microsoft.com/office/drawing/2014/main" id="{47660161-B57F-7247-B002-1094E096F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5526088"/>
                <a:ext cx="69850" cy="290512"/>
              </a:xfrm>
              <a:custGeom>
                <a:avLst/>
                <a:gdLst>
                  <a:gd name="T0" fmla="*/ 2147483647 w 44"/>
                  <a:gd name="T1" fmla="*/ 0 h 183"/>
                  <a:gd name="T2" fmla="*/ 2147483647 w 44"/>
                  <a:gd name="T3" fmla="*/ 0 h 183"/>
                  <a:gd name="T4" fmla="*/ 2147483647 w 44"/>
                  <a:gd name="T5" fmla="*/ 2147483647 h 183"/>
                  <a:gd name="T6" fmla="*/ 0 w 44"/>
                  <a:gd name="T7" fmla="*/ 2147483647 h 183"/>
                  <a:gd name="T8" fmla="*/ 0 w 44"/>
                  <a:gd name="T9" fmla="*/ 2147483647 h 183"/>
                  <a:gd name="T10" fmla="*/ 2147483647 w 44"/>
                  <a:gd name="T11" fmla="*/ 2147483647 h 183"/>
                  <a:gd name="T12" fmla="*/ 2147483647 w 44"/>
                  <a:gd name="T13" fmla="*/ 2147483647 h 183"/>
                  <a:gd name="T14" fmla="*/ 2147483647 w 44"/>
                  <a:gd name="T15" fmla="*/ 2147483647 h 183"/>
                  <a:gd name="T16" fmla="*/ 2147483647 w 44"/>
                  <a:gd name="T17" fmla="*/ 2147483647 h 183"/>
                  <a:gd name="T18" fmla="*/ 2147483647 w 44"/>
                  <a:gd name="T19" fmla="*/ 2147483647 h 183"/>
                  <a:gd name="T20" fmla="*/ 2147483647 w 44"/>
                  <a:gd name="T21" fmla="*/ 2147483647 h 183"/>
                  <a:gd name="T22" fmla="*/ 2147483647 w 44"/>
                  <a:gd name="T23" fmla="*/ 2147483647 h 183"/>
                  <a:gd name="T24" fmla="*/ 2147483647 w 44"/>
                  <a:gd name="T25" fmla="*/ 2147483647 h 183"/>
                  <a:gd name="T26" fmla="*/ 2147483647 w 44"/>
                  <a:gd name="T27" fmla="*/ 2147483647 h 183"/>
                  <a:gd name="T28" fmla="*/ 2147483647 w 44"/>
                  <a:gd name="T29" fmla="*/ 2147483647 h 183"/>
                  <a:gd name="T30" fmla="*/ 2147483647 w 44"/>
                  <a:gd name="T31" fmla="*/ 2147483647 h 183"/>
                  <a:gd name="T32" fmla="*/ 2147483647 w 44"/>
                  <a:gd name="T33" fmla="*/ 2147483647 h 183"/>
                  <a:gd name="T34" fmla="*/ 2147483647 w 44"/>
                  <a:gd name="T35" fmla="*/ 2147483647 h 183"/>
                  <a:gd name="T36" fmla="*/ 2147483647 w 44"/>
                  <a:gd name="T37" fmla="*/ 2147483647 h 183"/>
                  <a:gd name="T38" fmla="*/ 2147483647 w 44"/>
                  <a:gd name="T39" fmla="*/ 2147483647 h 183"/>
                  <a:gd name="T40" fmla="*/ 2147483647 w 44"/>
                  <a:gd name="T41" fmla="*/ 2147483647 h 183"/>
                  <a:gd name="T42" fmla="*/ 2147483647 w 44"/>
                  <a:gd name="T43" fmla="*/ 2147483647 h 183"/>
                  <a:gd name="T44" fmla="*/ 2147483647 w 44"/>
                  <a:gd name="T45" fmla="*/ 2147483647 h 183"/>
                  <a:gd name="T46" fmla="*/ 2147483647 w 44"/>
                  <a:gd name="T47" fmla="*/ 2147483647 h 183"/>
                  <a:gd name="T48" fmla="*/ 2147483647 w 44"/>
                  <a:gd name="T49" fmla="*/ 2147483647 h 183"/>
                  <a:gd name="T50" fmla="*/ 2147483647 w 44"/>
                  <a:gd name="T51" fmla="*/ 2147483647 h 183"/>
                  <a:gd name="T52" fmla="*/ 2147483647 w 44"/>
                  <a:gd name="T53" fmla="*/ 2147483647 h 183"/>
                  <a:gd name="T54" fmla="*/ 2147483647 w 44"/>
                  <a:gd name="T55" fmla="*/ 2147483647 h 183"/>
                  <a:gd name="T56" fmla="*/ 2147483647 w 44"/>
                  <a:gd name="T57" fmla="*/ 2147483647 h 183"/>
                  <a:gd name="T58" fmla="*/ 2147483647 w 44"/>
                  <a:gd name="T59" fmla="*/ 2147483647 h 183"/>
                  <a:gd name="T60" fmla="*/ 2147483647 w 44"/>
                  <a:gd name="T61" fmla="*/ 2147483647 h 183"/>
                  <a:gd name="T62" fmla="*/ 2147483647 w 44"/>
                  <a:gd name="T63" fmla="*/ 2147483647 h 183"/>
                  <a:gd name="T64" fmla="*/ 2147483647 w 44"/>
                  <a:gd name="T65" fmla="*/ 0 h 183"/>
                  <a:gd name="T66" fmla="*/ 2147483647 w 44"/>
                  <a:gd name="T67" fmla="*/ 0 h 1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"/>
                  <a:gd name="T103" fmla="*/ 0 h 183"/>
                  <a:gd name="T104" fmla="*/ 44 w 44"/>
                  <a:gd name="T105" fmla="*/ 183 h 1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" h="183">
                    <a:moveTo>
                      <a:pt x="3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10" y="35"/>
                    </a:lnTo>
                    <a:lnTo>
                      <a:pt x="14" y="51"/>
                    </a:lnTo>
                    <a:lnTo>
                      <a:pt x="16" y="64"/>
                    </a:lnTo>
                    <a:lnTo>
                      <a:pt x="18" y="73"/>
                    </a:lnTo>
                    <a:lnTo>
                      <a:pt x="19" y="81"/>
                    </a:lnTo>
                    <a:lnTo>
                      <a:pt x="20" y="86"/>
                    </a:lnTo>
                    <a:lnTo>
                      <a:pt x="19" y="88"/>
                    </a:lnTo>
                    <a:lnTo>
                      <a:pt x="39" y="167"/>
                    </a:lnTo>
                    <a:lnTo>
                      <a:pt x="42" y="183"/>
                    </a:lnTo>
                    <a:lnTo>
                      <a:pt x="44" y="181"/>
                    </a:lnTo>
                    <a:lnTo>
                      <a:pt x="42" y="176"/>
                    </a:lnTo>
                    <a:lnTo>
                      <a:pt x="41" y="154"/>
                    </a:lnTo>
                    <a:lnTo>
                      <a:pt x="40" y="127"/>
                    </a:lnTo>
                    <a:lnTo>
                      <a:pt x="40" y="114"/>
                    </a:lnTo>
                    <a:lnTo>
                      <a:pt x="39" y="98"/>
                    </a:lnTo>
                    <a:lnTo>
                      <a:pt x="36" y="81"/>
                    </a:lnTo>
                    <a:lnTo>
                      <a:pt x="31" y="64"/>
                    </a:lnTo>
                    <a:lnTo>
                      <a:pt x="26" y="47"/>
                    </a:lnTo>
                    <a:lnTo>
                      <a:pt x="20" y="30"/>
                    </a:lnTo>
                    <a:lnTo>
                      <a:pt x="12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86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7" name="Freeform 540">
                <a:extLst>
                  <a:ext uri="{FF2B5EF4-FFF2-40B4-BE49-F238E27FC236}">
                    <a16:creationId xmlns:a16="http://schemas.microsoft.com/office/drawing/2014/main" id="{B420B78D-69DC-9F45-9CC6-A9E763336E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888" y="5711825"/>
                <a:ext cx="139700" cy="225425"/>
              </a:xfrm>
              <a:custGeom>
                <a:avLst/>
                <a:gdLst>
                  <a:gd name="T0" fmla="*/ 0 w 88"/>
                  <a:gd name="T1" fmla="*/ 0 h 142"/>
                  <a:gd name="T2" fmla="*/ 0 w 88"/>
                  <a:gd name="T3" fmla="*/ 2147483647 h 142"/>
                  <a:gd name="T4" fmla="*/ 2147483647 w 88"/>
                  <a:gd name="T5" fmla="*/ 2147483647 h 142"/>
                  <a:gd name="T6" fmla="*/ 2147483647 w 88"/>
                  <a:gd name="T7" fmla="*/ 2147483647 h 142"/>
                  <a:gd name="T8" fmla="*/ 2147483647 w 88"/>
                  <a:gd name="T9" fmla="*/ 2147483647 h 142"/>
                  <a:gd name="T10" fmla="*/ 2147483647 w 88"/>
                  <a:gd name="T11" fmla="*/ 2147483647 h 142"/>
                  <a:gd name="T12" fmla="*/ 2147483647 w 88"/>
                  <a:gd name="T13" fmla="*/ 2147483647 h 142"/>
                  <a:gd name="T14" fmla="*/ 2147483647 w 88"/>
                  <a:gd name="T15" fmla="*/ 2147483647 h 142"/>
                  <a:gd name="T16" fmla="*/ 2147483647 w 88"/>
                  <a:gd name="T17" fmla="*/ 2147483647 h 142"/>
                  <a:gd name="T18" fmla="*/ 2147483647 w 88"/>
                  <a:gd name="T19" fmla="*/ 2147483647 h 142"/>
                  <a:gd name="T20" fmla="*/ 0 w 88"/>
                  <a:gd name="T21" fmla="*/ 0 h 142"/>
                  <a:gd name="T22" fmla="*/ 2147483647 w 88"/>
                  <a:gd name="T23" fmla="*/ 2147483647 h 142"/>
                  <a:gd name="T24" fmla="*/ 2147483647 w 88"/>
                  <a:gd name="T25" fmla="*/ 2147483647 h 142"/>
                  <a:gd name="T26" fmla="*/ 2147483647 w 88"/>
                  <a:gd name="T27" fmla="*/ 2147483647 h 142"/>
                  <a:gd name="T28" fmla="*/ 2147483647 w 88"/>
                  <a:gd name="T29" fmla="*/ 2147483647 h 142"/>
                  <a:gd name="T30" fmla="*/ 2147483647 w 88"/>
                  <a:gd name="T31" fmla="*/ 2147483647 h 142"/>
                  <a:gd name="T32" fmla="*/ 2147483647 w 88"/>
                  <a:gd name="T33" fmla="*/ 2147483647 h 142"/>
                  <a:gd name="T34" fmla="*/ 2147483647 w 88"/>
                  <a:gd name="T35" fmla="*/ 2147483647 h 142"/>
                  <a:gd name="T36" fmla="*/ 2147483647 w 88"/>
                  <a:gd name="T37" fmla="*/ 2147483647 h 142"/>
                  <a:gd name="T38" fmla="*/ 2147483647 w 88"/>
                  <a:gd name="T39" fmla="*/ 2147483647 h 142"/>
                  <a:gd name="T40" fmla="*/ 2147483647 w 88"/>
                  <a:gd name="T41" fmla="*/ 2147483647 h 142"/>
                  <a:gd name="T42" fmla="*/ 2147483647 w 88"/>
                  <a:gd name="T43" fmla="*/ 2147483647 h 142"/>
                  <a:gd name="T44" fmla="*/ 2147483647 w 88"/>
                  <a:gd name="T45" fmla="*/ 2147483647 h 142"/>
                  <a:gd name="T46" fmla="*/ 2147483647 w 88"/>
                  <a:gd name="T47" fmla="*/ 2147483647 h 142"/>
                  <a:gd name="T48" fmla="*/ 2147483647 w 88"/>
                  <a:gd name="T49" fmla="*/ 2147483647 h 142"/>
                  <a:gd name="T50" fmla="*/ 2147483647 w 88"/>
                  <a:gd name="T51" fmla="*/ 2147483647 h 142"/>
                  <a:gd name="T52" fmla="*/ 2147483647 w 88"/>
                  <a:gd name="T53" fmla="*/ 2147483647 h 142"/>
                  <a:gd name="T54" fmla="*/ 2147483647 w 88"/>
                  <a:gd name="T55" fmla="*/ 2147483647 h 142"/>
                  <a:gd name="T56" fmla="*/ 2147483647 w 88"/>
                  <a:gd name="T57" fmla="*/ 2147483647 h 142"/>
                  <a:gd name="T58" fmla="*/ 2147483647 w 88"/>
                  <a:gd name="T59" fmla="*/ 2147483647 h 142"/>
                  <a:gd name="T60" fmla="*/ 2147483647 w 88"/>
                  <a:gd name="T61" fmla="*/ 2147483647 h 142"/>
                  <a:gd name="T62" fmla="*/ 2147483647 w 88"/>
                  <a:gd name="T63" fmla="*/ 2147483647 h 142"/>
                  <a:gd name="T64" fmla="*/ 2147483647 w 88"/>
                  <a:gd name="T65" fmla="*/ 2147483647 h 142"/>
                  <a:gd name="T66" fmla="*/ 2147483647 w 88"/>
                  <a:gd name="T67" fmla="*/ 2147483647 h 142"/>
                  <a:gd name="T68" fmla="*/ 2147483647 w 88"/>
                  <a:gd name="T69" fmla="*/ 2147483647 h 142"/>
                  <a:gd name="T70" fmla="*/ 2147483647 w 88"/>
                  <a:gd name="T71" fmla="*/ 2147483647 h 142"/>
                  <a:gd name="T72" fmla="*/ 2147483647 w 88"/>
                  <a:gd name="T73" fmla="*/ 2147483647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"/>
                  <a:gd name="T112" fmla="*/ 0 h 142"/>
                  <a:gd name="T113" fmla="*/ 88 w 88"/>
                  <a:gd name="T114" fmla="*/ 142 h 1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4" y="17"/>
                    </a:lnTo>
                    <a:lnTo>
                      <a:pt x="8" y="29"/>
                    </a:lnTo>
                    <a:lnTo>
                      <a:pt x="9" y="33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19" y="36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29" y="25"/>
                    </a:lnTo>
                    <a:lnTo>
                      <a:pt x="20" y="20"/>
                    </a:lnTo>
                    <a:lnTo>
                      <a:pt x="10" y="1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6" y="29"/>
                    </a:lnTo>
                    <a:lnTo>
                      <a:pt x="34" y="31"/>
                    </a:lnTo>
                    <a:lnTo>
                      <a:pt x="29" y="38"/>
                    </a:lnTo>
                    <a:lnTo>
                      <a:pt x="25" y="45"/>
                    </a:lnTo>
                    <a:lnTo>
                      <a:pt x="24" y="47"/>
                    </a:lnTo>
                    <a:lnTo>
                      <a:pt x="25" y="47"/>
                    </a:lnTo>
                    <a:lnTo>
                      <a:pt x="28" y="46"/>
                    </a:lnTo>
                    <a:lnTo>
                      <a:pt x="34" y="41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39" y="47"/>
                    </a:lnTo>
                    <a:lnTo>
                      <a:pt x="39" y="53"/>
                    </a:lnTo>
                    <a:lnTo>
                      <a:pt x="39" y="59"/>
                    </a:lnTo>
                    <a:lnTo>
                      <a:pt x="46" y="73"/>
                    </a:lnTo>
                    <a:lnTo>
                      <a:pt x="53" y="85"/>
                    </a:lnTo>
                    <a:lnTo>
                      <a:pt x="58" y="91"/>
                    </a:lnTo>
                    <a:lnTo>
                      <a:pt x="65" y="98"/>
                    </a:lnTo>
                    <a:lnTo>
                      <a:pt x="70" y="102"/>
                    </a:lnTo>
                    <a:lnTo>
                      <a:pt x="74" y="109"/>
                    </a:lnTo>
                    <a:lnTo>
                      <a:pt x="81" y="119"/>
                    </a:lnTo>
                    <a:lnTo>
                      <a:pt x="84" y="128"/>
                    </a:lnTo>
                    <a:lnTo>
                      <a:pt x="87" y="136"/>
                    </a:lnTo>
                    <a:lnTo>
                      <a:pt x="87" y="138"/>
                    </a:lnTo>
                    <a:lnTo>
                      <a:pt x="87" y="141"/>
                    </a:lnTo>
                    <a:lnTo>
                      <a:pt x="88" y="142"/>
                    </a:lnTo>
                    <a:lnTo>
                      <a:pt x="88" y="138"/>
                    </a:lnTo>
                    <a:lnTo>
                      <a:pt x="86" y="120"/>
                    </a:lnTo>
                    <a:lnTo>
                      <a:pt x="83" y="112"/>
                    </a:lnTo>
                    <a:lnTo>
                      <a:pt x="81" y="105"/>
                    </a:lnTo>
                    <a:lnTo>
                      <a:pt x="74" y="93"/>
                    </a:lnTo>
                    <a:lnTo>
                      <a:pt x="66" y="82"/>
                    </a:lnTo>
                    <a:lnTo>
                      <a:pt x="57" y="72"/>
                    </a:lnTo>
                    <a:lnTo>
                      <a:pt x="51" y="61"/>
                    </a:lnTo>
                    <a:lnTo>
                      <a:pt x="47" y="51"/>
                    </a:lnTo>
                    <a:lnTo>
                      <a:pt x="45" y="41"/>
                    </a:lnTo>
                    <a:lnTo>
                      <a:pt x="37" y="29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686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8" name="Freeform 541">
                <a:extLst>
                  <a:ext uri="{FF2B5EF4-FFF2-40B4-BE49-F238E27FC236}">
                    <a16:creationId xmlns:a16="http://schemas.microsoft.com/office/drawing/2014/main" id="{B8061EB8-CA5D-2648-9F48-5953916D4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488" y="5780088"/>
                <a:ext cx="157162" cy="257175"/>
              </a:xfrm>
              <a:custGeom>
                <a:avLst/>
                <a:gdLst>
                  <a:gd name="T0" fmla="*/ 2147483647 w 99"/>
                  <a:gd name="T1" fmla="*/ 0 h 162"/>
                  <a:gd name="T2" fmla="*/ 2147483647 w 99"/>
                  <a:gd name="T3" fmla="*/ 2147483647 h 162"/>
                  <a:gd name="T4" fmla="*/ 0 w 99"/>
                  <a:gd name="T5" fmla="*/ 2147483647 h 162"/>
                  <a:gd name="T6" fmla="*/ 2147483647 w 99"/>
                  <a:gd name="T7" fmla="*/ 2147483647 h 162"/>
                  <a:gd name="T8" fmla="*/ 2147483647 w 99"/>
                  <a:gd name="T9" fmla="*/ 2147483647 h 162"/>
                  <a:gd name="T10" fmla="*/ 2147483647 w 99"/>
                  <a:gd name="T11" fmla="*/ 2147483647 h 162"/>
                  <a:gd name="T12" fmla="*/ 2147483647 w 99"/>
                  <a:gd name="T13" fmla="*/ 2147483647 h 162"/>
                  <a:gd name="T14" fmla="*/ 2147483647 w 99"/>
                  <a:gd name="T15" fmla="*/ 2147483647 h 162"/>
                  <a:gd name="T16" fmla="*/ 2147483647 w 99"/>
                  <a:gd name="T17" fmla="*/ 2147483647 h 162"/>
                  <a:gd name="T18" fmla="*/ 2147483647 w 99"/>
                  <a:gd name="T19" fmla="*/ 2147483647 h 162"/>
                  <a:gd name="T20" fmla="*/ 2147483647 w 99"/>
                  <a:gd name="T21" fmla="*/ 2147483647 h 162"/>
                  <a:gd name="T22" fmla="*/ 2147483647 w 99"/>
                  <a:gd name="T23" fmla="*/ 2147483647 h 162"/>
                  <a:gd name="T24" fmla="*/ 2147483647 w 99"/>
                  <a:gd name="T25" fmla="*/ 2147483647 h 162"/>
                  <a:gd name="T26" fmla="*/ 2147483647 w 99"/>
                  <a:gd name="T27" fmla="*/ 2147483647 h 162"/>
                  <a:gd name="T28" fmla="*/ 2147483647 w 99"/>
                  <a:gd name="T29" fmla="*/ 2147483647 h 162"/>
                  <a:gd name="T30" fmla="*/ 2147483647 w 99"/>
                  <a:gd name="T31" fmla="*/ 2147483647 h 162"/>
                  <a:gd name="T32" fmla="*/ 2147483647 w 99"/>
                  <a:gd name="T33" fmla="*/ 2147483647 h 162"/>
                  <a:gd name="T34" fmla="*/ 2147483647 w 99"/>
                  <a:gd name="T35" fmla="*/ 2147483647 h 162"/>
                  <a:gd name="T36" fmla="*/ 2147483647 w 99"/>
                  <a:gd name="T37" fmla="*/ 2147483647 h 162"/>
                  <a:gd name="T38" fmla="*/ 2147483647 w 99"/>
                  <a:gd name="T39" fmla="*/ 2147483647 h 162"/>
                  <a:gd name="T40" fmla="*/ 2147483647 w 99"/>
                  <a:gd name="T41" fmla="*/ 2147483647 h 162"/>
                  <a:gd name="T42" fmla="*/ 2147483647 w 99"/>
                  <a:gd name="T43" fmla="*/ 2147483647 h 162"/>
                  <a:gd name="T44" fmla="*/ 2147483647 w 99"/>
                  <a:gd name="T45" fmla="*/ 2147483647 h 162"/>
                  <a:gd name="T46" fmla="*/ 2147483647 w 99"/>
                  <a:gd name="T47" fmla="*/ 2147483647 h 162"/>
                  <a:gd name="T48" fmla="*/ 2147483647 w 99"/>
                  <a:gd name="T49" fmla="*/ 2147483647 h 162"/>
                  <a:gd name="T50" fmla="*/ 2147483647 w 99"/>
                  <a:gd name="T51" fmla="*/ 2147483647 h 162"/>
                  <a:gd name="T52" fmla="*/ 2147483647 w 99"/>
                  <a:gd name="T53" fmla="*/ 2147483647 h 162"/>
                  <a:gd name="T54" fmla="*/ 2147483647 w 99"/>
                  <a:gd name="T55" fmla="*/ 2147483647 h 162"/>
                  <a:gd name="T56" fmla="*/ 2147483647 w 99"/>
                  <a:gd name="T57" fmla="*/ 2147483647 h 162"/>
                  <a:gd name="T58" fmla="*/ 2147483647 w 99"/>
                  <a:gd name="T59" fmla="*/ 2147483647 h 162"/>
                  <a:gd name="T60" fmla="*/ 2147483647 w 99"/>
                  <a:gd name="T61" fmla="*/ 2147483647 h 162"/>
                  <a:gd name="T62" fmla="*/ 2147483647 w 99"/>
                  <a:gd name="T63" fmla="*/ 2147483647 h 162"/>
                  <a:gd name="T64" fmla="*/ 2147483647 w 99"/>
                  <a:gd name="T65" fmla="*/ 2147483647 h 162"/>
                  <a:gd name="T66" fmla="*/ 2147483647 w 99"/>
                  <a:gd name="T67" fmla="*/ 2147483647 h 162"/>
                  <a:gd name="T68" fmla="*/ 2147483647 w 99"/>
                  <a:gd name="T69" fmla="*/ 2147483647 h 162"/>
                  <a:gd name="T70" fmla="*/ 2147483647 w 99"/>
                  <a:gd name="T71" fmla="*/ 2147483647 h 162"/>
                  <a:gd name="T72" fmla="*/ 2147483647 w 99"/>
                  <a:gd name="T73" fmla="*/ 2147483647 h 162"/>
                  <a:gd name="T74" fmla="*/ 2147483647 w 99"/>
                  <a:gd name="T75" fmla="*/ 2147483647 h 162"/>
                  <a:gd name="T76" fmla="*/ 2147483647 w 99"/>
                  <a:gd name="T77" fmla="*/ 2147483647 h 162"/>
                  <a:gd name="T78" fmla="*/ 2147483647 w 99"/>
                  <a:gd name="T79" fmla="*/ 2147483647 h 162"/>
                  <a:gd name="T80" fmla="*/ 2147483647 w 99"/>
                  <a:gd name="T81" fmla="*/ 2147483647 h 162"/>
                  <a:gd name="T82" fmla="*/ 2147483647 w 99"/>
                  <a:gd name="T83" fmla="*/ 2147483647 h 162"/>
                  <a:gd name="T84" fmla="*/ 2147483647 w 99"/>
                  <a:gd name="T85" fmla="*/ 2147483647 h 162"/>
                  <a:gd name="T86" fmla="*/ 2147483647 w 99"/>
                  <a:gd name="T87" fmla="*/ 2147483647 h 162"/>
                  <a:gd name="T88" fmla="*/ 2147483647 w 99"/>
                  <a:gd name="T89" fmla="*/ 2147483647 h 162"/>
                  <a:gd name="T90" fmla="*/ 2147483647 w 99"/>
                  <a:gd name="T91" fmla="*/ 2147483647 h 162"/>
                  <a:gd name="T92" fmla="*/ 2147483647 w 99"/>
                  <a:gd name="T93" fmla="*/ 2147483647 h 162"/>
                  <a:gd name="T94" fmla="*/ 2147483647 w 99"/>
                  <a:gd name="T95" fmla="*/ 2147483647 h 162"/>
                  <a:gd name="T96" fmla="*/ 2147483647 w 99"/>
                  <a:gd name="T97" fmla="*/ 2147483647 h 162"/>
                  <a:gd name="T98" fmla="*/ 2147483647 w 99"/>
                  <a:gd name="T99" fmla="*/ 2147483647 h 162"/>
                  <a:gd name="T100" fmla="*/ 2147483647 w 99"/>
                  <a:gd name="T101" fmla="*/ 2147483647 h 162"/>
                  <a:gd name="T102" fmla="*/ 2147483647 w 99"/>
                  <a:gd name="T103" fmla="*/ 2147483647 h 162"/>
                  <a:gd name="T104" fmla="*/ 2147483647 w 99"/>
                  <a:gd name="T105" fmla="*/ 0 h 1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"/>
                  <a:gd name="T160" fmla="*/ 0 h 162"/>
                  <a:gd name="T161" fmla="*/ 99 w 99"/>
                  <a:gd name="T162" fmla="*/ 162 h 1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" h="162">
                    <a:moveTo>
                      <a:pt x="8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7" y="35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12" y="35"/>
                    </a:lnTo>
                    <a:lnTo>
                      <a:pt x="13" y="32"/>
                    </a:lnTo>
                    <a:lnTo>
                      <a:pt x="15" y="31"/>
                    </a:lnTo>
                    <a:lnTo>
                      <a:pt x="21" y="29"/>
                    </a:lnTo>
                    <a:lnTo>
                      <a:pt x="25" y="26"/>
                    </a:lnTo>
                    <a:lnTo>
                      <a:pt x="26" y="25"/>
                    </a:lnTo>
                    <a:lnTo>
                      <a:pt x="28" y="26"/>
                    </a:lnTo>
                    <a:lnTo>
                      <a:pt x="25" y="31"/>
                    </a:lnTo>
                    <a:lnTo>
                      <a:pt x="16" y="46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9" y="50"/>
                    </a:lnTo>
                    <a:lnTo>
                      <a:pt x="25" y="46"/>
                    </a:lnTo>
                    <a:lnTo>
                      <a:pt x="30" y="43"/>
                    </a:lnTo>
                    <a:lnTo>
                      <a:pt x="34" y="43"/>
                    </a:lnTo>
                    <a:lnTo>
                      <a:pt x="34" y="45"/>
                    </a:lnTo>
                    <a:lnTo>
                      <a:pt x="33" y="47"/>
                    </a:lnTo>
                    <a:lnTo>
                      <a:pt x="30" y="51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31" y="63"/>
                    </a:lnTo>
                    <a:lnTo>
                      <a:pt x="34" y="69"/>
                    </a:lnTo>
                    <a:lnTo>
                      <a:pt x="39" y="76"/>
                    </a:lnTo>
                    <a:lnTo>
                      <a:pt x="47" y="87"/>
                    </a:lnTo>
                    <a:lnTo>
                      <a:pt x="58" y="98"/>
                    </a:lnTo>
                    <a:lnTo>
                      <a:pt x="61" y="99"/>
                    </a:lnTo>
                    <a:lnTo>
                      <a:pt x="65" y="98"/>
                    </a:lnTo>
                    <a:lnTo>
                      <a:pt x="68" y="94"/>
                    </a:lnTo>
                    <a:lnTo>
                      <a:pt x="71" y="92"/>
                    </a:lnTo>
                    <a:lnTo>
                      <a:pt x="73" y="90"/>
                    </a:lnTo>
                    <a:lnTo>
                      <a:pt x="76" y="90"/>
                    </a:lnTo>
                    <a:lnTo>
                      <a:pt x="78" y="92"/>
                    </a:lnTo>
                    <a:lnTo>
                      <a:pt x="79" y="93"/>
                    </a:lnTo>
                    <a:lnTo>
                      <a:pt x="81" y="94"/>
                    </a:lnTo>
                    <a:lnTo>
                      <a:pt x="81" y="95"/>
                    </a:lnTo>
                    <a:lnTo>
                      <a:pt x="78" y="98"/>
                    </a:lnTo>
                    <a:lnTo>
                      <a:pt x="72" y="108"/>
                    </a:lnTo>
                    <a:lnTo>
                      <a:pt x="72" y="109"/>
                    </a:lnTo>
                    <a:lnTo>
                      <a:pt x="74" y="108"/>
                    </a:lnTo>
                    <a:lnTo>
                      <a:pt x="79" y="104"/>
                    </a:lnTo>
                    <a:lnTo>
                      <a:pt x="82" y="104"/>
                    </a:lnTo>
                    <a:lnTo>
                      <a:pt x="83" y="104"/>
                    </a:lnTo>
                    <a:lnTo>
                      <a:pt x="83" y="105"/>
                    </a:lnTo>
                    <a:lnTo>
                      <a:pt x="82" y="109"/>
                    </a:lnTo>
                    <a:lnTo>
                      <a:pt x="79" y="119"/>
                    </a:lnTo>
                    <a:lnTo>
                      <a:pt x="79" y="124"/>
                    </a:lnTo>
                    <a:lnTo>
                      <a:pt x="79" y="129"/>
                    </a:lnTo>
                    <a:lnTo>
                      <a:pt x="82" y="133"/>
                    </a:lnTo>
                    <a:lnTo>
                      <a:pt x="93" y="152"/>
                    </a:lnTo>
                    <a:lnTo>
                      <a:pt x="99" y="162"/>
                    </a:lnTo>
                    <a:lnTo>
                      <a:pt x="99" y="161"/>
                    </a:lnTo>
                    <a:lnTo>
                      <a:pt x="98" y="156"/>
                    </a:lnTo>
                    <a:lnTo>
                      <a:pt x="97" y="146"/>
                    </a:lnTo>
                    <a:lnTo>
                      <a:pt x="97" y="132"/>
                    </a:lnTo>
                    <a:lnTo>
                      <a:pt x="97" y="125"/>
                    </a:lnTo>
                    <a:lnTo>
                      <a:pt x="95" y="117"/>
                    </a:lnTo>
                    <a:lnTo>
                      <a:pt x="94" y="111"/>
                    </a:lnTo>
                    <a:lnTo>
                      <a:pt x="92" y="105"/>
                    </a:lnTo>
                    <a:lnTo>
                      <a:pt x="86" y="94"/>
                    </a:lnTo>
                    <a:lnTo>
                      <a:pt x="78" y="83"/>
                    </a:lnTo>
                    <a:lnTo>
                      <a:pt x="69" y="73"/>
                    </a:lnTo>
                    <a:lnTo>
                      <a:pt x="61" y="66"/>
                    </a:lnTo>
                    <a:lnTo>
                      <a:pt x="52" y="61"/>
                    </a:lnTo>
                    <a:lnTo>
                      <a:pt x="44" y="57"/>
                    </a:lnTo>
                    <a:lnTo>
                      <a:pt x="40" y="56"/>
                    </a:lnTo>
                    <a:lnTo>
                      <a:pt x="37" y="53"/>
                    </a:lnTo>
                    <a:lnTo>
                      <a:pt x="36" y="51"/>
                    </a:lnTo>
                    <a:lnTo>
                      <a:pt x="35" y="48"/>
                    </a:lnTo>
                    <a:lnTo>
                      <a:pt x="34" y="41"/>
                    </a:lnTo>
                    <a:lnTo>
                      <a:pt x="31" y="34"/>
                    </a:lnTo>
                    <a:lnTo>
                      <a:pt x="25" y="20"/>
                    </a:lnTo>
                    <a:lnTo>
                      <a:pt x="20" y="13"/>
                    </a:lnTo>
                    <a:lnTo>
                      <a:pt x="1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86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69" name="Freeform 542">
                <a:extLst>
                  <a:ext uri="{FF2B5EF4-FFF2-40B4-BE49-F238E27FC236}">
                    <a16:creationId xmlns:a16="http://schemas.microsoft.com/office/drawing/2014/main" id="{3F26C1E4-3CA4-0041-94AF-BB019591D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3938" y="5997575"/>
                <a:ext cx="38100" cy="228600"/>
              </a:xfrm>
              <a:custGeom>
                <a:avLst/>
                <a:gdLst>
                  <a:gd name="T0" fmla="*/ 2147483647 w 24"/>
                  <a:gd name="T1" fmla="*/ 2147483647 h 144"/>
                  <a:gd name="T2" fmla="*/ 2147483647 w 24"/>
                  <a:gd name="T3" fmla="*/ 2147483647 h 144"/>
                  <a:gd name="T4" fmla="*/ 2147483647 w 24"/>
                  <a:gd name="T5" fmla="*/ 2147483647 h 144"/>
                  <a:gd name="T6" fmla="*/ 2147483647 w 24"/>
                  <a:gd name="T7" fmla="*/ 2147483647 h 144"/>
                  <a:gd name="T8" fmla="*/ 2147483647 w 24"/>
                  <a:gd name="T9" fmla="*/ 2147483647 h 144"/>
                  <a:gd name="T10" fmla="*/ 2147483647 w 24"/>
                  <a:gd name="T11" fmla="*/ 2147483647 h 144"/>
                  <a:gd name="T12" fmla="*/ 2147483647 w 24"/>
                  <a:gd name="T13" fmla="*/ 2147483647 h 144"/>
                  <a:gd name="T14" fmla="*/ 2147483647 w 24"/>
                  <a:gd name="T15" fmla="*/ 2147483647 h 144"/>
                  <a:gd name="T16" fmla="*/ 2147483647 w 24"/>
                  <a:gd name="T17" fmla="*/ 2147483647 h 144"/>
                  <a:gd name="T18" fmla="*/ 2147483647 w 24"/>
                  <a:gd name="T19" fmla="*/ 2147483647 h 144"/>
                  <a:gd name="T20" fmla="*/ 2147483647 w 24"/>
                  <a:gd name="T21" fmla="*/ 2147483647 h 144"/>
                  <a:gd name="T22" fmla="*/ 2147483647 w 24"/>
                  <a:gd name="T23" fmla="*/ 2147483647 h 144"/>
                  <a:gd name="T24" fmla="*/ 2147483647 w 24"/>
                  <a:gd name="T25" fmla="*/ 2147483647 h 144"/>
                  <a:gd name="T26" fmla="*/ 2147483647 w 24"/>
                  <a:gd name="T27" fmla="*/ 2147483647 h 144"/>
                  <a:gd name="T28" fmla="*/ 2147483647 w 24"/>
                  <a:gd name="T29" fmla="*/ 2147483647 h 144"/>
                  <a:gd name="T30" fmla="*/ 2147483647 w 24"/>
                  <a:gd name="T31" fmla="*/ 2147483647 h 144"/>
                  <a:gd name="T32" fmla="*/ 2147483647 w 24"/>
                  <a:gd name="T33" fmla="*/ 2147483647 h 144"/>
                  <a:gd name="T34" fmla="*/ 2147483647 w 24"/>
                  <a:gd name="T35" fmla="*/ 2147483647 h 144"/>
                  <a:gd name="T36" fmla="*/ 2147483647 w 24"/>
                  <a:gd name="T37" fmla="*/ 2147483647 h 144"/>
                  <a:gd name="T38" fmla="*/ 2147483647 w 24"/>
                  <a:gd name="T39" fmla="*/ 2147483647 h 144"/>
                  <a:gd name="T40" fmla="*/ 2147483647 w 24"/>
                  <a:gd name="T41" fmla="*/ 2147483647 h 144"/>
                  <a:gd name="T42" fmla="*/ 2147483647 w 24"/>
                  <a:gd name="T43" fmla="*/ 2147483647 h 144"/>
                  <a:gd name="T44" fmla="*/ 2147483647 w 24"/>
                  <a:gd name="T45" fmla="*/ 2147483647 h 144"/>
                  <a:gd name="T46" fmla="*/ 2147483647 w 24"/>
                  <a:gd name="T47" fmla="*/ 2147483647 h 144"/>
                  <a:gd name="T48" fmla="*/ 2147483647 w 24"/>
                  <a:gd name="T49" fmla="*/ 2147483647 h 144"/>
                  <a:gd name="T50" fmla="*/ 2147483647 w 24"/>
                  <a:gd name="T51" fmla="*/ 2147483647 h 144"/>
                  <a:gd name="T52" fmla="*/ 0 w 24"/>
                  <a:gd name="T53" fmla="*/ 2147483647 h 144"/>
                  <a:gd name="T54" fmla="*/ 2147483647 w 24"/>
                  <a:gd name="T55" fmla="*/ 2147483647 h 144"/>
                  <a:gd name="T56" fmla="*/ 2147483647 w 24"/>
                  <a:gd name="T57" fmla="*/ 2147483647 h 144"/>
                  <a:gd name="T58" fmla="*/ 2147483647 w 24"/>
                  <a:gd name="T59" fmla="*/ 2147483647 h 144"/>
                  <a:gd name="T60" fmla="*/ 0 w 24"/>
                  <a:gd name="T61" fmla="*/ 2147483647 h 144"/>
                  <a:gd name="T62" fmla="*/ 2147483647 w 24"/>
                  <a:gd name="T63" fmla="*/ 2147483647 h 144"/>
                  <a:gd name="T64" fmla="*/ 2147483647 w 24"/>
                  <a:gd name="T65" fmla="*/ 2147483647 h 144"/>
                  <a:gd name="T66" fmla="*/ 2147483647 w 24"/>
                  <a:gd name="T67" fmla="*/ 2147483647 h 144"/>
                  <a:gd name="T68" fmla="*/ 2147483647 w 24"/>
                  <a:gd name="T69" fmla="*/ 2147483647 h 144"/>
                  <a:gd name="T70" fmla="*/ 2147483647 w 24"/>
                  <a:gd name="T71" fmla="*/ 2147483647 h 144"/>
                  <a:gd name="T72" fmla="*/ 2147483647 w 24"/>
                  <a:gd name="T73" fmla="*/ 2147483647 h 144"/>
                  <a:gd name="T74" fmla="*/ 2147483647 w 24"/>
                  <a:gd name="T75" fmla="*/ 2147483647 h 144"/>
                  <a:gd name="T76" fmla="*/ 2147483647 w 24"/>
                  <a:gd name="T77" fmla="*/ 0 h 144"/>
                  <a:gd name="T78" fmla="*/ 2147483647 w 24"/>
                  <a:gd name="T79" fmla="*/ 2147483647 h 144"/>
                  <a:gd name="T80" fmla="*/ 2147483647 w 24"/>
                  <a:gd name="T81" fmla="*/ 2147483647 h 144"/>
                  <a:gd name="T82" fmla="*/ 2147483647 w 24"/>
                  <a:gd name="T83" fmla="*/ 2147483647 h 144"/>
                  <a:gd name="T84" fmla="*/ 2147483647 w 24"/>
                  <a:gd name="T85" fmla="*/ 2147483647 h 144"/>
                  <a:gd name="T86" fmla="*/ 2147483647 w 24"/>
                  <a:gd name="T87" fmla="*/ 2147483647 h 144"/>
                  <a:gd name="T88" fmla="*/ 2147483647 w 24"/>
                  <a:gd name="T89" fmla="*/ 2147483647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"/>
                  <a:gd name="T136" fmla="*/ 0 h 144"/>
                  <a:gd name="T137" fmla="*/ 24 w 24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" h="144">
                    <a:moveTo>
                      <a:pt x="6" y="144"/>
                    </a:moveTo>
                    <a:lnTo>
                      <a:pt x="6" y="144"/>
                    </a:lnTo>
                    <a:lnTo>
                      <a:pt x="7" y="134"/>
                    </a:lnTo>
                    <a:lnTo>
                      <a:pt x="8" y="127"/>
                    </a:lnTo>
                    <a:lnTo>
                      <a:pt x="11" y="116"/>
                    </a:lnTo>
                    <a:lnTo>
                      <a:pt x="12" y="112"/>
                    </a:lnTo>
                    <a:lnTo>
                      <a:pt x="7" y="116"/>
                    </a:lnTo>
                    <a:lnTo>
                      <a:pt x="6" y="118"/>
                    </a:lnTo>
                    <a:lnTo>
                      <a:pt x="5" y="122"/>
                    </a:lnTo>
                    <a:lnTo>
                      <a:pt x="2" y="144"/>
                    </a:lnTo>
                    <a:lnTo>
                      <a:pt x="6" y="144"/>
                    </a:lnTo>
                    <a:close/>
                    <a:moveTo>
                      <a:pt x="8" y="111"/>
                    </a:moveTo>
                    <a:lnTo>
                      <a:pt x="7" y="111"/>
                    </a:lnTo>
                    <a:lnTo>
                      <a:pt x="8" y="109"/>
                    </a:lnTo>
                    <a:lnTo>
                      <a:pt x="10" y="104"/>
                    </a:lnTo>
                    <a:lnTo>
                      <a:pt x="11" y="96"/>
                    </a:lnTo>
                    <a:lnTo>
                      <a:pt x="11" y="85"/>
                    </a:lnTo>
                    <a:lnTo>
                      <a:pt x="11" y="72"/>
                    </a:lnTo>
                    <a:lnTo>
                      <a:pt x="12" y="67"/>
                    </a:lnTo>
                    <a:lnTo>
                      <a:pt x="13" y="62"/>
                    </a:lnTo>
                    <a:lnTo>
                      <a:pt x="16" y="53"/>
                    </a:lnTo>
                    <a:lnTo>
                      <a:pt x="22" y="46"/>
                    </a:lnTo>
                    <a:lnTo>
                      <a:pt x="19" y="44"/>
                    </a:lnTo>
                    <a:lnTo>
                      <a:pt x="12" y="53"/>
                    </a:lnTo>
                    <a:lnTo>
                      <a:pt x="11" y="57"/>
                    </a:lnTo>
                    <a:lnTo>
                      <a:pt x="10" y="61"/>
                    </a:lnTo>
                    <a:lnTo>
                      <a:pt x="8" y="67"/>
                    </a:lnTo>
                    <a:lnTo>
                      <a:pt x="8" y="79"/>
                    </a:lnTo>
                    <a:lnTo>
                      <a:pt x="7" y="88"/>
                    </a:lnTo>
                    <a:lnTo>
                      <a:pt x="6" y="96"/>
                    </a:lnTo>
                    <a:lnTo>
                      <a:pt x="6" y="100"/>
                    </a:lnTo>
                    <a:lnTo>
                      <a:pt x="6" y="97"/>
                    </a:lnTo>
                    <a:lnTo>
                      <a:pt x="6" y="91"/>
                    </a:lnTo>
                    <a:lnTo>
                      <a:pt x="3" y="84"/>
                    </a:lnTo>
                    <a:lnTo>
                      <a:pt x="2" y="79"/>
                    </a:lnTo>
                    <a:lnTo>
                      <a:pt x="2" y="75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1" y="74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3" y="99"/>
                    </a:lnTo>
                    <a:lnTo>
                      <a:pt x="3" y="104"/>
                    </a:lnTo>
                    <a:lnTo>
                      <a:pt x="2" y="111"/>
                    </a:lnTo>
                    <a:lnTo>
                      <a:pt x="1" y="117"/>
                    </a:lnTo>
                    <a:lnTo>
                      <a:pt x="0" y="121"/>
                    </a:lnTo>
                    <a:lnTo>
                      <a:pt x="2" y="118"/>
                    </a:lnTo>
                    <a:lnTo>
                      <a:pt x="8" y="111"/>
                    </a:lnTo>
                    <a:close/>
                    <a:moveTo>
                      <a:pt x="11" y="52"/>
                    </a:moveTo>
                    <a:lnTo>
                      <a:pt x="11" y="52"/>
                    </a:lnTo>
                    <a:lnTo>
                      <a:pt x="12" y="48"/>
                    </a:lnTo>
                    <a:lnTo>
                      <a:pt x="13" y="33"/>
                    </a:lnTo>
                    <a:lnTo>
                      <a:pt x="15" y="20"/>
                    </a:lnTo>
                    <a:lnTo>
                      <a:pt x="18" y="11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18" y="5"/>
                    </a:lnTo>
                    <a:lnTo>
                      <a:pt x="16" y="10"/>
                    </a:lnTo>
                    <a:lnTo>
                      <a:pt x="13" y="15"/>
                    </a:lnTo>
                    <a:lnTo>
                      <a:pt x="12" y="21"/>
                    </a:lnTo>
                    <a:lnTo>
                      <a:pt x="8" y="48"/>
                    </a:lnTo>
                    <a:lnTo>
                      <a:pt x="8" y="57"/>
                    </a:lnTo>
                    <a:lnTo>
                      <a:pt x="8" y="58"/>
                    </a:lnTo>
                    <a:lnTo>
                      <a:pt x="10" y="54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A1B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9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20" name="直線矢印コネクタ 1019">
              <a:extLst>
                <a:ext uri="{FF2B5EF4-FFF2-40B4-BE49-F238E27FC236}">
                  <a16:creationId xmlns:a16="http://schemas.microsoft.com/office/drawing/2014/main" id="{6FBA402A-2A52-1C44-81FC-89D5DEB25E3F}"/>
                </a:ext>
              </a:extLst>
            </p:cNvPr>
            <p:cNvCxnSpPr/>
            <p:nvPr/>
          </p:nvCxnSpPr>
          <p:spPr bwMode="auto">
            <a:xfrm flipH="1" flipV="1">
              <a:off x="1865125" y="2062982"/>
              <a:ext cx="277404" cy="1508415"/>
            </a:xfrm>
            <a:prstGeom prst="straightConnector1">
              <a:avLst/>
            </a:prstGeom>
            <a:solidFill>
              <a:schemeClr val="accent1"/>
            </a:solidFill>
            <a:ln w="152400" cap="flat" cmpd="sng" algn="ctr">
              <a:solidFill>
                <a:srgbClr val="00B050">
                  <a:alpha val="50196"/>
                </a:srgbClr>
              </a:solidFill>
              <a:prstDash val="solid"/>
              <a:miter lim="800000"/>
              <a:headEnd type="triangle" w="sm" len="sm"/>
              <a:tailEnd type="triangle" w="sm" len="sm"/>
            </a:ln>
            <a:effectLst/>
          </p:spPr>
        </p:cxnSp>
        <p:sp>
          <p:nvSpPr>
            <p:cNvPr id="1021" name="上下矢印 1020">
              <a:extLst>
                <a:ext uri="{FF2B5EF4-FFF2-40B4-BE49-F238E27FC236}">
                  <a16:creationId xmlns:a16="http://schemas.microsoft.com/office/drawing/2014/main" id="{E7A03610-FF2C-4B45-AC18-95347ACD73A6}"/>
                </a:ext>
              </a:extLst>
            </p:cNvPr>
            <p:cNvSpPr/>
            <p:nvPr/>
          </p:nvSpPr>
          <p:spPr bwMode="auto">
            <a:xfrm>
              <a:off x="2148490" y="2015330"/>
              <a:ext cx="2311448" cy="442174"/>
            </a:xfrm>
            <a:prstGeom prst="upDownArrow">
              <a:avLst>
                <a:gd name="adj1" fmla="val 75333"/>
                <a:gd name="adj2" fmla="val 26252"/>
              </a:avLst>
            </a:prstGeom>
            <a:solidFill>
              <a:srgbClr val="FFE9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en-US" altLang="ja-JP" sz="1600" dirty="0">
                  <a:solidFill>
                    <a:srgbClr val="C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Direct Connection</a:t>
              </a:r>
            </a:p>
          </p:txBody>
        </p:sp>
        <p:sp>
          <p:nvSpPr>
            <p:cNvPr id="1022" name="フリーフォーム 1021">
              <a:extLst>
                <a:ext uri="{FF2B5EF4-FFF2-40B4-BE49-F238E27FC236}">
                  <a16:creationId xmlns:a16="http://schemas.microsoft.com/office/drawing/2014/main" id="{96EC00EC-09DA-5747-BABD-1BE7EF5BB77C}"/>
                </a:ext>
              </a:extLst>
            </p:cNvPr>
            <p:cNvSpPr/>
            <p:nvPr/>
          </p:nvSpPr>
          <p:spPr bwMode="auto">
            <a:xfrm>
              <a:off x="4039042" y="2561903"/>
              <a:ext cx="382435" cy="986937"/>
            </a:xfrm>
            <a:custGeom>
              <a:avLst/>
              <a:gdLst>
                <a:gd name="connsiteX0" fmla="*/ 2579 w 609680"/>
                <a:gd name="connsiteY0" fmla="*/ 1618937 h 1618937"/>
                <a:gd name="connsiteX1" fmla="*/ 92520 w 609680"/>
                <a:gd name="connsiteY1" fmla="*/ 891914 h 1618937"/>
                <a:gd name="connsiteX2" fmla="*/ 609680 w 609680"/>
                <a:gd name="connsiteY2" fmla="*/ 0 h 161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80" h="1618937">
                  <a:moveTo>
                    <a:pt x="2579" y="1618937"/>
                  </a:moveTo>
                  <a:cubicBezTo>
                    <a:pt x="-3042" y="1390337"/>
                    <a:pt x="-8663" y="1161737"/>
                    <a:pt x="92520" y="891914"/>
                  </a:cubicBezTo>
                  <a:cubicBezTo>
                    <a:pt x="193703" y="622091"/>
                    <a:pt x="401691" y="311045"/>
                    <a:pt x="609680" y="0"/>
                  </a:cubicBezTo>
                </a:path>
              </a:pathLst>
            </a:custGeom>
            <a:noFill/>
            <a:ln w="101600">
              <a:solidFill>
                <a:srgbClr val="0070C0">
                  <a:alpha val="60000"/>
                </a:srgbClr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ja-JP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23" name="フリーフォーム 1022">
              <a:extLst>
                <a:ext uri="{FF2B5EF4-FFF2-40B4-BE49-F238E27FC236}">
                  <a16:creationId xmlns:a16="http://schemas.microsoft.com/office/drawing/2014/main" id="{3599FAFF-4BD5-184F-8F95-903A55E748D7}"/>
                </a:ext>
              </a:extLst>
            </p:cNvPr>
            <p:cNvSpPr/>
            <p:nvPr/>
          </p:nvSpPr>
          <p:spPr bwMode="auto">
            <a:xfrm>
              <a:off x="3758874" y="2561902"/>
              <a:ext cx="266098" cy="993352"/>
            </a:xfrm>
            <a:custGeom>
              <a:avLst/>
              <a:gdLst>
                <a:gd name="connsiteX0" fmla="*/ 397240 w 424288"/>
                <a:gd name="connsiteY0" fmla="*/ 1326629 h 1326629"/>
                <a:gd name="connsiteX1" fmla="*/ 382249 w 424288"/>
                <a:gd name="connsiteY1" fmla="*/ 584616 h 1326629"/>
                <a:gd name="connsiteX2" fmla="*/ 0 w 424288"/>
                <a:gd name="connsiteY2" fmla="*/ 0 h 1326629"/>
                <a:gd name="connsiteX0" fmla="*/ 412231 w 432896"/>
                <a:gd name="connsiteY0" fmla="*/ 1521501 h 1521501"/>
                <a:gd name="connsiteX1" fmla="*/ 382249 w 432896"/>
                <a:gd name="connsiteY1" fmla="*/ 584616 h 1521501"/>
                <a:gd name="connsiteX2" fmla="*/ 0 w 432896"/>
                <a:gd name="connsiteY2" fmla="*/ 0 h 1521501"/>
                <a:gd name="connsiteX0" fmla="*/ 412231 w 424215"/>
                <a:gd name="connsiteY0" fmla="*/ 1521501 h 1521501"/>
                <a:gd name="connsiteX1" fmla="*/ 382249 w 424215"/>
                <a:gd name="connsiteY1" fmla="*/ 584616 h 1521501"/>
                <a:gd name="connsiteX2" fmla="*/ 0 w 424215"/>
                <a:gd name="connsiteY2" fmla="*/ 0 h 152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215" h="1521501">
                  <a:moveTo>
                    <a:pt x="412231" y="1521501"/>
                  </a:moveTo>
                  <a:cubicBezTo>
                    <a:pt x="415354" y="1231066"/>
                    <a:pt x="450954" y="838199"/>
                    <a:pt x="382249" y="584616"/>
                  </a:cubicBezTo>
                  <a:cubicBezTo>
                    <a:pt x="313544" y="331033"/>
                    <a:pt x="158021" y="181755"/>
                    <a:pt x="0" y="0"/>
                  </a:cubicBezTo>
                </a:path>
              </a:pathLst>
            </a:custGeom>
            <a:noFill/>
            <a:ln w="101600">
              <a:solidFill>
                <a:srgbClr val="0070C0">
                  <a:alpha val="60000"/>
                </a:srgbClr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ja-JP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pic>
          <p:nvPicPr>
            <p:cNvPr id="1024" name="Picture 65">
              <a:extLst>
                <a:ext uri="{FF2B5EF4-FFF2-40B4-BE49-F238E27FC236}">
                  <a16:creationId xmlns:a16="http://schemas.microsoft.com/office/drawing/2014/main" id="{A1A2A1C0-E132-FC40-922B-953F35D43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55" y="2148560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" name="Picture 65">
              <a:extLst>
                <a:ext uri="{FF2B5EF4-FFF2-40B4-BE49-F238E27FC236}">
                  <a16:creationId xmlns:a16="http://schemas.microsoft.com/office/drawing/2014/main" id="{BFD4493D-D232-8945-93FB-B07F13D06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283" y="1915644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65">
              <a:extLst>
                <a:ext uri="{FF2B5EF4-FFF2-40B4-BE49-F238E27FC236}">
                  <a16:creationId xmlns:a16="http://schemas.microsoft.com/office/drawing/2014/main" id="{15A2B90E-0447-364D-86F9-55BFE5F02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849" y="1790842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65">
              <a:extLst>
                <a:ext uri="{FF2B5EF4-FFF2-40B4-BE49-F238E27FC236}">
                  <a16:creationId xmlns:a16="http://schemas.microsoft.com/office/drawing/2014/main" id="{4458AD63-5753-6246-88D8-CE0132F4A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401" y="1689675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5">
              <a:extLst>
                <a:ext uri="{FF2B5EF4-FFF2-40B4-BE49-F238E27FC236}">
                  <a16:creationId xmlns:a16="http://schemas.microsoft.com/office/drawing/2014/main" id="{D8CD526F-BA0C-B642-B027-CDF7EC0D5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916" y="1644568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65">
              <a:extLst>
                <a:ext uri="{FF2B5EF4-FFF2-40B4-BE49-F238E27FC236}">
                  <a16:creationId xmlns:a16="http://schemas.microsoft.com/office/drawing/2014/main" id="{2DEEBFB4-D68E-3A4C-85FD-4AD160FDF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334" y="1628800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65">
              <a:extLst>
                <a:ext uri="{FF2B5EF4-FFF2-40B4-BE49-F238E27FC236}">
                  <a16:creationId xmlns:a16="http://schemas.microsoft.com/office/drawing/2014/main" id="{ABB478DF-EFCA-6649-85B1-1503270A0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480" y="1648042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65">
              <a:extLst>
                <a:ext uri="{FF2B5EF4-FFF2-40B4-BE49-F238E27FC236}">
                  <a16:creationId xmlns:a16="http://schemas.microsoft.com/office/drawing/2014/main" id="{92F9F0CB-E479-7D42-BD50-AB0322D53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981" y="1668380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65">
              <a:extLst>
                <a:ext uri="{FF2B5EF4-FFF2-40B4-BE49-F238E27FC236}">
                  <a16:creationId xmlns:a16="http://schemas.microsoft.com/office/drawing/2014/main" id="{21CA0700-1C87-614B-9A2C-24CC99DE8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043" y="1725760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65">
              <a:extLst>
                <a:ext uri="{FF2B5EF4-FFF2-40B4-BE49-F238E27FC236}">
                  <a16:creationId xmlns:a16="http://schemas.microsoft.com/office/drawing/2014/main" id="{A5F929FA-ED09-8647-B658-ECD331933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282" y="1793021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65">
              <a:extLst>
                <a:ext uri="{FF2B5EF4-FFF2-40B4-BE49-F238E27FC236}">
                  <a16:creationId xmlns:a16="http://schemas.microsoft.com/office/drawing/2014/main" id="{0ADD5833-4172-A745-A6A2-69146332B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63" y="1892526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7" name="Picture 65">
              <a:extLst>
                <a:ext uri="{FF2B5EF4-FFF2-40B4-BE49-F238E27FC236}">
                  <a16:creationId xmlns:a16="http://schemas.microsoft.com/office/drawing/2014/main" id="{78F636F8-D5D6-A249-9649-095C7588D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350" y="2168886"/>
              <a:ext cx="362525" cy="33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8" name="テキスト ボックス 1037">
              <a:extLst>
                <a:ext uri="{FF2B5EF4-FFF2-40B4-BE49-F238E27FC236}">
                  <a16:creationId xmlns:a16="http://schemas.microsoft.com/office/drawing/2014/main" id="{9567FEF0-CE85-AA4F-B93F-D5532670C33E}"/>
                </a:ext>
              </a:extLst>
            </p:cNvPr>
            <p:cNvSpPr txBox="1"/>
            <p:nvPr/>
          </p:nvSpPr>
          <p:spPr bwMode="auto">
            <a:xfrm>
              <a:off x="3476836" y="2944776"/>
              <a:ext cx="1173771" cy="41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Selectable</a:t>
              </a:r>
            </a:p>
          </p:txBody>
        </p:sp>
        <p:sp>
          <p:nvSpPr>
            <p:cNvPr id="1039" name="テキスト ボックス 1038">
              <a:extLst>
                <a:ext uri="{FF2B5EF4-FFF2-40B4-BE49-F238E27FC236}">
                  <a16:creationId xmlns:a16="http://schemas.microsoft.com/office/drawing/2014/main" id="{E45AF48F-19C8-E04A-AE7B-D3AC846FB2C2}"/>
                </a:ext>
              </a:extLst>
            </p:cNvPr>
            <p:cNvSpPr txBox="1"/>
            <p:nvPr/>
          </p:nvSpPr>
          <p:spPr bwMode="auto">
            <a:xfrm>
              <a:off x="2159435" y="1658582"/>
              <a:ext cx="1935220" cy="41201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Cloud Datacenters</a:t>
              </a:r>
            </a:p>
          </p:txBody>
        </p:sp>
        <p:sp>
          <p:nvSpPr>
            <p:cNvPr id="1040" name="テキスト ボックス 1039">
              <a:extLst>
                <a:ext uri="{FF2B5EF4-FFF2-40B4-BE49-F238E27FC236}">
                  <a16:creationId xmlns:a16="http://schemas.microsoft.com/office/drawing/2014/main" id="{6D13B3C3-1200-A846-B0EB-2B1346952954}"/>
                </a:ext>
              </a:extLst>
            </p:cNvPr>
            <p:cNvSpPr txBox="1"/>
            <p:nvPr/>
          </p:nvSpPr>
          <p:spPr>
            <a:xfrm rot="4740000">
              <a:off x="1068918" y="2636936"/>
              <a:ext cx="1786415" cy="34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C00000"/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L2VPN</a:t>
              </a:r>
            </a:p>
          </p:txBody>
        </p:sp>
        <p:pic>
          <p:nvPicPr>
            <p:cNvPr id="1041" name="図 1040">
              <a:extLst>
                <a:ext uri="{FF2B5EF4-FFF2-40B4-BE49-F238E27FC236}">
                  <a16:creationId xmlns:a16="http://schemas.microsoft.com/office/drawing/2014/main" id="{60A6E2CF-3B02-A844-9B01-8DCD3A2B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4255" y="2593772"/>
              <a:ext cx="1116486" cy="341043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407BDB-7F98-ED48-8E0D-B9B5F2686CEA}"/>
              </a:ext>
            </a:extLst>
          </p:cNvPr>
          <p:cNvSpPr txBox="1"/>
          <p:nvPr/>
        </p:nvSpPr>
        <p:spPr>
          <a:xfrm>
            <a:off x="10128448" y="614848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Dec. 2017</a:t>
            </a:r>
            <a:endParaRPr kumimoji="1" lang="ja-JP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05559FF-3E6B-FA4E-A345-5B1F80F399A7}"/>
              </a:ext>
            </a:extLst>
          </p:cNvPr>
          <p:cNvGrpSpPr/>
          <p:nvPr/>
        </p:nvGrpSpPr>
        <p:grpSpPr>
          <a:xfrm>
            <a:off x="3243532" y="1340768"/>
            <a:ext cx="8206372" cy="5459687"/>
            <a:chOff x="2716217" y="1385136"/>
            <a:chExt cx="8206372" cy="5459687"/>
          </a:xfrm>
        </p:grpSpPr>
        <p:grpSp>
          <p:nvGrpSpPr>
            <p:cNvPr id="502" name="Group 445">
              <a:extLst>
                <a:ext uri="{FF2B5EF4-FFF2-40B4-BE49-F238E27FC236}">
                  <a16:creationId xmlns:a16="http://schemas.microsoft.com/office/drawing/2014/main" id="{B651A8C4-5E69-B24D-8F78-59DDBC0F29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914" y="1385136"/>
              <a:ext cx="6837363" cy="4471987"/>
              <a:chOff x="1156" y="1095"/>
              <a:chExt cx="4666" cy="2817"/>
            </a:xfrm>
          </p:grpSpPr>
          <p:sp>
            <p:nvSpPr>
              <p:cNvPr id="504" name="北海道">
                <a:extLst>
                  <a:ext uri="{FF2B5EF4-FFF2-40B4-BE49-F238E27FC236}">
                    <a16:creationId xmlns:a16="http://schemas.microsoft.com/office/drawing/2014/main" id="{434483A1-4D22-9C4B-BA33-358DE30E8FDE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4551" y="1095"/>
                <a:ext cx="1271" cy="1207"/>
              </a:xfrm>
              <a:custGeom>
                <a:avLst/>
                <a:gdLst/>
                <a:ahLst/>
                <a:cxnLst>
                  <a:cxn ang="0">
                    <a:pos x="71" y="116"/>
                  </a:cxn>
                  <a:cxn ang="0">
                    <a:pos x="95" y="128"/>
                  </a:cxn>
                  <a:cxn ang="0">
                    <a:pos x="98" y="108"/>
                  </a:cxn>
                  <a:cxn ang="0">
                    <a:pos x="120" y="87"/>
                  </a:cxn>
                  <a:cxn ang="0">
                    <a:pos x="132" y="88"/>
                  </a:cxn>
                  <a:cxn ang="0">
                    <a:pos x="135" y="83"/>
                  </a:cxn>
                  <a:cxn ang="0">
                    <a:pos x="142" y="83"/>
                  </a:cxn>
                  <a:cxn ang="0">
                    <a:pos x="151" y="77"/>
                  </a:cxn>
                  <a:cxn ang="0">
                    <a:pos x="155" y="69"/>
                  </a:cxn>
                  <a:cxn ang="0">
                    <a:pos x="146" y="70"/>
                  </a:cxn>
                  <a:cxn ang="0">
                    <a:pos x="146" y="63"/>
                  </a:cxn>
                  <a:cxn ang="0">
                    <a:pos x="139" y="54"/>
                  </a:cxn>
                  <a:cxn ang="0">
                    <a:pos x="143" y="35"/>
                  </a:cxn>
                  <a:cxn ang="0">
                    <a:pos x="118" y="50"/>
                  </a:cxn>
                  <a:cxn ang="0">
                    <a:pos x="105" y="45"/>
                  </a:cxn>
                  <a:cxn ang="0">
                    <a:pos x="102" y="47"/>
                  </a:cxn>
                  <a:cxn ang="0">
                    <a:pos x="90" y="39"/>
                  </a:cxn>
                  <a:cxn ang="0">
                    <a:pos x="61" y="6"/>
                  </a:cxn>
                  <a:cxn ang="0">
                    <a:pos x="50" y="4"/>
                  </a:cxn>
                  <a:cxn ang="0">
                    <a:pos x="44" y="11"/>
                  </a:cxn>
                  <a:cxn ang="0">
                    <a:pos x="46" y="59"/>
                  </a:cxn>
                  <a:cxn ang="0">
                    <a:pos x="42" y="81"/>
                  </a:cxn>
                  <a:cxn ang="0">
                    <a:pos x="32" y="83"/>
                  </a:cxn>
                  <a:cxn ang="0">
                    <a:pos x="18" y="78"/>
                  </a:cxn>
                  <a:cxn ang="0">
                    <a:pos x="19" y="93"/>
                  </a:cxn>
                  <a:cxn ang="0">
                    <a:pos x="10" y="99"/>
                  </a:cxn>
                  <a:cxn ang="0">
                    <a:pos x="2" y="104"/>
                  </a:cxn>
                  <a:cxn ang="0">
                    <a:pos x="0" y="119"/>
                  </a:cxn>
                  <a:cxn ang="0">
                    <a:pos x="11" y="134"/>
                  </a:cxn>
                  <a:cxn ang="0">
                    <a:pos x="9" y="148"/>
                  </a:cxn>
                  <a:cxn ang="0">
                    <a:pos x="19" y="146"/>
                  </a:cxn>
                  <a:cxn ang="0">
                    <a:pos x="26" y="136"/>
                  </a:cxn>
                  <a:cxn ang="0">
                    <a:pos x="40" y="134"/>
                  </a:cxn>
                  <a:cxn ang="0">
                    <a:pos x="33" y="130"/>
                  </a:cxn>
                  <a:cxn ang="0">
                    <a:pos x="16" y="120"/>
                  </a:cxn>
                  <a:cxn ang="0">
                    <a:pos x="23" y="108"/>
                  </a:cxn>
                  <a:cxn ang="0">
                    <a:pos x="32" y="118"/>
                  </a:cxn>
                  <a:cxn ang="0">
                    <a:pos x="54" y="105"/>
                  </a:cxn>
                </a:cxnLst>
                <a:rect l="0" t="0" r="r" b="b"/>
                <a:pathLst>
                  <a:path w="159" h="151">
                    <a:moveTo>
                      <a:pt x="54" y="105"/>
                    </a:moveTo>
                    <a:lnTo>
                      <a:pt x="71" y="116"/>
                    </a:lnTo>
                    <a:lnTo>
                      <a:pt x="89" y="122"/>
                    </a:lnTo>
                    <a:lnTo>
                      <a:pt x="95" y="128"/>
                    </a:lnTo>
                    <a:lnTo>
                      <a:pt x="96" y="122"/>
                    </a:lnTo>
                    <a:lnTo>
                      <a:pt x="98" y="108"/>
                    </a:lnTo>
                    <a:lnTo>
                      <a:pt x="109" y="95"/>
                    </a:lnTo>
                    <a:lnTo>
                      <a:pt x="120" y="87"/>
                    </a:lnTo>
                    <a:lnTo>
                      <a:pt x="123" y="89"/>
                    </a:lnTo>
                    <a:lnTo>
                      <a:pt x="132" y="88"/>
                    </a:lnTo>
                    <a:lnTo>
                      <a:pt x="131" y="86"/>
                    </a:lnTo>
                    <a:lnTo>
                      <a:pt x="135" y="83"/>
                    </a:lnTo>
                    <a:lnTo>
                      <a:pt x="136" y="86"/>
                    </a:lnTo>
                    <a:lnTo>
                      <a:pt x="142" y="83"/>
                    </a:lnTo>
                    <a:lnTo>
                      <a:pt x="143" y="81"/>
                    </a:lnTo>
                    <a:lnTo>
                      <a:pt x="151" y="77"/>
                    </a:lnTo>
                    <a:lnTo>
                      <a:pt x="159" y="69"/>
                    </a:lnTo>
                    <a:lnTo>
                      <a:pt x="155" y="69"/>
                    </a:lnTo>
                    <a:lnTo>
                      <a:pt x="150" y="74"/>
                    </a:lnTo>
                    <a:lnTo>
                      <a:pt x="146" y="70"/>
                    </a:lnTo>
                    <a:lnTo>
                      <a:pt x="144" y="64"/>
                    </a:lnTo>
                    <a:lnTo>
                      <a:pt x="146" y="63"/>
                    </a:lnTo>
                    <a:lnTo>
                      <a:pt x="140" y="59"/>
                    </a:lnTo>
                    <a:lnTo>
                      <a:pt x="139" y="54"/>
                    </a:lnTo>
                    <a:lnTo>
                      <a:pt x="145" y="39"/>
                    </a:lnTo>
                    <a:lnTo>
                      <a:pt x="143" y="35"/>
                    </a:lnTo>
                    <a:lnTo>
                      <a:pt x="129" y="52"/>
                    </a:lnTo>
                    <a:lnTo>
                      <a:pt x="118" y="50"/>
                    </a:lnTo>
                    <a:lnTo>
                      <a:pt x="116" y="46"/>
                    </a:lnTo>
                    <a:lnTo>
                      <a:pt x="105" y="45"/>
                    </a:lnTo>
                    <a:lnTo>
                      <a:pt x="107" y="48"/>
                    </a:lnTo>
                    <a:lnTo>
                      <a:pt x="102" y="47"/>
                    </a:lnTo>
                    <a:lnTo>
                      <a:pt x="104" y="45"/>
                    </a:lnTo>
                    <a:lnTo>
                      <a:pt x="90" y="39"/>
                    </a:lnTo>
                    <a:lnTo>
                      <a:pt x="78" y="28"/>
                    </a:lnTo>
                    <a:lnTo>
                      <a:pt x="61" y="6"/>
                    </a:lnTo>
                    <a:lnTo>
                      <a:pt x="52" y="0"/>
                    </a:lnTo>
                    <a:lnTo>
                      <a:pt x="50" y="4"/>
                    </a:lnTo>
                    <a:lnTo>
                      <a:pt x="45" y="3"/>
                    </a:lnTo>
                    <a:lnTo>
                      <a:pt x="44" y="11"/>
                    </a:lnTo>
                    <a:lnTo>
                      <a:pt x="50" y="30"/>
                    </a:lnTo>
                    <a:lnTo>
                      <a:pt x="46" y="59"/>
                    </a:lnTo>
                    <a:lnTo>
                      <a:pt x="40" y="63"/>
                    </a:lnTo>
                    <a:lnTo>
                      <a:pt x="42" y="81"/>
                    </a:lnTo>
                    <a:lnTo>
                      <a:pt x="36" y="85"/>
                    </a:lnTo>
                    <a:lnTo>
                      <a:pt x="32" y="83"/>
                    </a:lnTo>
                    <a:lnTo>
                      <a:pt x="29" y="84"/>
                    </a:lnTo>
                    <a:lnTo>
                      <a:pt x="18" y="78"/>
                    </a:lnTo>
                    <a:lnTo>
                      <a:pt x="13" y="83"/>
                    </a:lnTo>
                    <a:lnTo>
                      <a:pt x="19" y="93"/>
                    </a:lnTo>
                    <a:lnTo>
                      <a:pt x="14" y="101"/>
                    </a:lnTo>
                    <a:lnTo>
                      <a:pt x="10" y="99"/>
                    </a:lnTo>
                    <a:lnTo>
                      <a:pt x="7" y="104"/>
                    </a:lnTo>
                    <a:lnTo>
                      <a:pt x="2" y="104"/>
                    </a:lnTo>
                    <a:lnTo>
                      <a:pt x="3" y="112"/>
                    </a:lnTo>
                    <a:lnTo>
                      <a:pt x="0" y="119"/>
                    </a:lnTo>
                    <a:lnTo>
                      <a:pt x="10" y="129"/>
                    </a:lnTo>
                    <a:lnTo>
                      <a:pt x="11" y="134"/>
                    </a:lnTo>
                    <a:lnTo>
                      <a:pt x="7" y="142"/>
                    </a:lnTo>
                    <a:lnTo>
                      <a:pt x="9" y="148"/>
                    </a:lnTo>
                    <a:lnTo>
                      <a:pt x="13" y="151"/>
                    </a:lnTo>
                    <a:lnTo>
                      <a:pt x="19" y="146"/>
                    </a:lnTo>
                    <a:lnTo>
                      <a:pt x="20" y="140"/>
                    </a:lnTo>
                    <a:lnTo>
                      <a:pt x="26" y="136"/>
                    </a:lnTo>
                    <a:lnTo>
                      <a:pt x="35" y="138"/>
                    </a:lnTo>
                    <a:lnTo>
                      <a:pt x="40" y="134"/>
                    </a:lnTo>
                    <a:lnTo>
                      <a:pt x="36" y="131"/>
                    </a:lnTo>
                    <a:lnTo>
                      <a:pt x="33" y="130"/>
                    </a:lnTo>
                    <a:lnTo>
                      <a:pt x="28" y="124"/>
                    </a:lnTo>
                    <a:lnTo>
                      <a:pt x="16" y="120"/>
                    </a:lnTo>
                    <a:lnTo>
                      <a:pt x="16" y="114"/>
                    </a:lnTo>
                    <a:lnTo>
                      <a:pt x="23" y="108"/>
                    </a:lnTo>
                    <a:lnTo>
                      <a:pt x="28" y="109"/>
                    </a:lnTo>
                    <a:lnTo>
                      <a:pt x="32" y="118"/>
                    </a:lnTo>
                    <a:lnTo>
                      <a:pt x="45" y="107"/>
                    </a:lnTo>
                    <a:lnTo>
                      <a:pt x="54" y="105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06" name="青森県">
                <a:extLst>
                  <a:ext uri="{FF2B5EF4-FFF2-40B4-BE49-F238E27FC236}">
                    <a16:creationId xmlns:a16="http://schemas.microsoft.com/office/drawing/2014/main" id="{EC9AA699-5AA3-0740-8344-71AFD1CC7B39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4329" y="2041"/>
                <a:ext cx="415" cy="392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28" y="38"/>
                  </a:cxn>
                  <a:cxn ang="0">
                    <a:pos x="32" y="40"/>
                  </a:cxn>
                  <a:cxn ang="0">
                    <a:pos x="30" y="49"/>
                  </a:cxn>
                  <a:cxn ang="0">
                    <a:pos x="33" y="48"/>
                  </a:cxn>
                  <a:cxn ang="0">
                    <a:pos x="40" y="43"/>
                  </a:cxn>
                  <a:cxn ang="0">
                    <a:pos x="47" y="42"/>
                  </a:cxn>
                  <a:cxn ang="0">
                    <a:pos x="52" y="39"/>
                  </a:cxn>
                  <a:cxn ang="0">
                    <a:pos x="49" y="35"/>
                  </a:cxn>
                  <a:cxn ang="0">
                    <a:pos x="46" y="34"/>
                  </a:cxn>
                  <a:cxn ang="0">
                    <a:pos x="43" y="25"/>
                  </a:cxn>
                  <a:cxn ang="0">
                    <a:pos x="42" y="17"/>
                  </a:cxn>
                  <a:cxn ang="0">
                    <a:pos x="44" y="4"/>
                  </a:cxn>
                  <a:cxn ang="0">
                    <a:pos x="38" y="6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5" y="9"/>
                  </a:cxn>
                  <a:cxn ang="0">
                    <a:pos x="25" y="16"/>
                  </a:cxn>
                  <a:cxn ang="0">
                    <a:pos x="32" y="14"/>
                  </a:cxn>
                  <a:cxn ang="0">
                    <a:pos x="36" y="10"/>
                  </a:cxn>
                  <a:cxn ang="0">
                    <a:pos x="38" y="12"/>
                  </a:cxn>
                  <a:cxn ang="0">
                    <a:pos x="37" y="23"/>
                  </a:cxn>
                  <a:cxn ang="0">
                    <a:pos x="33" y="23"/>
                  </a:cxn>
                  <a:cxn ang="0">
                    <a:pos x="30" y="19"/>
                  </a:cxn>
                  <a:cxn ang="0">
                    <a:pos x="28" y="19"/>
                  </a:cxn>
                  <a:cxn ang="0">
                    <a:pos x="27" y="25"/>
                  </a:cxn>
                  <a:cxn ang="0">
                    <a:pos x="24" y="26"/>
                  </a:cxn>
                  <a:cxn ang="0">
                    <a:pos x="20" y="12"/>
                  </a:cxn>
                  <a:cxn ang="0">
                    <a:pos x="13" y="10"/>
                  </a:cxn>
                  <a:cxn ang="0">
                    <a:pos x="12" y="16"/>
                  </a:cxn>
                  <a:cxn ang="0">
                    <a:pos x="12" y="21"/>
                  </a:cxn>
                  <a:cxn ang="0">
                    <a:pos x="11" y="28"/>
                  </a:cxn>
                  <a:cxn ang="0">
                    <a:pos x="5" y="30"/>
                  </a:cxn>
                  <a:cxn ang="0">
                    <a:pos x="0" y="36"/>
                  </a:cxn>
                  <a:cxn ang="0">
                    <a:pos x="2" y="37"/>
                  </a:cxn>
                  <a:cxn ang="0">
                    <a:pos x="3" y="41"/>
                  </a:cxn>
                  <a:cxn ang="0">
                    <a:pos x="17" y="39"/>
                  </a:cxn>
                  <a:cxn ang="0">
                    <a:pos x="21" y="41"/>
                  </a:cxn>
                </a:cxnLst>
                <a:rect l="0" t="0" r="r" b="b"/>
                <a:pathLst>
                  <a:path w="52" h="49">
                    <a:moveTo>
                      <a:pt x="21" y="41"/>
                    </a:moveTo>
                    <a:lnTo>
                      <a:pt x="28" y="38"/>
                    </a:lnTo>
                    <a:lnTo>
                      <a:pt x="32" y="40"/>
                    </a:lnTo>
                    <a:lnTo>
                      <a:pt x="30" y="49"/>
                    </a:lnTo>
                    <a:lnTo>
                      <a:pt x="33" y="48"/>
                    </a:lnTo>
                    <a:lnTo>
                      <a:pt x="40" y="43"/>
                    </a:lnTo>
                    <a:lnTo>
                      <a:pt x="47" y="42"/>
                    </a:lnTo>
                    <a:lnTo>
                      <a:pt x="52" y="39"/>
                    </a:lnTo>
                    <a:lnTo>
                      <a:pt x="49" y="35"/>
                    </a:lnTo>
                    <a:lnTo>
                      <a:pt x="46" y="34"/>
                    </a:lnTo>
                    <a:lnTo>
                      <a:pt x="43" y="25"/>
                    </a:lnTo>
                    <a:lnTo>
                      <a:pt x="42" y="17"/>
                    </a:lnTo>
                    <a:lnTo>
                      <a:pt x="44" y="4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5" y="9"/>
                    </a:lnTo>
                    <a:lnTo>
                      <a:pt x="25" y="16"/>
                    </a:lnTo>
                    <a:lnTo>
                      <a:pt x="32" y="14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7" y="23"/>
                    </a:lnTo>
                    <a:lnTo>
                      <a:pt x="33" y="23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5"/>
                    </a:lnTo>
                    <a:lnTo>
                      <a:pt x="24" y="26"/>
                    </a:lnTo>
                    <a:lnTo>
                      <a:pt x="20" y="12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12" y="21"/>
                    </a:lnTo>
                    <a:lnTo>
                      <a:pt x="11" y="28"/>
                    </a:lnTo>
                    <a:lnTo>
                      <a:pt x="5" y="30"/>
                    </a:lnTo>
                    <a:lnTo>
                      <a:pt x="0" y="36"/>
                    </a:lnTo>
                    <a:lnTo>
                      <a:pt x="2" y="37"/>
                    </a:lnTo>
                    <a:lnTo>
                      <a:pt x="3" y="41"/>
                    </a:lnTo>
                    <a:lnTo>
                      <a:pt x="17" y="39"/>
                    </a:lnTo>
                    <a:lnTo>
                      <a:pt x="21" y="41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1" name="岩手県">
                <a:extLst>
                  <a:ext uri="{FF2B5EF4-FFF2-40B4-BE49-F238E27FC236}">
                    <a16:creationId xmlns:a16="http://schemas.microsoft.com/office/drawing/2014/main" id="{8F9545DE-6A9D-4749-A323-1617C61AC771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4377" y="2380"/>
                <a:ext cx="304" cy="512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2" y="15"/>
                  </a:cxn>
                  <a:cxn ang="0">
                    <a:pos x="32" y="8"/>
                  </a:cxn>
                  <a:cxn ang="0">
                    <a:pos x="27" y="0"/>
                  </a:cxn>
                  <a:cxn ang="0">
                    <a:pos x="22" y="3"/>
                  </a:cxn>
                  <a:cxn ang="0">
                    <a:pos x="15" y="4"/>
                  </a:cxn>
                  <a:cxn ang="0">
                    <a:pos x="8" y="9"/>
                  </a:cxn>
                  <a:cxn ang="0">
                    <a:pos x="5" y="10"/>
                  </a:cxn>
                  <a:cxn ang="0">
                    <a:pos x="5" y="20"/>
                  </a:cxn>
                  <a:cxn ang="0">
                    <a:pos x="3" y="25"/>
                  </a:cxn>
                  <a:cxn ang="0">
                    <a:pos x="4" y="29"/>
                  </a:cxn>
                  <a:cxn ang="0">
                    <a:pos x="0" y="39"/>
                  </a:cxn>
                  <a:cxn ang="0">
                    <a:pos x="2" y="48"/>
                  </a:cxn>
                  <a:cxn ang="0">
                    <a:pos x="4" y="51"/>
                  </a:cxn>
                  <a:cxn ang="0">
                    <a:pos x="3" y="57"/>
                  </a:cxn>
                  <a:cxn ang="0">
                    <a:pos x="12" y="59"/>
                  </a:cxn>
                  <a:cxn ang="0">
                    <a:pos x="15" y="64"/>
                  </a:cxn>
                  <a:cxn ang="0">
                    <a:pos x="18" y="61"/>
                  </a:cxn>
                  <a:cxn ang="0">
                    <a:pos x="21" y="62"/>
                  </a:cxn>
                  <a:cxn ang="0">
                    <a:pos x="23" y="54"/>
                  </a:cxn>
                  <a:cxn ang="0">
                    <a:pos x="29" y="55"/>
                  </a:cxn>
                  <a:cxn ang="0">
                    <a:pos x="33" y="52"/>
                  </a:cxn>
                  <a:cxn ang="0">
                    <a:pos x="35" y="48"/>
                  </a:cxn>
                  <a:cxn ang="0">
                    <a:pos x="38" y="33"/>
                  </a:cxn>
                  <a:cxn ang="0">
                    <a:pos x="35" y="18"/>
                  </a:cxn>
                </a:cxnLst>
                <a:rect l="0" t="0" r="r" b="b"/>
                <a:pathLst>
                  <a:path w="38" h="64">
                    <a:moveTo>
                      <a:pt x="35" y="18"/>
                    </a:moveTo>
                    <a:lnTo>
                      <a:pt x="32" y="15"/>
                    </a:lnTo>
                    <a:lnTo>
                      <a:pt x="32" y="8"/>
                    </a:lnTo>
                    <a:lnTo>
                      <a:pt x="27" y="0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5" y="20"/>
                    </a:lnTo>
                    <a:lnTo>
                      <a:pt x="3" y="25"/>
                    </a:lnTo>
                    <a:lnTo>
                      <a:pt x="4" y="29"/>
                    </a:lnTo>
                    <a:lnTo>
                      <a:pt x="0" y="39"/>
                    </a:lnTo>
                    <a:lnTo>
                      <a:pt x="2" y="48"/>
                    </a:lnTo>
                    <a:lnTo>
                      <a:pt x="4" y="51"/>
                    </a:lnTo>
                    <a:lnTo>
                      <a:pt x="3" y="57"/>
                    </a:lnTo>
                    <a:lnTo>
                      <a:pt x="12" y="59"/>
                    </a:lnTo>
                    <a:lnTo>
                      <a:pt x="15" y="64"/>
                    </a:lnTo>
                    <a:lnTo>
                      <a:pt x="18" y="61"/>
                    </a:lnTo>
                    <a:lnTo>
                      <a:pt x="21" y="62"/>
                    </a:lnTo>
                    <a:lnTo>
                      <a:pt x="23" y="54"/>
                    </a:lnTo>
                    <a:lnTo>
                      <a:pt x="29" y="55"/>
                    </a:lnTo>
                    <a:lnTo>
                      <a:pt x="33" y="52"/>
                    </a:lnTo>
                    <a:lnTo>
                      <a:pt x="35" y="48"/>
                    </a:lnTo>
                    <a:lnTo>
                      <a:pt x="38" y="33"/>
                    </a:lnTo>
                    <a:lnTo>
                      <a:pt x="35" y="18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2" name="宮城県">
                <a:extLst>
                  <a:ext uri="{FF2B5EF4-FFF2-40B4-BE49-F238E27FC236}">
                    <a16:creationId xmlns:a16="http://schemas.microsoft.com/office/drawing/2014/main" id="{195B92DB-F6EE-644F-A125-411A95AA6483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4169" y="2756"/>
                <a:ext cx="312" cy="352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28" y="7"/>
                  </a:cxn>
                  <a:cxn ang="0">
                    <a:pos x="25" y="10"/>
                  </a:cxn>
                  <a:cxn ang="0">
                    <a:pos x="22" y="5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9" y="12"/>
                  </a:cxn>
                  <a:cxn ang="0">
                    <a:pos x="7" y="17"/>
                  </a:cxn>
                  <a:cxn ang="0">
                    <a:pos x="8" y="21"/>
                  </a:cxn>
                  <a:cxn ang="0">
                    <a:pos x="5" y="33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9"/>
                  </a:cxn>
                  <a:cxn ang="0">
                    <a:pos x="9" y="41"/>
                  </a:cxn>
                  <a:cxn ang="0">
                    <a:pos x="13" y="44"/>
                  </a:cxn>
                  <a:cxn ang="0">
                    <a:pos x="17" y="44"/>
                  </a:cxn>
                  <a:cxn ang="0">
                    <a:pos x="20" y="41"/>
                  </a:cxn>
                  <a:cxn ang="0">
                    <a:pos x="18" y="36"/>
                  </a:cxn>
                  <a:cxn ang="0">
                    <a:pos x="22" y="24"/>
                  </a:cxn>
                  <a:cxn ang="0">
                    <a:pos x="25" y="21"/>
                  </a:cxn>
                  <a:cxn ang="0">
                    <a:pos x="30" y="21"/>
                  </a:cxn>
                  <a:cxn ang="0">
                    <a:pos x="34" y="27"/>
                  </a:cxn>
                  <a:cxn ang="0">
                    <a:pos x="35" y="24"/>
                  </a:cxn>
                  <a:cxn ang="0">
                    <a:pos x="35" y="14"/>
                  </a:cxn>
                  <a:cxn ang="0">
                    <a:pos x="34" y="11"/>
                  </a:cxn>
                  <a:cxn ang="0">
                    <a:pos x="37" y="5"/>
                  </a:cxn>
                  <a:cxn ang="0">
                    <a:pos x="39" y="4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31" y="8"/>
                  </a:cxn>
                </a:cxnLst>
                <a:rect l="0" t="0" r="r" b="b"/>
                <a:pathLst>
                  <a:path w="39" h="44">
                    <a:moveTo>
                      <a:pt x="31" y="8"/>
                    </a:moveTo>
                    <a:lnTo>
                      <a:pt x="28" y="7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9" y="12"/>
                    </a:lnTo>
                    <a:lnTo>
                      <a:pt x="7" y="17"/>
                    </a:lnTo>
                    <a:lnTo>
                      <a:pt x="8" y="21"/>
                    </a:lnTo>
                    <a:lnTo>
                      <a:pt x="5" y="33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9"/>
                    </a:lnTo>
                    <a:lnTo>
                      <a:pt x="9" y="41"/>
                    </a:lnTo>
                    <a:lnTo>
                      <a:pt x="13" y="44"/>
                    </a:lnTo>
                    <a:lnTo>
                      <a:pt x="17" y="44"/>
                    </a:lnTo>
                    <a:lnTo>
                      <a:pt x="20" y="41"/>
                    </a:lnTo>
                    <a:lnTo>
                      <a:pt x="18" y="36"/>
                    </a:lnTo>
                    <a:lnTo>
                      <a:pt x="22" y="24"/>
                    </a:lnTo>
                    <a:lnTo>
                      <a:pt x="25" y="21"/>
                    </a:lnTo>
                    <a:lnTo>
                      <a:pt x="30" y="21"/>
                    </a:lnTo>
                    <a:lnTo>
                      <a:pt x="34" y="27"/>
                    </a:lnTo>
                    <a:lnTo>
                      <a:pt x="35" y="24"/>
                    </a:lnTo>
                    <a:lnTo>
                      <a:pt x="35" y="14"/>
                    </a:lnTo>
                    <a:lnTo>
                      <a:pt x="34" y="11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31" y="8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3" name="秋田県">
                <a:extLst>
                  <a:ext uri="{FF2B5EF4-FFF2-40B4-BE49-F238E27FC236}">
                    <a16:creationId xmlns:a16="http://schemas.microsoft.com/office/drawing/2014/main" id="{99FE38AC-E683-064E-A816-CC261B307114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4173" y="2282"/>
                <a:ext cx="288" cy="480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27" y="60"/>
                  </a:cxn>
                  <a:cxn ang="0">
                    <a:pos x="32" y="58"/>
                  </a:cxn>
                  <a:cxn ang="0">
                    <a:pos x="33" y="52"/>
                  </a:cxn>
                  <a:cxn ang="0">
                    <a:pos x="31" y="49"/>
                  </a:cxn>
                  <a:cxn ang="0">
                    <a:pos x="29" y="40"/>
                  </a:cxn>
                  <a:cxn ang="0">
                    <a:pos x="33" y="30"/>
                  </a:cxn>
                  <a:cxn ang="0">
                    <a:pos x="32" y="26"/>
                  </a:cxn>
                  <a:cxn ang="0">
                    <a:pos x="34" y="21"/>
                  </a:cxn>
                  <a:cxn ang="0">
                    <a:pos x="34" y="11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5" y="3"/>
                  </a:cxn>
                  <a:cxn ang="0">
                    <a:pos x="21" y="1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8" y="7"/>
                  </a:cxn>
                  <a:cxn ang="0">
                    <a:pos x="8" y="15"/>
                  </a:cxn>
                  <a:cxn ang="0">
                    <a:pos x="4" y="19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8" y="23"/>
                  </a:cxn>
                  <a:cxn ang="0">
                    <a:pos x="11" y="30"/>
                  </a:cxn>
                  <a:cxn ang="0">
                    <a:pos x="9" y="42"/>
                  </a:cxn>
                  <a:cxn ang="0">
                    <a:pos x="7" y="45"/>
                  </a:cxn>
                  <a:cxn ang="0">
                    <a:pos x="6" y="52"/>
                  </a:cxn>
                  <a:cxn ang="0">
                    <a:pos x="12" y="52"/>
                  </a:cxn>
                  <a:cxn ang="0">
                    <a:pos x="21" y="56"/>
                  </a:cxn>
                </a:cxnLst>
                <a:rect l="0" t="0" r="r" b="b"/>
                <a:pathLst>
                  <a:path w="36" h="60">
                    <a:moveTo>
                      <a:pt x="21" y="56"/>
                    </a:moveTo>
                    <a:lnTo>
                      <a:pt x="27" y="60"/>
                    </a:lnTo>
                    <a:lnTo>
                      <a:pt x="32" y="58"/>
                    </a:lnTo>
                    <a:lnTo>
                      <a:pt x="33" y="52"/>
                    </a:lnTo>
                    <a:lnTo>
                      <a:pt x="31" y="49"/>
                    </a:lnTo>
                    <a:lnTo>
                      <a:pt x="29" y="40"/>
                    </a:lnTo>
                    <a:lnTo>
                      <a:pt x="33" y="30"/>
                    </a:lnTo>
                    <a:lnTo>
                      <a:pt x="32" y="26"/>
                    </a:lnTo>
                    <a:lnTo>
                      <a:pt x="34" y="21"/>
                    </a:lnTo>
                    <a:lnTo>
                      <a:pt x="34" y="11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21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4" y="19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8" y="23"/>
                    </a:lnTo>
                    <a:lnTo>
                      <a:pt x="11" y="30"/>
                    </a:lnTo>
                    <a:lnTo>
                      <a:pt x="9" y="42"/>
                    </a:lnTo>
                    <a:lnTo>
                      <a:pt x="7" y="45"/>
                    </a:lnTo>
                    <a:lnTo>
                      <a:pt x="6" y="52"/>
                    </a:lnTo>
                    <a:lnTo>
                      <a:pt x="12" y="52"/>
                    </a:lnTo>
                    <a:lnTo>
                      <a:pt x="21" y="56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4" name="山形県">
                <a:extLst>
                  <a:ext uri="{FF2B5EF4-FFF2-40B4-BE49-F238E27FC236}">
                    <a16:creationId xmlns:a16="http://schemas.microsoft.com/office/drawing/2014/main" id="{0AB097B2-0748-8C46-AE67-E6119BC03D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999" y="2650"/>
                <a:ext cx="256" cy="408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0" y="27"/>
                  </a:cxn>
                  <a:cxn ang="0">
                    <a:pos x="13" y="29"/>
                  </a:cxn>
                  <a:cxn ang="0">
                    <a:pos x="10" y="33"/>
                  </a:cxn>
                  <a:cxn ang="0">
                    <a:pos x="7" y="34"/>
                  </a:cxn>
                  <a:cxn ang="0">
                    <a:pos x="5" y="44"/>
                  </a:cxn>
                  <a:cxn ang="0">
                    <a:pos x="9" y="46"/>
                  </a:cxn>
                  <a:cxn ang="0">
                    <a:pos x="11" y="46"/>
                  </a:cxn>
                  <a:cxn ang="0">
                    <a:pos x="18" y="51"/>
                  </a:cxn>
                  <a:cxn ang="0">
                    <a:pos x="23" y="48"/>
                  </a:cxn>
                  <a:cxn ang="0">
                    <a:pos x="23" y="43"/>
                  </a:cxn>
                  <a:cxn ang="0">
                    <a:pos x="24" y="38"/>
                  </a:cxn>
                  <a:cxn ang="0">
                    <a:pos x="28" y="36"/>
                  </a:cxn>
                  <a:cxn ang="0">
                    <a:pos x="31" y="24"/>
                  </a:cxn>
                  <a:cxn ang="0">
                    <a:pos x="30" y="20"/>
                  </a:cxn>
                  <a:cxn ang="0">
                    <a:pos x="32" y="15"/>
                  </a:cxn>
                  <a:cxn ang="0">
                    <a:pos x="31" y="8"/>
                  </a:cxn>
                  <a:cxn ang="0">
                    <a:pos x="25" y="4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6" y="12"/>
                  </a:cxn>
                  <a:cxn ang="0">
                    <a:pos x="0" y="21"/>
                  </a:cxn>
                  <a:cxn ang="0">
                    <a:pos x="6" y="23"/>
                  </a:cxn>
                  <a:cxn ang="0">
                    <a:pos x="7" y="27"/>
                  </a:cxn>
                </a:cxnLst>
                <a:rect l="0" t="0" r="r" b="b"/>
                <a:pathLst>
                  <a:path w="32" h="51">
                    <a:moveTo>
                      <a:pt x="7" y="27"/>
                    </a:moveTo>
                    <a:lnTo>
                      <a:pt x="10" y="27"/>
                    </a:lnTo>
                    <a:lnTo>
                      <a:pt x="13" y="29"/>
                    </a:lnTo>
                    <a:lnTo>
                      <a:pt x="10" y="33"/>
                    </a:lnTo>
                    <a:lnTo>
                      <a:pt x="7" y="34"/>
                    </a:lnTo>
                    <a:lnTo>
                      <a:pt x="5" y="44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18" y="51"/>
                    </a:lnTo>
                    <a:lnTo>
                      <a:pt x="23" y="48"/>
                    </a:lnTo>
                    <a:lnTo>
                      <a:pt x="23" y="43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1" y="24"/>
                    </a:lnTo>
                    <a:lnTo>
                      <a:pt x="30" y="20"/>
                    </a:lnTo>
                    <a:lnTo>
                      <a:pt x="32" y="15"/>
                    </a:lnTo>
                    <a:lnTo>
                      <a:pt x="31" y="8"/>
                    </a:lnTo>
                    <a:lnTo>
                      <a:pt x="25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12"/>
                    </a:lnTo>
                    <a:lnTo>
                      <a:pt x="0" y="21"/>
                    </a:lnTo>
                    <a:lnTo>
                      <a:pt x="6" y="23"/>
                    </a:lnTo>
                    <a:lnTo>
                      <a:pt x="7" y="27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7" name="福島県">
                <a:extLst>
                  <a:ext uri="{FF2B5EF4-FFF2-40B4-BE49-F238E27FC236}">
                    <a16:creationId xmlns:a16="http://schemas.microsoft.com/office/drawing/2014/main" id="{254A849D-26F9-E947-9011-0E6F36797E71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830" y="2976"/>
                <a:ext cx="424" cy="327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39" y="2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30" y="6"/>
                  </a:cxn>
                  <a:cxn ang="0">
                    <a:pos x="25" y="9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11" y="16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2" y="37"/>
                  </a:cxn>
                  <a:cxn ang="0">
                    <a:pos x="5" y="37"/>
                  </a:cxn>
                  <a:cxn ang="0">
                    <a:pos x="21" y="29"/>
                  </a:cxn>
                  <a:cxn ang="0">
                    <a:pos x="25" y="29"/>
                  </a:cxn>
                  <a:cxn ang="0">
                    <a:pos x="31" y="34"/>
                  </a:cxn>
                  <a:cxn ang="0">
                    <a:pos x="31" y="37"/>
                  </a:cxn>
                  <a:cxn ang="0">
                    <a:pos x="37" y="41"/>
                  </a:cxn>
                  <a:cxn ang="0">
                    <a:pos x="41" y="37"/>
                  </a:cxn>
                  <a:cxn ang="0">
                    <a:pos x="45" y="39"/>
                  </a:cxn>
                  <a:cxn ang="0">
                    <a:pos x="51" y="33"/>
                  </a:cxn>
                  <a:cxn ang="0">
                    <a:pos x="53" y="13"/>
                  </a:cxn>
                  <a:cxn ang="0">
                    <a:pos x="50" y="2"/>
                  </a:cxn>
                  <a:cxn ang="0">
                    <a:pos x="47" y="5"/>
                  </a:cxn>
                  <a:cxn ang="0">
                    <a:pos x="43" y="5"/>
                  </a:cxn>
                </a:cxnLst>
                <a:rect l="0" t="0" r="r" b="b"/>
                <a:pathLst>
                  <a:path w="53" h="41">
                    <a:moveTo>
                      <a:pt x="43" y="5"/>
                    </a:moveTo>
                    <a:lnTo>
                      <a:pt x="39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30" y="6"/>
                    </a:lnTo>
                    <a:lnTo>
                      <a:pt x="25" y="9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11" y="16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7"/>
                    </a:lnTo>
                    <a:lnTo>
                      <a:pt x="5" y="37"/>
                    </a:lnTo>
                    <a:lnTo>
                      <a:pt x="21" y="29"/>
                    </a:lnTo>
                    <a:lnTo>
                      <a:pt x="25" y="29"/>
                    </a:lnTo>
                    <a:lnTo>
                      <a:pt x="31" y="34"/>
                    </a:lnTo>
                    <a:lnTo>
                      <a:pt x="31" y="37"/>
                    </a:lnTo>
                    <a:lnTo>
                      <a:pt x="37" y="41"/>
                    </a:lnTo>
                    <a:lnTo>
                      <a:pt x="41" y="37"/>
                    </a:lnTo>
                    <a:lnTo>
                      <a:pt x="45" y="39"/>
                    </a:lnTo>
                    <a:lnTo>
                      <a:pt x="51" y="33"/>
                    </a:lnTo>
                    <a:lnTo>
                      <a:pt x="53" y="13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3" y="5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8" name="茨城県">
                <a:extLst>
                  <a:ext uri="{FF2B5EF4-FFF2-40B4-BE49-F238E27FC236}">
                    <a16:creationId xmlns:a16="http://schemas.microsoft.com/office/drawing/2014/main" id="{12F5A6D4-BEFA-D149-849F-9BFB1FE6F8EA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834" y="3267"/>
                <a:ext cx="280" cy="328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6" y="0"/>
                  </a:cxn>
                  <a:cxn ang="0">
                    <a:pos x="17" y="5"/>
                  </a:cxn>
                  <a:cxn ang="0">
                    <a:pos x="15" y="17"/>
                  </a:cxn>
                  <a:cxn ang="0">
                    <a:pos x="8" y="20"/>
                  </a:cxn>
                  <a:cxn ang="0">
                    <a:pos x="4" y="25"/>
                  </a:cxn>
                  <a:cxn ang="0">
                    <a:pos x="1" y="26"/>
                  </a:cxn>
                  <a:cxn ang="0">
                    <a:pos x="0" y="26"/>
                  </a:cxn>
                  <a:cxn ang="0">
                    <a:pos x="3" y="31"/>
                  </a:cxn>
                  <a:cxn ang="0">
                    <a:pos x="5" y="31"/>
                  </a:cxn>
                  <a:cxn ang="0">
                    <a:pos x="8" y="34"/>
                  </a:cxn>
                  <a:cxn ang="0">
                    <a:pos x="15" y="39"/>
                  </a:cxn>
                  <a:cxn ang="0">
                    <a:pos x="25" y="37"/>
                  </a:cxn>
                  <a:cxn ang="0">
                    <a:pos x="32" y="41"/>
                  </a:cxn>
                  <a:cxn ang="0">
                    <a:pos x="35" y="41"/>
                  </a:cxn>
                  <a:cxn ang="0">
                    <a:pos x="29" y="33"/>
                  </a:cxn>
                  <a:cxn ang="0">
                    <a:pos x="25" y="24"/>
                  </a:cxn>
                  <a:cxn ang="0">
                    <a:pos x="30" y="2"/>
                  </a:cxn>
                  <a:cxn ang="0">
                    <a:pos x="26" y="0"/>
                  </a:cxn>
                  <a:cxn ang="0">
                    <a:pos x="22" y="4"/>
                  </a:cxn>
                </a:cxnLst>
                <a:rect l="0" t="0" r="r" b="b"/>
                <a:pathLst>
                  <a:path w="35" h="41">
                    <a:moveTo>
                      <a:pt x="22" y="4"/>
                    </a:moveTo>
                    <a:lnTo>
                      <a:pt x="16" y="0"/>
                    </a:lnTo>
                    <a:lnTo>
                      <a:pt x="17" y="5"/>
                    </a:lnTo>
                    <a:lnTo>
                      <a:pt x="15" y="17"/>
                    </a:lnTo>
                    <a:lnTo>
                      <a:pt x="8" y="20"/>
                    </a:lnTo>
                    <a:lnTo>
                      <a:pt x="4" y="25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8" y="34"/>
                    </a:lnTo>
                    <a:lnTo>
                      <a:pt x="15" y="39"/>
                    </a:lnTo>
                    <a:lnTo>
                      <a:pt x="25" y="37"/>
                    </a:lnTo>
                    <a:lnTo>
                      <a:pt x="32" y="41"/>
                    </a:lnTo>
                    <a:lnTo>
                      <a:pt x="35" y="41"/>
                    </a:lnTo>
                    <a:lnTo>
                      <a:pt x="29" y="33"/>
                    </a:lnTo>
                    <a:lnTo>
                      <a:pt x="25" y="2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2" y="4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19" name="栃木県">
                <a:extLst>
                  <a:ext uri="{FF2B5EF4-FFF2-40B4-BE49-F238E27FC236}">
                    <a16:creationId xmlns:a16="http://schemas.microsoft.com/office/drawing/2014/main" id="{C2954D5C-D4DA-5747-A40E-14DBD6A887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797" y="3168"/>
                <a:ext cx="216" cy="272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1" y="26"/>
                  </a:cxn>
                  <a:cxn ang="0">
                    <a:pos x="10" y="31"/>
                  </a:cxn>
                  <a:cxn ang="0">
                    <a:pos x="11" y="34"/>
                  </a:cxn>
                  <a:cxn ang="0">
                    <a:pos x="14" y="33"/>
                  </a:cxn>
                  <a:cxn ang="0">
                    <a:pos x="18" y="28"/>
                  </a:cxn>
                  <a:cxn ang="0">
                    <a:pos x="25" y="25"/>
                  </a:cxn>
                  <a:cxn ang="0">
                    <a:pos x="27" y="13"/>
                  </a:cxn>
                  <a:cxn ang="0">
                    <a:pos x="26" y="8"/>
                  </a:cxn>
                  <a:cxn ang="0">
                    <a:pos x="26" y="5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19"/>
                  </a:cxn>
                  <a:cxn ang="0">
                    <a:pos x="3" y="20"/>
                  </a:cxn>
                </a:cxnLst>
                <a:rect l="0" t="0" r="r" b="b"/>
                <a:pathLst>
                  <a:path w="27" h="34">
                    <a:moveTo>
                      <a:pt x="3" y="20"/>
                    </a:moveTo>
                    <a:lnTo>
                      <a:pt x="1" y="26"/>
                    </a:lnTo>
                    <a:lnTo>
                      <a:pt x="10" y="31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8" y="28"/>
                    </a:lnTo>
                    <a:lnTo>
                      <a:pt x="25" y="25"/>
                    </a:lnTo>
                    <a:lnTo>
                      <a:pt x="27" y="13"/>
                    </a:lnTo>
                    <a:lnTo>
                      <a:pt x="26" y="8"/>
                    </a:lnTo>
                    <a:lnTo>
                      <a:pt x="26" y="5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3" y="20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0" name="群馬県">
                <a:extLst>
                  <a:ext uri="{FF2B5EF4-FFF2-40B4-BE49-F238E27FC236}">
                    <a16:creationId xmlns:a16="http://schemas.microsoft.com/office/drawing/2014/main" id="{7A829D2E-FAF9-4143-92B1-3BBA67E07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559" y="3128"/>
                <a:ext cx="320" cy="312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8" y="12"/>
                  </a:cxn>
                  <a:cxn ang="0">
                    <a:pos x="4" y="13"/>
                  </a:cxn>
                  <a:cxn ang="0">
                    <a:pos x="0" y="21"/>
                  </a:cxn>
                  <a:cxn ang="0">
                    <a:pos x="7" y="23"/>
                  </a:cxn>
                  <a:cxn ang="0">
                    <a:pos x="6" y="31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0" y="33"/>
                  </a:cxn>
                  <a:cxn ang="0">
                    <a:pos x="22" y="28"/>
                  </a:cxn>
                  <a:cxn ang="0">
                    <a:pos x="28" y="28"/>
                  </a:cxn>
                  <a:cxn ang="0">
                    <a:pos x="32" y="31"/>
                  </a:cxn>
                  <a:cxn ang="0">
                    <a:pos x="39" y="30"/>
                  </a:cxn>
                  <a:cxn ang="0">
                    <a:pos x="40" y="30"/>
                  </a:cxn>
                  <a:cxn ang="0">
                    <a:pos x="39" y="27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29" y="15"/>
                  </a:cxn>
                  <a:cxn ang="0">
                    <a:pos x="29" y="4"/>
                  </a:cxn>
                  <a:cxn ang="0">
                    <a:pos x="26" y="4"/>
                  </a:cxn>
                  <a:cxn ang="0">
                    <a:pos x="21" y="0"/>
                  </a:cxn>
                  <a:cxn ang="0">
                    <a:pos x="20" y="3"/>
                  </a:cxn>
                </a:cxnLst>
                <a:rect l="0" t="0" r="r" b="b"/>
                <a:pathLst>
                  <a:path w="40" h="39">
                    <a:moveTo>
                      <a:pt x="20" y="3"/>
                    </a:moveTo>
                    <a:lnTo>
                      <a:pt x="16" y="3"/>
                    </a:lnTo>
                    <a:lnTo>
                      <a:pt x="16" y="7"/>
                    </a:lnTo>
                    <a:lnTo>
                      <a:pt x="8" y="12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7" y="23"/>
                    </a:lnTo>
                    <a:lnTo>
                      <a:pt x="6" y="31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0" y="33"/>
                    </a:lnTo>
                    <a:lnTo>
                      <a:pt x="22" y="28"/>
                    </a:lnTo>
                    <a:lnTo>
                      <a:pt x="28" y="28"/>
                    </a:lnTo>
                    <a:lnTo>
                      <a:pt x="32" y="31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39" y="27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29" y="15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20" y="3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1" name="埼玉県">
                <a:extLst>
                  <a:ext uri="{FF2B5EF4-FFF2-40B4-BE49-F238E27FC236}">
                    <a16:creationId xmlns:a16="http://schemas.microsoft.com/office/drawing/2014/main" id="{1A6EE6CA-AB06-5340-BCAE-1916211C93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582" y="3361"/>
                <a:ext cx="272" cy="14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10" y="5"/>
                  </a:cxn>
                  <a:cxn ang="0">
                    <a:pos x="5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8" y="14"/>
                  </a:cxn>
                  <a:cxn ang="0">
                    <a:pos x="16" y="16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5" y="18"/>
                  </a:cxn>
                  <a:cxn ang="0">
                    <a:pos x="27" y="17"/>
                  </a:cxn>
                  <a:cxn ang="0">
                    <a:pos x="31" y="16"/>
                  </a:cxn>
                  <a:cxn ang="0">
                    <a:pos x="34" y="17"/>
                  </a:cxn>
                  <a:cxn ang="0">
                    <a:pos x="34" y="12"/>
                  </a:cxn>
                  <a:cxn ang="0">
                    <a:pos x="32" y="7"/>
                  </a:cxn>
                  <a:cxn ang="0">
                    <a:pos x="29" y="2"/>
                  </a:cxn>
                  <a:cxn ang="0">
                    <a:pos x="22" y="3"/>
                  </a:cxn>
                  <a:cxn ang="0">
                    <a:pos x="18" y="0"/>
                  </a:cxn>
                </a:cxnLst>
                <a:rect l="0" t="0" r="r" b="b"/>
                <a:pathLst>
                  <a:path w="34" h="18">
                    <a:moveTo>
                      <a:pt x="18" y="0"/>
                    </a:moveTo>
                    <a:lnTo>
                      <a:pt x="12" y="0"/>
                    </a:lnTo>
                    <a:lnTo>
                      <a:pt x="10" y="5"/>
                    </a:lnTo>
                    <a:lnTo>
                      <a:pt x="5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6" y="15"/>
                    </a:lnTo>
                    <a:lnTo>
                      <a:pt x="8" y="14"/>
                    </a:lnTo>
                    <a:lnTo>
                      <a:pt x="16" y="16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7" y="17"/>
                    </a:lnTo>
                    <a:lnTo>
                      <a:pt x="31" y="16"/>
                    </a:lnTo>
                    <a:lnTo>
                      <a:pt x="34" y="17"/>
                    </a:lnTo>
                    <a:lnTo>
                      <a:pt x="34" y="12"/>
                    </a:lnTo>
                    <a:lnTo>
                      <a:pt x="32" y="7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2" name="千葉県">
                <a:extLst>
                  <a:ext uri="{FF2B5EF4-FFF2-40B4-BE49-F238E27FC236}">
                    <a16:creationId xmlns:a16="http://schemas.microsoft.com/office/drawing/2014/main" id="{46E2DE9B-C7ED-F544-9ADB-C524E6E4C92A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746" y="3497"/>
                <a:ext cx="272" cy="335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4" y="8"/>
                  </a:cxn>
                  <a:cxn ang="0">
                    <a:pos x="7" y="3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5"/>
                  </a:cxn>
                  <a:cxn ang="0">
                    <a:pos x="4" y="10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10" y="18"/>
                  </a:cxn>
                  <a:cxn ang="0">
                    <a:pos x="8" y="21"/>
                  </a:cxn>
                  <a:cxn ang="0">
                    <a:pos x="5" y="22"/>
                  </a:cxn>
                  <a:cxn ang="0">
                    <a:pos x="2" y="27"/>
                  </a:cxn>
                  <a:cxn ang="0">
                    <a:pos x="3" y="30"/>
                  </a:cxn>
                  <a:cxn ang="0">
                    <a:pos x="3" y="38"/>
                  </a:cxn>
                  <a:cxn ang="0">
                    <a:pos x="0" y="40"/>
                  </a:cxn>
                  <a:cxn ang="0">
                    <a:pos x="5" y="42"/>
                  </a:cxn>
                  <a:cxn ang="0">
                    <a:pos x="8" y="41"/>
                  </a:cxn>
                  <a:cxn ang="0">
                    <a:pos x="8" y="38"/>
                  </a:cxn>
                  <a:cxn ang="0">
                    <a:pos x="20" y="31"/>
                  </a:cxn>
                  <a:cxn ang="0">
                    <a:pos x="21" y="20"/>
                  </a:cxn>
                  <a:cxn ang="0">
                    <a:pos x="25" y="14"/>
                  </a:cxn>
                  <a:cxn ang="0">
                    <a:pos x="33" y="12"/>
                  </a:cxn>
                  <a:cxn ang="0">
                    <a:pos x="34" y="10"/>
                  </a:cxn>
                  <a:cxn ang="0">
                    <a:pos x="31" y="10"/>
                  </a:cxn>
                  <a:cxn ang="0">
                    <a:pos x="24" y="6"/>
                  </a:cxn>
                </a:cxnLst>
                <a:rect l="0" t="0" r="r" b="b"/>
                <a:pathLst>
                  <a:path w="34" h="42">
                    <a:moveTo>
                      <a:pt x="24" y="6"/>
                    </a:moveTo>
                    <a:lnTo>
                      <a:pt x="14" y="8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4" y="10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5" y="22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5" y="42"/>
                    </a:lnTo>
                    <a:lnTo>
                      <a:pt x="8" y="41"/>
                    </a:lnTo>
                    <a:lnTo>
                      <a:pt x="8" y="38"/>
                    </a:lnTo>
                    <a:lnTo>
                      <a:pt x="20" y="31"/>
                    </a:lnTo>
                    <a:lnTo>
                      <a:pt x="21" y="20"/>
                    </a:lnTo>
                    <a:lnTo>
                      <a:pt x="25" y="14"/>
                    </a:lnTo>
                    <a:lnTo>
                      <a:pt x="33" y="12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3" name="東京都">
                <a:extLst>
                  <a:ext uri="{FF2B5EF4-FFF2-40B4-BE49-F238E27FC236}">
                    <a16:creationId xmlns:a16="http://schemas.microsoft.com/office/drawing/2014/main" id="{9B8110C4-C627-9948-8C7C-5CAEF4D22F31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589" y="3477"/>
                <a:ext cx="232" cy="12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1" y="3"/>
                  </a:cxn>
                  <a:cxn ang="0">
                    <a:pos x="19" y="4"/>
                  </a:cxn>
                  <a:cxn ang="0">
                    <a:pos x="18" y="3"/>
                  </a:cxn>
                  <a:cxn ang="0">
                    <a:pos x="14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7" y="10"/>
                  </a:cxn>
                  <a:cxn ang="0">
                    <a:pos x="14" y="11"/>
                  </a:cxn>
                  <a:cxn ang="0">
                    <a:pos x="16" y="15"/>
                  </a:cxn>
                  <a:cxn ang="0">
                    <a:pos x="17" y="12"/>
                  </a:cxn>
                  <a:cxn ang="0">
                    <a:pos x="16" y="10"/>
                  </a:cxn>
                  <a:cxn ang="0">
                    <a:pos x="20" y="10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9" y="7"/>
                  </a:cxn>
                  <a:cxn ang="0">
                    <a:pos x="28" y="3"/>
                  </a:cxn>
                  <a:cxn ang="0">
                    <a:pos x="25" y="2"/>
                  </a:cxn>
                </a:cxnLst>
                <a:rect l="0" t="0" r="r" b="b"/>
                <a:pathLst>
                  <a:path w="29" h="15">
                    <a:moveTo>
                      <a:pt x="25" y="2"/>
                    </a:moveTo>
                    <a:lnTo>
                      <a:pt x="21" y="3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10"/>
                    </a:lnTo>
                    <a:lnTo>
                      <a:pt x="14" y="11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9" y="7"/>
                    </a:lnTo>
                    <a:lnTo>
                      <a:pt x="28" y="3"/>
                    </a:lnTo>
                    <a:lnTo>
                      <a:pt x="25" y="2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4" name="神奈川県">
                <a:extLst>
                  <a:ext uri="{FF2B5EF4-FFF2-40B4-BE49-F238E27FC236}">
                    <a16:creationId xmlns:a16="http://schemas.microsoft.com/office/drawing/2014/main" id="{D3625EBF-9F44-B842-AB69-EF9DC4F0E469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547" y="3542"/>
                <a:ext cx="208" cy="14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2"/>
                  </a:cxn>
                  <a:cxn ang="0">
                    <a:pos x="17" y="5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7" y="4"/>
                  </a:cxn>
                  <a:cxn ang="0">
                    <a:pos x="3" y="6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5" y="17"/>
                  </a:cxn>
                  <a:cxn ang="0">
                    <a:pos x="7" y="18"/>
                  </a:cxn>
                  <a:cxn ang="0">
                    <a:pos x="8" y="17"/>
                  </a:cxn>
                  <a:cxn ang="0">
                    <a:pos x="10" y="12"/>
                  </a:cxn>
                  <a:cxn ang="0">
                    <a:pos x="17" y="10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4" y="16"/>
                  </a:cxn>
                  <a:cxn ang="0">
                    <a:pos x="25" y="13"/>
                  </a:cxn>
                  <a:cxn ang="0">
                    <a:pos x="24" y="11"/>
                  </a:cxn>
                  <a:cxn ang="0">
                    <a:pos x="22" y="7"/>
                  </a:cxn>
                  <a:cxn ang="0">
                    <a:pos x="26" y="3"/>
                  </a:cxn>
                  <a:cxn ang="0">
                    <a:pos x="21" y="0"/>
                  </a:cxn>
                  <a:cxn ang="0">
                    <a:pos x="17" y="0"/>
                  </a:cxn>
                </a:cxnLst>
                <a:rect l="0" t="0" r="r" b="b"/>
                <a:pathLst>
                  <a:path w="26" h="18">
                    <a:moveTo>
                      <a:pt x="17" y="0"/>
                    </a:moveTo>
                    <a:lnTo>
                      <a:pt x="18" y="2"/>
                    </a:lnTo>
                    <a:lnTo>
                      <a:pt x="17" y="5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17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10" y="12"/>
                    </a:lnTo>
                    <a:lnTo>
                      <a:pt x="17" y="10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7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25" name="新潟県">
                <a:extLst>
                  <a:ext uri="{FF2B5EF4-FFF2-40B4-BE49-F238E27FC236}">
                    <a16:creationId xmlns:a16="http://schemas.microsoft.com/office/drawing/2014/main" id="{D1CCCCA6-4A84-404F-804B-C0311C58C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520" y="2694"/>
                <a:ext cx="519" cy="528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7" y="60"/>
                  </a:cxn>
                  <a:cxn ang="0">
                    <a:pos x="10" y="60"/>
                  </a:cxn>
                  <a:cxn ang="0">
                    <a:pos x="12" y="63"/>
                  </a:cxn>
                  <a:cxn ang="0">
                    <a:pos x="15" y="60"/>
                  </a:cxn>
                  <a:cxn ang="0">
                    <a:pos x="19" y="60"/>
                  </a:cxn>
                  <a:cxn ang="0">
                    <a:pos x="20" y="57"/>
                  </a:cxn>
                  <a:cxn ang="0">
                    <a:pos x="25" y="55"/>
                  </a:cxn>
                  <a:cxn ang="0">
                    <a:pos x="29" y="61"/>
                  </a:cxn>
                  <a:cxn ang="0">
                    <a:pos x="29" y="66"/>
                  </a:cxn>
                  <a:cxn ang="0">
                    <a:pos x="37" y="61"/>
                  </a:cxn>
                  <a:cxn ang="0">
                    <a:pos x="37" y="57"/>
                  </a:cxn>
                  <a:cxn ang="0">
                    <a:pos x="41" y="57"/>
                  </a:cxn>
                  <a:cxn ang="0">
                    <a:pos x="42" y="54"/>
                  </a:cxn>
                  <a:cxn ang="0">
                    <a:pos x="47" y="58"/>
                  </a:cxn>
                  <a:cxn ang="0">
                    <a:pos x="47" y="51"/>
                  </a:cxn>
                  <a:cxn ang="0">
                    <a:pos x="45" y="47"/>
                  </a:cxn>
                  <a:cxn ang="0">
                    <a:pos x="46" y="44"/>
                  </a:cxn>
                  <a:cxn ang="0">
                    <a:pos x="45" y="41"/>
                  </a:cxn>
                  <a:cxn ang="0">
                    <a:pos x="56" y="37"/>
                  </a:cxn>
                  <a:cxn ang="0">
                    <a:pos x="55" y="32"/>
                  </a:cxn>
                  <a:cxn ang="0">
                    <a:pos x="60" y="27"/>
                  </a:cxn>
                  <a:cxn ang="0">
                    <a:pos x="61" y="25"/>
                  </a:cxn>
                  <a:cxn ang="0">
                    <a:pos x="57" y="23"/>
                  </a:cxn>
                  <a:cxn ang="0">
                    <a:pos x="59" y="13"/>
                  </a:cxn>
                  <a:cxn ang="0">
                    <a:pos x="62" y="12"/>
                  </a:cxn>
                  <a:cxn ang="0">
                    <a:pos x="65" y="8"/>
                  </a:cxn>
                  <a:cxn ang="0">
                    <a:pos x="62" y="6"/>
                  </a:cxn>
                  <a:cxn ang="0">
                    <a:pos x="59" y="6"/>
                  </a:cxn>
                  <a:cxn ang="0">
                    <a:pos x="58" y="2"/>
                  </a:cxn>
                  <a:cxn ang="0">
                    <a:pos x="52" y="0"/>
                  </a:cxn>
                  <a:cxn ang="0">
                    <a:pos x="50" y="12"/>
                  </a:cxn>
                  <a:cxn ang="0">
                    <a:pos x="47" y="17"/>
                  </a:cxn>
                  <a:cxn ang="0">
                    <a:pos x="36" y="23"/>
                  </a:cxn>
                  <a:cxn ang="0">
                    <a:pos x="32" y="27"/>
                  </a:cxn>
                  <a:cxn ang="0">
                    <a:pos x="27" y="36"/>
                  </a:cxn>
                  <a:cxn ang="0">
                    <a:pos x="18" y="47"/>
                  </a:cxn>
                  <a:cxn ang="0">
                    <a:pos x="12" y="48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64"/>
                  </a:cxn>
                </a:cxnLst>
                <a:rect l="0" t="0" r="r" b="b"/>
                <a:pathLst>
                  <a:path w="65" h="66">
                    <a:moveTo>
                      <a:pt x="3" y="64"/>
                    </a:moveTo>
                    <a:lnTo>
                      <a:pt x="7" y="60"/>
                    </a:lnTo>
                    <a:lnTo>
                      <a:pt x="10" y="60"/>
                    </a:lnTo>
                    <a:lnTo>
                      <a:pt x="12" y="63"/>
                    </a:lnTo>
                    <a:lnTo>
                      <a:pt x="15" y="60"/>
                    </a:lnTo>
                    <a:lnTo>
                      <a:pt x="19" y="60"/>
                    </a:lnTo>
                    <a:lnTo>
                      <a:pt x="20" y="57"/>
                    </a:lnTo>
                    <a:lnTo>
                      <a:pt x="25" y="55"/>
                    </a:lnTo>
                    <a:lnTo>
                      <a:pt x="29" y="61"/>
                    </a:lnTo>
                    <a:lnTo>
                      <a:pt x="29" y="66"/>
                    </a:lnTo>
                    <a:lnTo>
                      <a:pt x="37" y="61"/>
                    </a:lnTo>
                    <a:lnTo>
                      <a:pt x="37" y="57"/>
                    </a:lnTo>
                    <a:lnTo>
                      <a:pt x="41" y="57"/>
                    </a:lnTo>
                    <a:lnTo>
                      <a:pt x="42" y="54"/>
                    </a:lnTo>
                    <a:lnTo>
                      <a:pt x="47" y="58"/>
                    </a:lnTo>
                    <a:lnTo>
                      <a:pt x="47" y="51"/>
                    </a:lnTo>
                    <a:lnTo>
                      <a:pt x="45" y="47"/>
                    </a:lnTo>
                    <a:lnTo>
                      <a:pt x="46" y="44"/>
                    </a:lnTo>
                    <a:lnTo>
                      <a:pt x="45" y="41"/>
                    </a:lnTo>
                    <a:lnTo>
                      <a:pt x="56" y="37"/>
                    </a:lnTo>
                    <a:lnTo>
                      <a:pt x="55" y="32"/>
                    </a:lnTo>
                    <a:lnTo>
                      <a:pt x="60" y="27"/>
                    </a:lnTo>
                    <a:lnTo>
                      <a:pt x="61" y="25"/>
                    </a:lnTo>
                    <a:lnTo>
                      <a:pt x="57" y="23"/>
                    </a:lnTo>
                    <a:lnTo>
                      <a:pt x="59" y="13"/>
                    </a:lnTo>
                    <a:lnTo>
                      <a:pt x="62" y="12"/>
                    </a:lnTo>
                    <a:lnTo>
                      <a:pt x="65" y="8"/>
                    </a:lnTo>
                    <a:lnTo>
                      <a:pt x="62" y="6"/>
                    </a:lnTo>
                    <a:lnTo>
                      <a:pt x="59" y="6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50" y="12"/>
                    </a:lnTo>
                    <a:lnTo>
                      <a:pt x="47" y="17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27" y="36"/>
                    </a:lnTo>
                    <a:lnTo>
                      <a:pt x="18" y="47"/>
                    </a:lnTo>
                    <a:lnTo>
                      <a:pt x="12" y="48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64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30" name="新潟県001_">
                <a:extLst>
                  <a:ext uri="{FF2B5EF4-FFF2-40B4-BE49-F238E27FC236}">
                    <a16:creationId xmlns:a16="http://schemas.microsoft.com/office/drawing/2014/main" id="{5D0995A2-05FB-F040-A307-67306DF8BD40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697" y="2724"/>
                <a:ext cx="88" cy="15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7" y="8"/>
                  </a:cxn>
                  <a:cxn ang="0">
                    <a:pos x="8" y="9"/>
                  </a:cxn>
                  <a:cxn ang="0">
                    <a:pos x="11" y="8"/>
                  </a:cxn>
                  <a:cxn ang="0">
                    <a:pos x="10" y="13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0" y="9"/>
                  </a:cxn>
                </a:cxnLst>
                <a:rect l="0" t="0" r="r" b="b"/>
                <a:pathLst>
                  <a:path w="11" h="19">
                    <a:moveTo>
                      <a:pt x="0" y="9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1" y="1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61" name="富山県">
                <a:extLst>
                  <a:ext uri="{FF2B5EF4-FFF2-40B4-BE49-F238E27FC236}">
                    <a16:creationId xmlns:a16="http://schemas.microsoft.com/office/drawing/2014/main" id="{5B9A7AD6-C55A-2D4E-A358-12A0D5C8F466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232" y="2979"/>
                <a:ext cx="232" cy="20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25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10" y="21"/>
                  </a:cxn>
                  <a:cxn ang="0">
                    <a:pos x="14" y="20"/>
                  </a:cxn>
                  <a:cxn ang="0">
                    <a:pos x="24" y="21"/>
                  </a:cxn>
                  <a:cxn ang="0">
                    <a:pos x="29" y="14"/>
                  </a:cxn>
                  <a:cxn ang="0">
                    <a:pos x="29" y="9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7"/>
                  </a:cxn>
                  <a:cxn ang="0">
                    <a:pos x="7" y="6"/>
                  </a:cxn>
                  <a:cxn ang="0">
                    <a:pos x="8" y="1"/>
                  </a:cxn>
                  <a:cxn ang="0">
                    <a:pos x="3" y="4"/>
                  </a:cxn>
                  <a:cxn ang="0">
                    <a:pos x="0" y="15"/>
                  </a:cxn>
                </a:cxnLst>
                <a:rect l="0" t="0" r="r" b="b"/>
                <a:pathLst>
                  <a:path w="29" h="26">
                    <a:moveTo>
                      <a:pt x="0" y="15"/>
                    </a:moveTo>
                    <a:lnTo>
                      <a:pt x="2" y="25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10" y="21"/>
                    </a:lnTo>
                    <a:lnTo>
                      <a:pt x="14" y="20"/>
                    </a:lnTo>
                    <a:lnTo>
                      <a:pt x="24" y="21"/>
                    </a:lnTo>
                    <a:lnTo>
                      <a:pt x="29" y="14"/>
                    </a:lnTo>
                    <a:lnTo>
                      <a:pt x="29" y="9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7"/>
                    </a:lnTo>
                    <a:lnTo>
                      <a:pt x="7" y="6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78" name="石川県">
                <a:extLst>
                  <a:ext uri="{FF2B5EF4-FFF2-40B4-BE49-F238E27FC236}">
                    <a16:creationId xmlns:a16="http://schemas.microsoft.com/office/drawing/2014/main" id="{5ACFDE40-46F6-BB45-9A70-55EAB417C787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130" y="2789"/>
                <a:ext cx="264" cy="415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18" y="46"/>
                  </a:cxn>
                  <a:cxn ang="0">
                    <a:pos x="18" y="44"/>
                  </a:cxn>
                  <a:cxn ang="0">
                    <a:pos x="16" y="34"/>
                  </a:cxn>
                  <a:cxn ang="0">
                    <a:pos x="19" y="23"/>
                  </a:cxn>
                  <a:cxn ang="0">
                    <a:pos x="24" y="20"/>
                  </a:cxn>
                  <a:cxn ang="0">
                    <a:pos x="25" y="16"/>
                  </a:cxn>
                  <a:cxn ang="0">
                    <a:pos x="21" y="15"/>
                  </a:cxn>
                  <a:cxn ang="0">
                    <a:pos x="20" y="12"/>
                  </a:cxn>
                  <a:cxn ang="0">
                    <a:pos x="24" y="11"/>
                  </a:cxn>
                  <a:cxn ang="0">
                    <a:pos x="33" y="3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14" y="6"/>
                  </a:cxn>
                  <a:cxn ang="0">
                    <a:pos x="12" y="15"/>
                  </a:cxn>
                  <a:cxn ang="0">
                    <a:pos x="14" y="25"/>
                  </a:cxn>
                  <a:cxn ang="0">
                    <a:pos x="0" y="43"/>
                  </a:cxn>
                  <a:cxn ang="0">
                    <a:pos x="7" y="50"/>
                  </a:cxn>
                  <a:cxn ang="0">
                    <a:pos x="16" y="52"/>
                  </a:cxn>
                </a:cxnLst>
                <a:rect l="0" t="0" r="r" b="b"/>
                <a:pathLst>
                  <a:path w="33" h="52">
                    <a:moveTo>
                      <a:pt x="16" y="52"/>
                    </a:moveTo>
                    <a:lnTo>
                      <a:pt x="18" y="46"/>
                    </a:lnTo>
                    <a:lnTo>
                      <a:pt x="18" y="44"/>
                    </a:lnTo>
                    <a:lnTo>
                      <a:pt x="16" y="34"/>
                    </a:lnTo>
                    <a:lnTo>
                      <a:pt x="19" y="23"/>
                    </a:lnTo>
                    <a:lnTo>
                      <a:pt x="24" y="20"/>
                    </a:lnTo>
                    <a:lnTo>
                      <a:pt x="25" y="16"/>
                    </a:lnTo>
                    <a:lnTo>
                      <a:pt x="21" y="15"/>
                    </a:lnTo>
                    <a:lnTo>
                      <a:pt x="20" y="12"/>
                    </a:lnTo>
                    <a:lnTo>
                      <a:pt x="24" y="11"/>
                    </a:lnTo>
                    <a:lnTo>
                      <a:pt x="33" y="3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4" y="6"/>
                    </a:lnTo>
                    <a:lnTo>
                      <a:pt x="12" y="15"/>
                    </a:lnTo>
                    <a:lnTo>
                      <a:pt x="14" y="25"/>
                    </a:lnTo>
                    <a:lnTo>
                      <a:pt x="0" y="43"/>
                    </a:lnTo>
                    <a:lnTo>
                      <a:pt x="7" y="50"/>
                    </a:lnTo>
                    <a:lnTo>
                      <a:pt x="16" y="52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1" name="福井県">
                <a:extLst>
                  <a:ext uri="{FF2B5EF4-FFF2-40B4-BE49-F238E27FC236}">
                    <a16:creationId xmlns:a16="http://schemas.microsoft.com/office/drawing/2014/main" id="{6488A178-E94D-5B45-88CD-6A690026ECD2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846" y="3053"/>
                <a:ext cx="336" cy="272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9" y="34"/>
                  </a:cxn>
                  <a:cxn ang="0">
                    <a:pos x="11" y="32"/>
                  </a:cxn>
                  <a:cxn ang="0">
                    <a:pos x="13" y="32"/>
                  </a:cxn>
                  <a:cxn ang="0">
                    <a:pos x="15" y="29"/>
                  </a:cxn>
                  <a:cxn ang="0">
                    <a:pos x="16" y="31"/>
                  </a:cxn>
                  <a:cxn ang="0">
                    <a:pos x="22" y="28"/>
                  </a:cxn>
                  <a:cxn ang="0">
                    <a:pos x="22" y="24"/>
                  </a:cxn>
                  <a:cxn ang="0">
                    <a:pos x="26" y="26"/>
                  </a:cxn>
                  <a:cxn ang="0">
                    <a:pos x="28" y="22"/>
                  </a:cxn>
                  <a:cxn ang="0">
                    <a:pos x="33" y="23"/>
                  </a:cxn>
                  <a:cxn ang="0">
                    <a:pos x="41" y="20"/>
                  </a:cxn>
                  <a:cxn ang="0">
                    <a:pos x="42" y="16"/>
                  </a:cxn>
                  <a:cxn ang="0">
                    <a:pos x="40" y="12"/>
                  </a:cxn>
                  <a:cxn ang="0">
                    <a:pos x="40" y="9"/>
                  </a:cxn>
                  <a:cxn ang="0">
                    <a:pos x="31" y="7"/>
                  </a:cxn>
                  <a:cxn ang="0">
                    <a:pos x="24" y="0"/>
                  </a:cxn>
                  <a:cxn ang="0">
                    <a:pos x="14" y="12"/>
                  </a:cxn>
                  <a:cxn ang="0">
                    <a:pos x="20" y="24"/>
                  </a:cxn>
                  <a:cxn ang="0">
                    <a:pos x="15" y="20"/>
                  </a:cxn>
                  <a:cxn ang="0">
                    <a:pos x="12" y="27"/>
                  </a:cxn>
                  <a:cxn ang="0">
                    <a:pos x="7" y="29"/>
                  </a:cxn>
                  <a:cxn ang="0">
                    <a:pos x="2" y="29"/>
                  </a:cxn>
                  <a:cxn ang="0">
                    <a:pos x="1" y="28"/>
                  </a:cxn>
                  <a:cxn ang="0">
                    <a:pos x="0" y="30"/>
                  </a:cxn>
                  <a:cxn ang="0">
                    <a:pos x="2" y="34"/>
                  </a:cxn>
                </a:cxnLst>
                <a:rect l="0" t="0" r="r" b="b"/>
                <a:pathLst>
                  <a:path w="42" h="34">
                    <a:moveTo>
                      <a:pt x="2" y="34"/>
                    </a:moveTo>
                    <a:lnTo>
                      <a:pt x="9" y="34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5" y="29"/>
                    </a:lnTo>
                    <a:lnTo>
                      <a:pt x="16" y="31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28" y="22"/>
                    </a:lnTo>
                    <a:lnTo>
                      <a:pt x="33" y="23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40" y="12"/>
                    </a:lnTo>
                    <a:lnTo>
                      <a:pt x="40" y="9"/>
                    </a:lnTo>
                    <a:lnTo>
                      <a:pt x="31" y="7"/>
                    </a:lnTo>
                    <a:lnTo>
                      <a:pt x="24" y="0"/>
                    </a:lnTo>
                    <a:lnTo>
                      <a:pt x="14" y="12"/>
                    </a:lnTo>
                    <a:lnTo>
                      <a:pt x="20" y="24"/>
                    </a:lnTo>
                    <a:lnTo>
                      <a:pt x="15" y="20"/>
                    </a:lnTo>
                    <a:lnTo>
                      <a:pt x="12" y="27"/>
                    </a:lnTo>
                    <a:lnTo>
                      <a:pt x="7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2" y="34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2" name="山梨県">
                <a:extLst>
                  <a:ext uri="{FF2B5EF4-FFF2-40B4-BE49-F238E27FC236}">
                    <a16:creationId xmlns:a16="http://schemas.microsoft.com/office/drawing/2014/main" id="{7A2411CA-7096-E645-8C40-6CC3885A5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422" y="3385"/>
                <a:ext cx="224" cy="23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2" y="18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8" y="29"/>
                  </a:cxn>
                  <a:cxn ang="0">
                    <a:pos x="10" y="27"/>
                  </a:cxn>
                  <a:cxn ang="0">
                    <a:pos x="11" y="21"/>
                  </a:cxn>
                  <a:cxn ang="0">
                    <a:pos x="16" y="23"/>
                  </a:cxn>
                  <a:cxn ang="0">
                    <a:pos x="20" y="22"/>
                  </a:cxn>
                  <a:cxn ang="0">
                    <a:pos x="23" y="19"/>
                  </a:cxn>
                  <a:cxn ang="0">
                    <a:pos x="27" y="17"/>
                  </a:cxn>
                  <a:cxn ang="0">
                    <a:pos x="28" y="13"/>
                  </a:cxn>
                  <a:cxn ang="0">
                    <a:pos x="21" y="4"/>
                  </a:cxn>
                  <a:cxn ang="0">
                    <a:pos x="16" y="3"/>
                  </a:cxn>
                  <a:cxn ang="0">
                    <a:pos x="11" y="2"/>
                  </a:cxn>
                </a:cxnLst>
                <a:rect l="0" t="0" r="r" b="b"/>
                <a:pathLst>
                  <a:path w="28" h="29">
                    <a:moveTo>
                      <a:pt x="11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2" y="18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8" y="29"/>
                    </a:lnTo>
                    <a:lnTo>
                      <a:pt x="10" y="27"/>
                    </a:lnTo>
                    <a:lnTo>
                      <a:pt x="11" y="21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19"/>
                    </a:lnTo>
                    <a:lnTo>
                      <a:pt x="27" y="17"/>
                    </a:lnTo>
                    <a:lnTo>
                      <a:pt x="28" y="13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3" name="長野県">
                <a:extLst>
                  <a:ext uri="{FF2B5EF4-FFF2-40B4-BE49-F238E27FC236}">
                    <a16:creationId xmlns:a16="http://schemas.microsoft.com/office/drawing/2014/main" id="{D1CC47F6-E439-B749-B66F-F401ACD2B15C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299" y="3038"/>
                <a:ext cx="320" cy="536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28" y="41"/>
                  </a:cxn>
                  <a:cxn ang="0">
                    <a:pos x="30" y="38"/>
                  </a:cxn>
                  <a:cxn ang="0">
                    <a:pos x="32" y="40"/>
                  </a:cxn>
                  <a:cxn ang="0">
                    <a:pos x="35" y="40"/>
                  </a:cxn>
                  <a:cxn ang="0">
                    <a:pos x="40" y="41"/>
                  </a:cxn>
                  <a:cxn ang="0">
                    <a:pos x="39" y="38"/>
                  </a:cxn>
                  <a:cxn ang="0">
                    <a:pos x="35" y="30"/>
                  </a:cxn>
                  <a:cxn ang="0">
                    <a:pos x="36" y="22"/>
                  </a:cxn>
                  <a:cxn ang="0">
                    <a:pos x="29" y="20"/>
                  </a:cxn>
                  <a:cxn ang="0">
                    <a:pos x="33" y="12"/>
                  </a:cxn>
                  <a:cxn ang="0">
                    <a:pos x="37" y="11"/>
                  </a:cxn>
                  <a:cxn ang="0">
                    <a:pos x="37" y="6"/>
                  </a:cxn>
                  <a:cxn ang="0">
                    <a:pos x="33" y="0"/>
                  </a:cxn>
                  <a:cxn ang="0">
                    <a:pos x="28" y="2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20" y="8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1" y="9"/>
                  </a:cxn>
                  <a:cxn ang="0">
                    <a:pos x="11" y="14"/>
                  </a:cxn>
                  <a:cxn ang="0">
                    <a:pos x="6" y="21"/>
                  </a:cxn>
                  <a:cxn ang="0">
                    <a:pos x="7" y="24"/>
                  </a:cxn>
                  <a:cxn ang="0">
                    <a:pos x="6" y="29"/>
                  </a:cxn>
                  <a:cxn ang="0">
                    <a:pos x="7" y="33"/>
                  </a:cxn>
                  <a:cxn ang="0">
                    <a:pos x="5" y="39"/>
                  </a:cxn>
                  <a:cxn ang="0">
                    <a:pos x="1" y="41"/>
                  </a:cxn>
                  <a:cxn ang="0">
                    <a:pos x="0" y="44"/>
                  </a:cxn>
                  <a:cxn ang="0">
                    <a:pos x="4" y="46"/>
                  </a:cxn>
                  <a:cxn ang="0">
                    <a:pos x="7" y="55"/>
                  </a:cxn>
                  <a:cxn ang="0">
                    <a:pos x="6" y="64"/>
                  </a:cxn>
                  <a:cxn ang="0">
                    <a:pos x="7" y="67"/>
                  </a:cxn>
                  <a:cxn ang="0">
                    <a:pos x="10" y="65"/>
                  </a:cxn>
                  <a:cxn ang="0">
                    <a:pos x="12" y="66"/>
                  </a:cxn>
                  <a:cxn ang="0">
                    <a:pos x="21" y="60"/>
                  </a:cxn>
                  <a:cxn ang="0">
                    <a:pos x="23" y="53"/>
                  </a:cxn>
                  <a:cxn ang="0">
                    <a:pos x="25" y="51"/>
                  </a:cxn>
                  <a:cxn ang="0">
                    <a:pos x="24" y="47"/>
                  </a:cxn>
                  <a:cxn ang="0">
                    <a:pos x="26" y="41"/>
                  </a:cxn>
                </a:cxnLst>
                <a:rect l="0" t="0" r="r" b="b"/>
                <a:pathLst>
                  <a:path w="40" h="67">
                    <a:moveTo>
                      <a:pt x="26" y="41"/>
                    </a:moveTo>
                    <a:lnTo>
                      <a:pt x="28" y="41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40" y="41"/>
                    </a:lnTo>
                    <a:lnTo>
                      <a:pt x="39" y="38"/>
                    </a:lnTo>
                    <a:lnTo>
                      <a:pt x="35" y="30"/>
                    </a:lnTo>
                    <a:lnTo>
                      <a:pt x="36" y="22"/>
                    </a:lnTo>
                    <a:lnTo>
                      <a:pt x="29" y="20"/>
                    </a:lnTo>
                    <a:lnTo>
                      <a:pt x="33" y="12"/>
                    </a:lnTo>
                    <a:lnTo>
                      <a:pt x="37" y="11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28" y="2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1" y="9"/>
                    </a:lnTo>
                    <a:lnTo>
                      <a:pt x="11" y="14"/>
                    </a:lnTo>
                    <a:lnTo>
                      <a:pt x="6" y="21"/>
                    </a:lnTo>
                    <a:lnTo>
                      <a:pt x="7" y="24"/>
                    </a:lnTo>
                    <a:lnTo>
                      <a:pt x="6" y="29"/>
                    </a:lnTo>
                    <a:lnTo>
                      <a:pt x="7" y="33"/>
                    </a:lnTo>
                    <a:lnTo>
                      <a:pt x="5" y="39"/>
                    </a:lnTo>
                    <a:lnTo>
                      <a:pt x="1" y="41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7" y="55"/>
                    </a:lnTo>
                    <a:lnTo>
                      <a:pt x="6" y="64"/>
                    </a:lnTo>
                    <a:lnTo>
                      <a:pt x="7" y="67"/>
                    </a:lnTo>
                    <a:lnTo>
                      <a:pt x="10" y="65"/>
                    </a:lnTo>
                    <a:lnTo>
                      <a:pt x="12" y="66"/>
                    </a:lnTo>
                    <a:lnTo>
                      <a:pt x="21" y="60"/>
                    </a:lnTo>
                    <a:lnTo>
                      <a:pt x="23" y="53"/>
                    </a:lnTo>
                    <a:lnTo>
                      <a:pt x="25" y="51"/>
                    </a:lnTo>
                    <a:lnTo>
                      <a:pt x="24" y="47"/>
                    </a:lnTo>
                    <a:lnTo>
                      <a:pt x="26" y="41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4" name="岐阜県">
                <a:extLst>
                  <a:ext uri="{FF2B5EF4-FFF2-40B4-BE49-F238E27FC236}">
                    <a16:creationId xmlns:a16="http://schemas.microsoft.com/office/drawing/2014/main" id="{26173F39-EE26-B94F-B164-08F2A3C986F4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032" y="3094"/>
                <a:ext cx="312" cy="376"/>
              </a:xfrm>
              <a:custGeom>
                <a:avLst/>
                <a:gdLst/>
                <a:ahLst/>
                <a:cxnLst>
                  <a:cxn ang="0">
                    <a:pos x="36" y="26"/>
                  </a:cxn>
                  <a:cxn ang="0">
                    <a:pos x="32" y="24"/>
                  </a:cxn>
                  <a:cxn ang="0">
                    <a:pos x="33" y="21"/>
                  </a:cxn>
                  <a:cxn ang="0">
                    <a:pos x="37" y="19"/>
                  </a:cxn>
                  <a:cxn ang="0">
                    <a:pos x="39" y="13"/>
                  </a:cxn>
                  <a:cxn ang="0">
                    <a:pos x="38" y="9"/>
                  </a:cxn>
                  <a:cxn ang="0">
                    <a:pos x="39" y="4"/>
                  </a:cxn>
                  <a:cxn ang="0">
                    <a:pos x="38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4" y="16"/>
                  </a:cxn>
                  <a:cxn ang="0">
                    <a:pos x="16" y="20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2" y="44"/>
                  </a:cxn>
                  <a:cxn ang="0">
                    <a:pos x="3" y="45"/>
                  </a:cxn>
                  <a:cxn ang="0">
                    <a:pos x="6" y="44"/>
                  </a:cxn>
                  <a:cxn ang="0">
                    <a:pos x="11" y="47"/>
                  </a:cxn>
                  <a:cxn ang="0">
                    <a:pos x="13" y="43"/>
                  </a:cxn>
                  <a:cxn ang="0">
                    <a:pos x="16" y="40"/>
                  </a:cxn>
                  <a:cxn ang="0">
                    <a:pos x="24" y="45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8" y="44"/>
                  </a:cxn>
                  <a:cxn ang="0">
                    <a:pos x="39" y="35"/>
                  </a:cxn>
                  <a:cxn ang="0">
                    <a:pos x="36" y="26"/>
                  </a:cxn>
                </a:cxnLst>
                <a:rect l="0" t="0" r="r" b="b"/>
                <a:pathLst>
                  <a:path w="39" h="47">
                    <a:moveTo>
                      <a:pt x="36" y="26"/>
                    </a:moveTo>
                    <a:lnTo>
                      <a:pt x="32" y="24"/>
                    </a:lnTo>
                    <a:lnTo>
                      <a:pt x="33" y="21"/>
                    </a:lnTo>
                    <a:lnTo>
                      <a:pt x="37" y="19"/>
                    </a:lnTo>
                    <a:lnTo>
                      <a:pt x="39" y="13"/>
                    </a:lnTo>
                    <a:lnTo>
                      <a:pt x="38" y="9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6" y="44"/>
                    </a:lnTo>
                    <a:lnTo>
                      <a:pt x="11" y="47"/>
                    </a:lnTo>
                    <a:lnTo>
                      <a:pt x="13" y="43"/>
                    </a:lnTo>
                    <a:lnTo>
                      <a:pt x="16" y="40"/>
                    </a:lnTo>
                    <a:lnTo>
                      <a:pt x="24" y="45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39" y="35"/>
                    </a:lnTo>
                    <a:lnTo>
                      <a:pt x="36" y="26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5" name="静岡県">
                <a:extLst>
                  <a:ext uri="{FF2B5EF4-FFF2-40B4-BE49-F238E27FC236}">
                    <a16:creationId xmlns:a16="http://schemas.microsoft.com/office/drawing/2014/main" id="{BC9D1BAA-CAEC-FD43-B269-0971BEBFD7EA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195" y="3444"/>
                <a:ext cx="408" cy="288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43" y="9"/>
                  </a:cxn>
                  <a:cxn ang="0">
                    <a:pos x="39" y="10"/>
                  </a:cxn>
                  <a:cxn ang="0">
                    <a:pos x="34" y="8"/>
                  </a:cxn>
                  <a:cxn ang="0">
                    <a:pos x="33" y="14"/>
                  </a:cxn>
                  <a:cxn ang="0">
                    <a:pos x="31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5" y="5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0" y="9"/>
                  </a:cxn>
                  <a:cxn ang="0">
                    <a:pos x="11" y="15"/>
                  </a:cxn>
                  <a:cxn ang="0">
                    <a:pos x="9" y="24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3" y="33"/>
                  </a:cxn>
                  <a:cxn ang="0">
                    <a:pos x="3" y="31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24" y="36"/>
                  </a:cxn>
                  <a:cxn ang="0">
                    <a:pos x="25" y="30"/>
                  </a:cxn>
                  <a:cxn ang="0">
                    <a:pos x="29" y="23"/>
                  </a:cxn>
                  <a:cxn ang="0">
                    <a:pos x="31" y="23"/>
                  </a:cxn>
                  <a:cxn ang="0">
                    <a:pos x="35" y="18"/>
                  </a:cxn>
                  <a:cxn ang="0">
                    <a:pos x="38" y="17"/>
                  </a:cxn>
                  <a:cxn ang="0">
                    <a:pos x="42" y="19"/>
                  </a:cxn>
                  <a:cxn ang="0">
                    <a:pos x="38" y="21"/>
                  </a:cxn>
                  <a:cxn ang="0">
                    <a:pos x="38" y="32"/>
                  </a:cxn>
                  <a:cxn ang="0">
                    <a:pos x="41" y="36"/>
                  </a:cxn>
                  <a:cxn ang="0">
                    <a:pos x="46" y="33"/>
                  </a:cxn>
                  <a:cxn ang="0">
                    <a:pos x="51" y="25"/>
                  </a:cxn>
                  <a:cxn ang="0">
                    <a:pos x="50" y="18"/>
                  </a:cxn>
                  <a:cxn ang="0">
                    <a:pos x="48" y="17"/>
                  </a:cxn>
                  <a:cxn ang="0">
                    <a:pos x="48" y="9"/>
                  </a:cxn>
                </a:cxnLst>
                <a:rect l="0" t="0" r="r" b="b"/>
                <a:pathLst>
                  <a:path w="51" h="36">
                    <a:moveTo>
                      <a:pt x="48" y="9"/>
                    </a:moveTo>
                    <a:lnTo>
                      <a:pt x="43" y="9"/>
                    </a:lnTo>
                    <a:lnTo>
                      <a:pt x="39" y="10"/>
                    </a:lnTo>
                    <a:lnTo>
                      <a:pt x="34" y="8"/>
                    </a:lnTo>
                    <a:lnTo>
                      <a:pt x="33" y="14"/>
                    </a:lnTo>
                    <a:lnTo>
                      <a:pt x="31" y="16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0" y="9"/>
                    </a:lnTo>
                    <a:lnTo>
                      <a:pt x="11" y="15"/>
                    </a:lnTo>
                    <a:lnTo>
                      <a:pt x="9" y="24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24" y="36"/>
                    </a:lnTo>
                    <a:lnTo>
                      <a:pt x="25" y="30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5" y="18"/>
                    </a:lnTo>
                    <a:lnTo>
                      <a:pt x="38" y="17"/>
                    </a:lnTo>
                    <a:lnTo>
                      <a:pt x="42" y="19"/>
                    </a:lnTo>
                    <a:lnTo>
                      <a:pt x="38" y="21"/>
                    </a:lnTo>
                    <a:lnTo>
                      <a:pt x="38" y="32"/>
                    </a:lnTo>
                    <a:lnTo>
                      <a:pt x="41" y="36"/>
                    </a:lnTo>
                    <a:lnTo>
                      <a:pt x="46" y="33"/>
                    </a:lnTo>
                    <a:lnTo>
                      <a:pt x="51" y="25"/>
                    </a:lnTo>
                    <a:lnTo>
                      <a:pt x="50" y="18"/>
                    </a:lnTo>
                    <a:lnTo>
                      <a:pt x="48" y="17"/>
                    </a:lnTo>
                    <a:lnTo>
                      <a:pt x="48" y="9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6" name="愛知県">
                <a:extLst>
                  <a:ext uri="{FF2B5EF4-FFF2-40B4-BE49-F238E27FC236}">
                    <a16:creationId xmlns:a16="http://schemas.microsoft.com/office/drawing/2014/main" id="{14C68099-F953-B844-863B-C975F2C917D0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3022" y="3420"/>
                <a:ext cx="264" cy="224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33" y="6"/>
                  </a:cxn>
                  <a:cxn ang="0">
                    <a:pos x="31" y="5"/>
                  </a:cxn>
                  <a:cxn ang="0">
                    <a:pos x="28" y="7"/>
                  </a:cxn>
                  <a:cxn ang="0">
                    <a:pos x="27" y="4"/>
                  </a:cxn>
                  <a:cxn ang="0">
                    <a:pos x="23" y="6"/>
                  </a:cxn>
                  <a:cxn ang="0">
                    <a:pos x="19" y="4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0"/>
                  </a:cxn>
                  <a:cxn ang="0">
                    <a:pos x="2" y="15"/>
                  </a:cxn>
                  <a:cxn ang="0">
                    <a:pos x="4" y="22"/>
                  </a:cxn>
                  <a:cxn ang="0">
                    <a:pos x="7" y="24"/>
                  </a:cxn>
                  <a:cxn ang="0">
                    <a:pos x="7" y="23"/>
                  </a:cxn>
                  <a:cxn ang="0">
                    <a:pos x="6" y="19"/>
                  </a:cxn>
                  <a:cxn ang="0">
                    <a:pos x="7" y="16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5" y="20"/>
                  </a:cxn>
                  <a:cxn ang="0">
                    <a:pos x="17" y="22"/>
                  </a:cxn>
                  <a:cxn ang="0">
                    <a:pos x="10" y="25"/>
                  </a:cxn>
                  <a:cxn ang="0">
                    <a:pos x="9" y="28"/>
                  </a:cxn>
                  <a:cxn ang="0">
                    <a:pos x="22" y="25"/>
                  </a:cxn>
                  <a:cxn ang="0">
                    <a:pos x="24" y="20"/>
                  </a:cxn>
                  <a:cxn ang="0">
                    <a:pos x="31" y="15"/>
                  </a:cxn>
                </a:cxnLst>
                <a:rect l="0" t="0" r="r" b="b"/>
                <a:pathLst>
                  <a:path w="33" h="28">
                    <a:moveTo>
                      <a:pt x="31" y="15"/>
                    </a:moveTo>
                    <a:lnTo>
                      <a:pt x="33" y="6"/>
                    </a:lnTo>
                    <a:lnTo>
                      <a:pt x="31" y="5"/>
                    </a:lnTo>
                    <a:lnTo>
                      <a:pt x="28" y="7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19" y="4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0"/>
                    </a:lnTo>
                    <a:lnTo>
                      <a:pt x="2" y="15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19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2" y="21"/>
                    </a:lnTo>
                    <a:lnTo>
                      <a:pt x="15" y="20"/>
                    </a:lnTo>
                    <a:lnTo>
                      <a:pt x="17" y="22"/>
                    </a:lnTo>
                    <a:lnTo>
                      <a:pt x="10" y="25"/>
                    </a:lnTo>
                    <a:lnTo>
                      <a:pt x="9" y="28"/>
                    </a:lnTo>
                    <a:lnTo>
                      <a:pt x="22" y="25"/>
                    </a:lnTo>
                    <a:lnTo>
                      <a:pt x="24" y="20"/>
                    </a:lnTo>
                    <a:lnTo>
                      <a:pt x="31" y="15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7" name="三重県">
                <a:extLst>
                  <a:ext uri="{FF2B5EF4-FFF2-40B4-BE49-F238E27FC236}">
                    <a16:creationId xmlns:a16="http://schemas.microsoft.com/office/drawing/2014/main" id="{6360D613-8423-6044-AF79-AFB1B11D065D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777" y="3361"/>
                <a:ext cx="256" cy="439"/>
              </a:xfrm>
              <a:custGeom>
                <a:avLst/>
                <a:gdLst/>
                <a:ahLst/>
                <a:cxnLst>
                  <a:cxn ang="0">
                    <a:pos x="22" y="23"/>
                  </a:cxn>
                  <a:cxn ang="0">
                    <a:pos x="21" y="17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28" y="7"/>
                  </a:cxn>
                  <a:cxn ang="0">
                    <a:pos x="26" y="3"/>
                  </a:cxn>
                  <a:cxn ang="0">
                    <a:pos x="21" y="0"/>
                  </a:cxn>
                  <a:cxn ang="0">
                    <a:pos x="18" y="1"/>
                  </a:cxn>
                  <a:cxn ang="0">
                    <a:pos x="18" y="5"/>
                  </a:cxn>
                  <a:cxn ang="0">
                    <a:pos x="16" y="13"/>
                  </a:cxn>
                  <a:cxn ang="0">
                    <a:pos x="9" y="13"/>
                  </a:cxn>
                  <a:cxn ang="0">
                    <a:pos x="8" y="15"/>
                  </a:cxn>
                  <a:cxn ang="0">
                    <a:pos x="8" y="19"/>
                  </a:cxn>
                  <a:cxn ang="0">
                    <a:pos x="9" y="22"/>
                  </a:cxn>
                  <a:cxn ang="0">
                    <a:pos x="9" y="26"/>
                  </a:cxn>
                  <a:cxn ang="0">
                    <a:pos x="13" y="27"/>
                  </a:cxn>
                  <a:cxn ang="0">
                    <a:pos x="11" y="30"/>
                  </a:cxn>
                  <a:cxn ang="0">
                    <a:pos x="9" y="30"/>
                  </a:cxn>
                  <a:cxn ang="0">
                    <a:pos x="10" y="42"/>
                  </a:cxn>
                  <a:cxn ang="0">
                    <a:pos x="3" y="45"/>
                  </a:cxn>
                  <a:cxn ang="0">
                    <a:pos x="0" y="51"/>
                  </a:cxn>
                  <a:cxn ang="0">
                    <a:pos x="4" y="55"/>
                  </a:cxn>
                  <a:cxn ang="0">
                    <a:pos x="4" y="55"/>
                  </a:cxn>
                  <a:cxn ang="0">
                    <a:pos x="7" y="49"/>
                  </a:cxn>
                  <a:cxn ang="0">
                    <a:pos x="12" y="46"/>
                  </a:cxn>
                  <a:cxn ang="0">
                    <a:pos x="13" y="39"/>
                  </a:cxn>
                  <a:cxn ang="0">
                    <a:pos x="21" y="34"/>
                  </a:cxn>
                  <a:cxn ang="0">
                    <a:pos x="29" y="36"/>
                  </a:cxn>
                  <a:cxn ang="0">
                    <a:pos x="32" y="28"/>
                  </a:cxn>
                  <a:cxn ang="0">
                    <a:pos x="22" y="23"/>
                  </a:cxn>
                </a:cxnLst>
                <a:rect l="0" t="0" r="r" b="b"/>
                <a:pathLst>
                  <a:path w="32" h="55">
                    <a:moveTo>
                      <a:pt x="22" y="23"/>
                    </a:moveTo>
                    <a:lnTo>
                      <a:pt x="21" y="17"/>
                    </a:lnTo>
                    <a:lnTo>
                      <a:pt x="24" y="14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8" y="5"/>
                    </a:lnTo>
                    <a:lnTo>
                      <a:pt x="16" y="13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9" y="22"/>
                    </a:lnTo>
                    <a:lnTo>
                      <a:pt x="9" y="26"/>
                    </a:lnTo>
                    <a:lnTo>
                      <a:pt x="13" y="27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10" y="42"/>
                    </a:lnTo>
                    <a:lnTo>
                      <a:pt x="3" y="45"/>
                    </a:lnTo>
                    <a:lnTo>
                      <a:pt x="0" y="51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7" y="49"/>
                    </a:lnTo>
                    <a:lnTo>
                      <a:pt x="12" y="46"/>
                    </a:lnTo>
                    <a:lnTo>
                      <a:pt x="13" y="39"/>
                    </a:lnTo>
                    <a:lnTo>
                      <a:pt x="21" y="34"/>
                    </a:lnTo>
                    <a:lnTo>
                      <a:pt x="29" y="36"/>
                    </a:lnTo>
                    <a:lnTo>
                      <a:pt x="32" y="28"/>
                    </a:lnTo>
                    <a:lnTo>
                      <a:pt x="22" y="23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8" name="滋賀県">
                <a:extLst>
                  <a:ext uri="{FF2B5EF4-FFF2-40B4-BE49-F238E27FC236}">
                    <a16:creationId xmlns:a16="http://schemas.microsoft.com/office/drawing/2014/main" id="{4648AF3C-76D8-964F-8627-66604C839DE5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852" y="3226"/>
                <a:ext cx="160" cy="247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3" y="4"/>
                  </a:cxn>
                  <a:cxn ang="0">
                    <a:pos x="7" y="7"/>
                  </a:cxn>
                  <a:cxn ang="0">
                    <a:pos x="6" y="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3" y="14"/>
                  </a:cxn>
                  <a:cxn ang="0">
                    <a:pos x="4" y="23"/>
                  </a:cxn>
                  <a:cxn ang="0">
                    <a:pos x="6" y="25"/>
                  </a:cxn>
                  <a:cxn ang="0">
                    <a:pos x="7" y="29"/>
                  </a:cxn>
                  <a:cxn ang="0">
                    <a:pos x="10" y="31"/>
                  </a:cxn>
                  <a:cxn ang="0">
                    <a:pos x="11" y="29"/>
                  </a:cxn>
                  <a:cxn ang="0">
                    <a:pos x="18" y="29"/>
                  </a:cxn>
                  <a:cxn ang="0">
                    <a:pos x="20" y="21"/>
                  </a:cxn>
                  <a:cxn ang="0">
                    <a:pos x="20" y="17"/>
                  </a:cxn>
                  <a:cxn ang="0">
                    <a:pos x="19" y="16"/>
                  </a:cxn>
                  <a:cxn ang="0">
                    <a:pos x="19" y="8"/>
                  </a:cxn>
                </a:cxnLst>
                <a:rect l="0" t="0" r="r" b="b"/>
                <a:pathLst>
                  <a:path w="20" h="31">
                    <a:moveTo>
                      <a:pt x="19" y="8"/>
                    </a:moveTo>
                    <a:lnTo>
                      <a:pt x="17" y="2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7" y="29"/>
                    </a:lnTo>
                    <a:lnTo>
                      <a:pt x="10" y="31"/>
                    </a:lnTo>
                    <a:lnTo>
                      <a:pt x="11" y="29"/>
                    </a:lnTo>
                    <a:lnTo>
                      <a:pt x="18" y="29"/>
                    </a:lnTo>
                    <a:lnTo>
                      <a:pt x="20" y="21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89" name="京都府">
                <a:extLst>
                  <a:ext uri="{FF2B5EF4-FFF2-40B4-BE49-F238E27FC236}">
                    <a16:creationId xmlns:a16="http://schemas.microsoft.com/office/drawing/2014/main" id="{C0C99A14-9070-5D4C-B6F7-49B86FC24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647" y="3120"/>
                <a:ext cx="296" cy="34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13"/>
                  </a:cxn>
                  <a:cxn ang="0">
                    <a:pos x="2" y="13"/>
                  </a:cxn>
                  <a:cxn ang="0">
                    <a:pos x="2" y="17"/>
                  </a:cxn>
                  <a:cxn ang="0">
                    <a:pos x="8" y="20"/>
                  </a:cxn>
                  <a:cxn ang="0">
                    <a:pos x="9" y="23"/>
                  </a:cxn>
                  <a:cxn ang="0">
                    <a:pos x="14" y="24"/>
                  </a:cxn>
                  <a:cxn ang="0">
                    <a:pos x="13" y="28"/>
                  </a:cxn>
                  <a:cxn ang="0">
                    <a:pos x="18" y="31"/>
                  </a:cxn>
                  <a:cxn ang="0">
                    <a:pos x="19" y="34"/>
                  </a:cxn>
                  <a:cxn ang="0">
                    <a:pos x="21" y="33"/>
                  </a:cxn>
                  <a:cxn ang="0">
                    <a:pos x="25" y="39"/>
                  </a:cxn>
                  <a:cxn ang="0">
                    <a:pos x="24" y="40"/>
                  </a:cxn>
                  <a:cxn ang="0">
                    <a:pos x="25" y="42"/>
                  </a:cxn>
                  <a:cxn ang="0">
                    <a:pos x="31" y="43"/>
                  </a:cxn>
                  <a:cxn ang="0">
                    <a:pos x="32" y="41"/>
                  </a:cxn>
                  <a:cxn ang="0">
                    <a:pos x="37" y="41"/>
                  </a:cxn>
                  <a:cxn ang="0">
                    <a:pos x="37" y="37"/>
                  </a:cxn>
                  <a:cxn ang="0">
                    <a:pos x="34" y="35"/>
                  </a:cxn>
                  <a:cxn ang="0">
                    <a:pos x="33" y="31"/>
                  </a:cxn>
                  <a:cxn ang="0">
                    <a:pos x="31" y="29"/>
                  </a:cxn>
                  <a:cxn ang="0">
                    <a:pos x="30" y="20"/>
                  </a:cxn>
                  <a:cxn ang="0">
                    <a:pos x="27" y="16"/>
                  </a:cxn>
                  <a:cxn ang="0">
                    <a:pos x="20" y="16"/>
                  </a:cxn>
                  <a:cxn ang="0">
                    <a:pos x="18" y="12"/>
                  </a:cxn>
                  <a:cxn ang="0">
                    <a:pos x="19" y="1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5" y="9"/>
                  </a:cxn>
                </a:cxnLst>
                <a:rect l="0" t="0" r="r" b="b"/>
                <a:pathLst>
                  <a:path w="37" h="43">
                    <a:moveTo>
                      <a:pt x="5" y="9"/>
                    </a:moveTo>
                    <a:lnTo>
                      <a:pt x="5" y="13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14" y="24"/>
                    </a:lnTo>
                    <a:lnTo>
                      <a:pt x="13" y="28"/>
                    </a:lnTo>
                    <a:lnTo>
                      <a:pt x="18" y="31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5" y="39"/>
                    </a:lnTo>
                    <a:lnTo>
                      <a:pt x="24" y="40"/>
                    </a:lnTo>
                    <a:lnTo>
                      <a:pt x="25" y="42"/>
                    </a:lnTo>
                    <a:lnTo>
                      <a:pt x="31" y="43"/>
                    </a:lnTo>
                    <a:lnTo>
                      <a:pt x="32" y="41"/>
                    </a:lnTo>
                    <a:lnTo>
                      <a:pt x="37" y="41"/>
                    </a:lnTo>
                    <a:lnTo>
                      <a:pt x="37" y="37"/>
                    </a:lnTo>
                    <a:lnTo>
                      <a:pt x="34" y="35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30" y="20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0" name="大阪府">
                <a:extLst>
                  <a:ext uri="{FF2B5EF4-FFF2-40B4-BE49-F238E27FC236}">
                    <a16:creationId xmlns:a16="http://schemas.microsoft.com/office/drawing/2014/main" id="{6C201FBF-C4E2-E144-871B-892E8D8DD62E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635" y="3323"/>
                <a:ext cx="152" cy="224"/>
              </a:xfrm>
              <a:custGeom>
                <a:avLst/>
                <a:gdLst/>
                <a:ahLst/>
                <a:cxnLst>
                  <a:cxn ang="0">
                    <a:pos x="9" y="26"/>
                  </a:cxn>
                  <a:cxn ang="0">
                    <a:pos x="16" y="24"/>
                  </a:cxn>
                  <a:cxn ang="0">
                    <a:pos x="16" y="18"/>
                  </a:cxn>
                  <a:cxn ang="0">
                    <a:pos x="18" y="12"/>
                  </a:cxn>
                  <a:cxn ang="0">
                    <a:pos x="19" y="11"/>
                  </a:cxn>
                  <a:cxn ang="0">
                    <a:pos x="15" y="5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10" y="6"/>
                  </a:cxn>
                  <a:cxn ang="0">
                    <a:pos x="8" y="13"/>
                  </a:cxn>
                  <a:cxn ang="0">
                    <a:pos x="9" y="17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9" y="26"/>
                  </a:cxn>
                </a:cxnLst>
                <a:rect l="0" t="0" r="r" b="b"/>
                <a:pathLst>
                  <a:path w="19" h="28">
                    <a:moveTo>
                      <a:pt x="9" y="26"/>
                    </a:moveTo>
                    <a:lnTo>
                      <a:pt x="16" y="24"/>
                    </a:lnTo>
                    <a:lnTo>
                      <a:pt x="16" y="18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10" y="6"/>
                    </a:lnTo>
                    <a:lnTo>
                      <a:pt x="8" y="13"/>
                    </a:lnTo>
                    <a:lnTo>
                      <a:pt x="9" y="17"/>
                    </a:lnTo>
                    <a:lnTo>
                      <a:pt x="6" y="23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9" y="26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1" name="兵庫県">
                <a:extLst>
                  <a:ext uri="{FF2B5EF4-FFF2-40B4-BE49-F238E27FC236}">
                    <a16:creationId xmlns:a16="http://schemas.microsoft.com/office/drawing/2014/main" id="{BD9FEBBB-04C8-4741-A610-2C55551E2118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508" y="3092"/>
                <a:ext cx="272" cy="312"/>
              </a:xfrm>
              <a:custGeom>
                <a:avLst/>
                <a:gdLst/>
                <a:ahLst/>
                <a:cxnLst>
                  <a:cxn ang="0">
                    <a:pos x="31" y="28"/>
                  </a:cxn>
                  <a:cxn ang="0">
                    <a:pos x="31" y="25"/>
                  </a:cxn>
                  <a:cxn ang="0">
                    <a:pos x="31" y="24"/>
                  </a:cxn>
                  <a:cxn ang="0">
                    <a:pos x="32" y="20"/>
                  </a:cxn>
                  <a:cxn ang="0">
                    <a:pos x="27" y="19"/>
                  </a:cxn>
                  <a:cxn ang="0">
                    <a:pos x="26" y="16"/>
                  </a:cxn>
                  <a:cxn ang="0">
                    <a:pos x="20" y="13"/>
                  </a:cxn>
                  <a:cxn ang="0">
                    <a:pos x="20" y="9"/>
                  </a:cxn>
                  <a:cxn ang="0">
                    <a:pos x="23" y="9"/>
                  </a:cxn>
                  <a:cxn ang="0">
                    <a:pos x="23" y="5"/>
                  </a:cxn>
                  <a:cxn ang="0">
                    <a:pos x="20" y="6"/>
                  </a:cxn>
                  <a:cxn ang="0">
                    <a:pos x="18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7" y="17"/>
                  </a:cxn>
                  <a:cxn ang="0">
                    <a:pos x="4" y="18"/>
                  </a:cxn>
                  <a:cxn ang="0">
                    <a:pos x="4" y="21"/>
                  </a:cxn>
                  <a:cxn ang="0">
                    <a:pos x="2" y="22"/>
                  </a:cxn>
                  <a:cxn ang="0">
                    <a:pos x="0" y="32"/>
                  </a:cxn>
                  <a:cxn ang="0">
                    <a:pos x="2" y="35"/>
                  </a:cxn>
                  <a:cxn ang="0">
                    <a:pos x="12" y="34"/>
                  </a:cxn>
                  <a:cxn ang="0">
                    <a:pos x="22" y="39"/>
                  </a:cxn>
                  <a:cxn ang="0">
                    <a:pos x="32" y="37"/>
                  </a:cxn>
                  <a:cxn ang="0">
                    <a:pos x="34" y="30"/>
                  </a:cxn>
                  <a:cxn ang="0">
                    <a:pos x="31" y="28"/>
                  </a:cxn>
                </a:cxnLst>
                <a:rect l="0" t="0" r="r" b="b"/>
                <a:pathLst>
                  <a:path w="34" h="39">
                    <a:moveTo>
                      <a:pt x="31" y="28"/>
                    </a:moveTo>
                    <a:lnTo>
                      <a:pt x="31" y="25"/>
                    </a:lnTo>
                    <a:lnTo>
                      <a:pt x="31" y="24"/>
                    </a:lnTo>
                    <a:lnTo>
                      <a:pt x="32" y="20"/>
                    </a:lnTo>
                    <a:lnTo>
                      <a:pt x="27" y="19"/>
                    </a:lnTo>
                    <a:lnTo>
                      <a:pt x="26" y="16"/>
                    </a:lnTo>
                    <a:lnTo>
                      <a:pt x="20" y="13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0" y="6"/>
                    </a:lnTo>
                    <a:lnTo>
                      <a:pt x="18" y="1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17"/>
                    </a:lnTo>
                    <a:lnTo>
                      <a:pt x="4" y="18"/>
                    </a:lnTo>
                    <a:lnTo>
                      <a:pt x="4" y="21"/>
                    </a:lnTo>
                    <a:lnTo>
                      <a:pt x="2" y="22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12" y="34"/>
                    </a:lnTo>
                    <a:lnTo>
                      <a:pt x="22" y="39"/>
                    </a:lnTo>
                    <a:lnTo>
                      <a:pt x="32" y="37"/>
                    </a:lnTo>
                    <a:lnTo>
                      <a:pt x="34" y="30"/>
                    </a:lnTo>
                    <a:lnTo>
                      <a:pt x="31" y="28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2" name="兵庫県001_">
                <a:extLst>
                  <a:ext uri="{FF2B5EF4-FFF2-40B4-BE49-F238E27FC236}">
                    <a16:creationId xmlns:a16="http://schemas.microsoft.com/office/drawing/2014/main" id="{98153F7A-9305-674D-8E84-CBEAEDE81598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495" y="3391"/>
                <a:ext cx="104" cy="12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" y="5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9" y="8"/>
                  </a:cxn>
                  <a:cxn ang="0">
                    <a:pos x="11" y="12"/>
                  </a:cxn>
                  <a:cxn ang="0">
                    <a:pos x="5" y="16"/>
                  </a:cxn>
                  <a:cxn ang="0">
                    <a:pos x="2" y="14"/>
                  </a:cxn>
                  <a:cxn ang="0">
                    <a:pos x="0" y="11"/>
                  </a:cxn>
                </a:cxnLst>
                <a:rect l="0" t="0" r="r" b="b"/>
                <a:pathLst>
                  <a:path w="13" h="16">
                    <a:moveTo>
                      <a:pt x="0" y="11"/>
                    </a:moveTo>
                    <a:lnTo>
                      <a:pt x="5" y="5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9" y="8"/>
                    </a:lnTo>
                    <a:lnTo>
                      <a:pt x="11" y="12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3" name="奈良県">
                <a:extLst>
                  <a:ext uri="{FF2B5EF4-FFF2-40B4-BE49-F238E27FC236}">
                    <a16:creationId xmlns:a16="http://schemas.microsoft.com/office/drawing/2014/main" id="{595CA5DF-6D65-E144-B5A6-8915CF7AF4ED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693" y="3458"/>
                <a:ext cx="176" cy="26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4" y="19"/>
                  </a:cxn>
                  <a:cxn ang="0">
                    <a:pos x="0" y="25"/>
                  </a:cxn>
                  <a:cxn ang="0">
                    <a:pos x="2" y="29"/>
                  </a:cxn>
                  <a:cxn ang="0">
                    <a:pos x="1" y="32"/>
                  </a:cxn>
                  <a:cxn ang="0">
                    <a:pos x="7" y="32"/>
                  </a:cxn>
                  <a:cxn ang="0">
                    <a:pos x="9" y="33"/>
                  </a:cxn>
                  <a:cxn ang="0">
                    <a:pos x="12" y="27"/>
                  </a:cxn>
                  <a:cxn ang="0">
                    <a:pos x="19" y="24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2" y="9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11" y="3"/>
                  </a:cxn>
                </a:cxnLst>
                <a:rect l="0" t="0" r="r" b="b"/>
                <a:pathLst>
                  <a:path w="22" h="33">
                    <a:moveTo>
                      <a:pt x="11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1" y="32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9" y="2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11" y="3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4" name="和歌山県">
                <a:extLst>
                  <a:ext uri="{FF2B5EF4-FFF2-40B4-BE49-F238E27FC236}">
                    <a16:creationId xmlns:a16="http://schemas.microsoft.com/office/drawing/2014/main" id="{483EA6AC-4690-AC4E-AB63-CE97085749F3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535" y="3508"/>
                <a:ext cx="232" cy="272"/>
              </a:xfrm>
              <a:custGeom>
                <a:avLst/>
                <a:gdLst/>
                <a:ahLst/>
                <a:cxnLst>
                  <a:cxn ang="0">
                    <a:pos x="23" y="20"/>
                  </a:cxn>
                  <a:cxn ang="0">
                    <a:pos x="17" y="20"/>
                  </a:cxn>
                  <a:cxn ang="0">
                    <a:pos x="18" y="17"/>
                  </a:cxn>
                  <a:cxn ang="0">
                    <a:pos x="16" y="13"/>
                  </a:cxn>
                  <a:cxn ang="0">
                    <a:pos x="20" y="7"/>
                  </a:cxn>
                  <a:cxn ang="0">
                    <a:pos x="18" y="0"/>
                  </a:cxn>
                  <a:cxn ang="0">
                    <a:pos x="11" y="2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4" y="8"/>
                  </a:cxn>
                  <a:cxn ang="0">
                    <a:pos x="1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9" y="24"/>
                  </a:cxn>
                  <a:cxn ang="0">
                    <a:pos x="10" y="30"/>
                  </a:cxn>
                  <a:cxn ang="0">
                    <a:pos x="22" y="34"/>
                  </a:cxn>
                  <a:cxn ang="0">
                    <a:pos x="29" y="25"/>
                  </a:cxn>
                  <a:cxn ang="0">
                    <a:pos x="25" y="21"/>
                  </a:cxn>
                  <a:cxn ang="0">
                    <a:pos x="23" y="20"/>
                  </a:cxn>
                </a:cxnLst>
                <a:rect l="0" t="0" r="r" b="b"/>
                <a:pathLst>
                  <a:path w="29" h="34">
                    <a:moveTo>
                      <a:pt x="23" y="20"/>
                    </a:moveTo>
                    <a:lnTo>
                      <a:pt x="17" y="20"/>
                    </a:lnTo>
                    <a:lnTo>
                      <a:pt x="18" y="17"/>
                    </a:lnTo>
                    <a:lnTo>
                      <a:pt x="16" y="13"/>
                    </a:lnTo>
                    <a:lnTo>
                      <a:pt x="20" y="7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9" y="24"/>
                    </a:lnTo>
                    <a:lnTo>
                      <a:pt x="10" y="30"/>
                    </a:lnTo>
                    <a:lnTo>
                      <a:pt x="22" y="34"/>
                    </a:lnTo>
                    <a:lnTo>
                      <a:pt x="29" y="25"/>
                    </a:lnTo>
                    <a:lnTo>
                      <a:pt x="25" y="21"/>
                    </a:lnTo>
                    <a:lnTo>
                      <a:pt x="23" y="20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5" name="鳥取県">
                <a:extLst>
                  <a:ext uri="{FF2B5EF4-FFF2-40B4-BE49-F238E27FC236}">
                    <a16:creationId xmlns:a16="http://schemas.microsoft.com/office/drawing/2014/main" id="{5AD18FFA-1105-E046-8131-99DF4D39B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286" y="3022"/>
                <a:ext cx="320" cy="159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4" y="10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3" y="20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4" y="11"/>
                  </a:cxn>
                  <a:cxn ang="0">
                    <a:pos x="20" y="13"/>
                  </a:cxn>
                  <a:cxn ang="0">
                    <a:pos x="26" y="10"/>
                  </a:cxn>
                  <a:cxn ang="0">
                    <a:pos x="30" y="12"/>
                  </a:cxn>
                  <a:cxn ang="0">
                    <a:pos x="31" y="16"/>
                  </a:cxn>
                  <a:cxn ang="0">
                    <a:pos x="37" y="16"/>
                  </a:cxn>
                  <a:cxn ang="0">
                    <a:pos x="40" y="15"/>
                  </a:cxn>
                  <a:cxn ang="0">
                    <a:pos x="39" y="2"/>
                  </a:cxn>
                  <a:cxn ang="0">
                    <a:pos x="37" y="0"/>
                  </a:cxn>
                  <a:cxn ang="0">
                    <a:pos x="27" y="3"/>
                  </a:cxn>
                  <a:cxn ang="0">
                    <a:pos x="19" y="3"/>
                  </a:cxn>
                  <a:cxn ang="0">
                    <a:pos x="13" y="2"/>
                  </a:cxn>
                  <a:cxn ang="0">
                    <a:pos x="9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2" y="2"/>
                  </a:cxn>
                  <a:cxn ang="0">
                    <a:pos x="5" y="6"/>
                  </a:cxn>
                </a:cxnLst>
                <a:rect l="0" t="0" r="r" b="b"/>
                <a:pathLst>
                  <a:path w="40" h="20">
                    <a:moveTo>
                      <a:pt x="5" y="6"/>
                    </a:moveTo>
                    <a:lnTo>
                      <a:pt x="4" y="10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0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4" y="11"/>
                    </a:lnTo>
                    <a:lnTo>
                      <a:pt x="20" y="13"/>
                    </a:lnTo>
                    <a:lnTo>
                      <a:pt x="26" y="10"/>
                    </a:lnTo>
                    <a:lnTo>
                      <a:pt x="30" y="12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27" y="3"/>
                    </a:lnTo>
                    <a:lnTo>
                      <a:pt x="19" y="3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6" name="島根県">
                <a:extLst>
                  <a:ext uri="{FF2B5EF4-FFF2-40B4-BE49-F238E27FC236}">
                    <a16:creationId xmlns:a16="http://schemas.microsoft.com/office/drawing/2014/main" id="{F004A65A-8A17-CF46-9746-4AF8DD46F09A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914" y="2897"/>
                <a:ext cx="416" cy="343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2" y="43"/>
                  </a:cxn>
                  <a:cxn ang="0">
                    <a:pos x="7" y="43"/>
                  </a:cxn>
                  <a:cxn ang="0">
                    <a:pos x="11" y="38"/>
                  </a:cxn>
                  <a:cxn ang="0">
                    <a:pos x="15" y="30"/>
                  </a:cxn>
                  <a:cxn ang="0">
                    <a:pos x="18" y="28"/>
                  </a:cxn>
                  <a:cxn ang="0">
                    <a:pos x="31" y="27"/>
                  </a:cxn>
                  <a:cxn ang="0">
                    <a:pos x="29" y="23"/>
                  </a:cxn>
                  <a:cxn ang="0">
                    <a:pos x="35" y="18"/>
                  </a:cxn>
                  <a:cxn ang="0">
                    <a:pos x="45" y="19"/>
                  </a:cxn>
                  <a:cxn ang="0">
                    <a:pos x="46" y="13"/>
                  </a:cxn>
                  <a:cxn ang="0">
                    <a:pos x="49" y="10"/>
                  </a:cxn>
                  <a:cxn ang="0">
                    <a:pos x="50" y="6"/>
                  </a:cxn>
                  <a:cxn ang="0">
                    <a:pos x="47" y="2"/>
                  </a:cxn>
                  <a:cxn ang="0">
                    <a:pos x="51" y="1"/>
                  </a:cxn>
                  <a:cxn ang="0">
                    <a:pos x="52" y="0"/>
                  </a:cxn>
                  <a:cxn ang="0">
                    <a:pos x="43" y="0"/>
                  </a:cxn>
                  <a:cxn ang="0">
                    <a:pos x="29" y="5"/>
                  </a:cxn>
                  <a:cxn ang="0">
                    <a:pos x="30" y="7"/>
                  </a:cxn>
                  <a:cxn ang="0">
                    <a:pos x="25" y="13"/>
                  </a:cxn>
                  <a:cxn ang="0">
                    <a:pos x="18" y="18"/>
                  </a:cxn>
                  <a:cxn ang="0">
                    <a:pos x="3" y="30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3" y="38"/>
                  </a:cxn>
                </a:cxnLst>
                <a:rect l="0" t="0" r="r" b="b"/>
                <a:pathLst>
                  <a:path w="52" h="43">
                    <a:moveTo>
                      <a:pt x="3" y="38"/>
                    </a:moveTo>
                    <a:lnTo>
                      <a:pt x="2" y="43"/>
                    </a:lnTo>
                    <a:lnTo>
                      <a:pt x="7" y="43"/>
                    </a:lnTo>
                    <a:lnTo>
                      <a:pt x="11" y="38"/>
                    </a:lnTo>
                    <a:lnTo>
                      <a:pt x="15" y="30"/>
                    </a:lnTo>
                    <a:lnTo>
                      <a:pt x="18" y="28"/>
                    </a:lnTo>
                    <a:lnTo>
                      <a:pt x="31" y="27"/>
                    </a:lnTo>
                    <a:lnTo>
                      <a:pt x="29" y="23"/>
                    </a:lnTo>
                    <a:lnTo>
                      <a:pt x="35" y="18"/>
                    </a:lnTo>
                    <a:lnTo>
                      <a:pt x="45" y="19"/>
                    </a:lnTo>
                    <a:lnTo>
                      <a:pt x="46" y="13"/>
                    </a:lnTo>
                    <a:lnTo>
                      <a:pt x="49" y="10"/>
                    </a:lnTo>
                    <a:lnTo>
                      <a:pt x="50" y="6"/>
                    </a:lnTo>
                    <a:lnTo>
                      <a:pt x="47" y="2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25" y="13"/>
                    </a:lnTo>
                    <a:lnTo>
                      <a:pt x="18" y="18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7" name="岡山県">
                <a:extLst>
                  <a:ext uri="{FF2B5EF4-FFF2-40B4-BE49-F238E27FC236}">
                    <a16:creationId xmlns:a16="http://schemas.microsoft.com/office/drawing/2014/main" id="{73A90977-872A-CD4E-8674-9B10EAF2593E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261" y="3092"/>
                <a:ext cx="272" cy="256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34" y="9"/>
                  </a:cxn>
                  <a:cxn ang="0">
                    <a:pos x="34" y="6"/>
                  </a:cxn>
                  <a:cxn ang="0">
                    <a:pos x="28" y="6"/>
                  </a:cxn>
                  <a:cxn ang="0">
                    <a:pos x="27" y="2"/>
                  </a:cxn>
                  <a:cxn ang="0">
                    <a:pos x="23" y="0"/>
                  </a:cxn>
                  <a:cxn ang="0">
                    <a:pos x="17" y="3"/>
                  </a:cxn>
                  <a:cxn ang="0">
                    <a:pos x="11" y="1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4" y="19"/>
                  </a:cxn>
                  <a:cxn ang="0">
                    <a:pos x="4" y="24"/>
                  </a:cxn>
                  <a:cxn ang="0">
                    <a:pos x="6" y="31"/>
                  </a:cxn>
                  <a:cxn ang="0">
                    <a:pos x="8" y="30"/>
                  </a:cxn>
                  <a:cxn ang="0">
                    <a:pos x="9" y="32"/>
                  </a:cxn>
                  <a:cxn ang="0">
                    <a:pos x="17" y="29"/>
                  </a:cxn>
                  <a:cxn ang="0">
                    <a:pos x="18" y="31"/>
                  </a:cxn>
                  <a:cxn ang="0">
                    <a:pos x="24" y="29"/>
                  </a:cxn>
                  <a:cxn ang="0">
                    <a:pos x="32" y="23"/>
                  </a:cxn>
                  <a:cxn ang="0">
                    <a:pos x="30" y="20"/>
                  </a:cxn>
                  <a:cxn ang="0">
                    <a:pos x="32" y="10"/>
                  </a:cxn>
                </a:cxnLst>
                <a:rect l="0" t="0" r="r" b="b"/>
                <a:pathLst>
                  <a:path w="34" h="32">
                    <a:moveTo>
                      <a:pt x="32" y="10"/>
                    </a:moveTo>
                    <a:lnTo>
                      <a:pt x="34" y="9"/>
                    </a:lnTo>
                    <a:lnTo>
                      <a:pt x="34" y="6"/>
                    </a:lnTo>
                    <a:lnTo>
                      <a:pt x="28" y="6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7" y="3"/>
                    </a:lnTo>
                    <a:lnTo>
                      <a:pt x="11" y="1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6" y="31"/>
                    </a:lnTo>
                    <a:lnTo>
                      <a:pt x="8" y="30"/>
                    </a:lnTo>
                    <a:lnTo>
                      <a:pt x="9" y="32"/>
                    </a:lnTo>
                    <a:lnTo>
                      <a:pt x="17" y="29"/>
                    </a:lnTo>
                    <a:lnTo>
                      <a:pt x="18" y="31"/>
                    </a:lnTo>
                    <a:lnTo>
                      <a:pt x="24" y="29"/>
                    </a:lnTo>
                    <a:lnTo>
                      <a:pt x="32" y="23"/>
                    </a:lnTo>
                    <a:lnTo>
                      <a:pt x="30" y="20"/>
                    </a:lnTo>
                    <a:lnTo>
                      <a:pt x="32" y="10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8" name="広島県">
                <a:extLst>
                  <a:ext uri="{FF2B5EF4-FFF2-40B4-BE49-F238E27FC236}">
                    <a16:creationId xmlns:a16="http://schemas.microsoft.com/office/drawing/2014/main" id="{6D598DC5-1541-5146-9A29-88EB26F292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960" y="3053"/>
                <a:ext cx="344" cy="256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39" y="8"/>
                  </a:cxn>
                  <a:cxn ang="0">
                    <a:pos x="37" y="2"/>
                  </a:cxn>
                  <a:cxn ang="0">
                    <a:pos x="34" y="1"/>
                  </a:cxn>
                  <a:cxn ang="0">
                    <a:pos x="24" y="0"/>
                  </a:cxn>
                  <a:cxn ang="0">
                    <a:pos x="18" y="5"/>
                  </a:cxn>
                  <a:cxn ang="0">
                    <a:pos x="20" y="9"/>
                  </a:cxn>
                  <a:cxn ang="0">
                    <a:pos x="7" y="10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3" y="29"/>
                  </a:cxn>
                  <a:cxn ang="0">
                    <a:pos x="5" y="31"/>
                  </a:cxn>
                  <a:cxn ang="0">
                    <a:pos x="6" y="29"/>
                  </a:cxn>
                  <a:cxn ang="0">
                    <a:pos x="11" y="27"/>
                  </a:cxn>
                  <a:cxn ang="0">
                    <a:pos x="15" y="28"/>
                  </a:cxn>
                  <a:cxn ang="0">
                    <a:pos x="17" y="32"/>
                  </a:cxn>
                  <a:cxn ang="0">
                    <a:pos x="22" y="29"/>
                  </a:cxn>
                  <a:cxn ang="0">
                    <a:pos x="34" y="25"/>
                  </a:cxn>
                  <a:cxn ang="0">
                    <a:pos x="37" y="28"/>
                  </a:cxn>
                  <a:cxn ang="0">
                    <a:pos x="43" y="23"/>
                  </a:cxn>
                  <a:cxn ang="0">
                    <a:pos x="41" y="16"/>
                  </a:cxn>
                  <a:cxn ang="0">
                    <a:pos x="41" y="11"/>
                  </a:cxn>
                </a:cxnLst>
                <a:rect l="0" t="0" r="r" b="b"/>
                <a:pathLst>
                  <a:path w="43" h="32">
                    <a:moveTo>
                      <a:pt x="41" y="11"/>
                    </a:moveTo>
                    <a:lnTo>
                      <a:pt x="39" y="8"/>
                    </a:lnTo>
                    <a:lnTo>
                      <a:pt x="37" y="2"/>
                    </a:lnTo>
                    <a:lnTo>
                      <a:pt x="34" y="1"/>
                    </a:lnTo>
                    <a:lnTo>
                      <a:pt x="24" y="0"/>
                    </a:lnTo>
                    <a:lnTo>
                      <a:pt x="18" y="5"/>
                    </a:lnTo>
                    <a:lnTo>
                      <a:pt x="20" y="9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11" y="27"/>
                    </a:lnTo>
                    <a:lnTo>
                      <a:pt x="15" y="28"/>
                    </a:lnTo>
                    <a:lnTo>
                      <a:pt x="17" y="32"/>
                    </a:lnTo>
                    <a:lnTo>
                      <a:pt x="22" y="29"/>
                    </a:lnTo>
                    <a:lnTo>
                      <a:pt x="34" y="25"/>
                    </a:lnTo>
                    <a:lnTo>
                      <a:pt x="37" y="28"/>
                    </a:lnTo>
                    <a:lnTo>
                      <a:pt x="43" y="23"/>
                    </a:lnTo>
                    <a:lnTo>
                      <a:pt x="41" y="16"/>
                    </a:lnTo>
                    <a:lnTo>
                      <a:pt x="41" y="11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99" name="山口県">
                <a:extLst>
                  <a:ext uri="{FF2B5EF4-FFF2-40B4-BE49-F238E27FC236}">
                    <a16:creationId xmlns:a16="http://schemas.microsoft.com/office/drawing/2014/main" id="{EE839159-6A36-D749-8862-3B38D2A0F904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649" y="3043"/>
                <a:ext cx="336" cy="232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7" y="6"/>
                  </a:cxn>
                  <a:cxn ang="0">
                    <a:pos x="33" y="11"/>
                  </a:cxn>
                  <a:cxn ang="0">
                    <a:pos x="28" y="11"/>
                  </a:cxn>
                  <a:cxn ang="0">
                    <a:pos x="29" y="6"/>
                  </a:cxn>
                  <a:cxn ang="0">
                    <a:pos x="26" y="4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6"/>
                  </a:cxn>
                  <a:cxn ang="0">
                    <a:pos x="2" y="6"/>
                  </a:cxn>
                  <a:cxn ang="0">
                    <a:pos x="2" y="14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7" y="20"/>
                  </a:cxn>
                  <a:cxn ang="0">
                    <a:pos x="11" y="24"/>
                  </a:cxn>
                  <a:cxn ang="0">
                    <a:pos x="17" y="22"/>
                  </a:cxn>
                  <a:cxn ang="0">
                    <a:pos x="28" y="23"/>
                  </a:cxn>
                  <a:cxn ang="0">
                    <a:pos x="37" y="29"/>
                  </a:cxn>
                  <a:cxn ang="0">
                    <a:pos x="41" y="25"/>
                  </a:cxn>
                  <a:cxn ang="0">
                    <a:pos x="42" y="17"/>
                  </a:cxn>
                  <a:cxn ang="0">
                    <a:pos x="40" y="15"/>
                  </a:cxn>
                  <a:cxn ang="0">
                    <a:pos x="39" y="9"/>
                  </a:cxn>
                </a:cxnLst>
                <a:rect l="0" t="0" r="r" b="b"/>
                <a:pathLst>
                  <a:path w="42" h="29">
                    <a:moveTo>
                      <a:pt x="39" y="9"/>
                    </a:moveTo>
                    <a:lnTo>
                      <a:pt x="37" y="6"/>
                    </a:lnTo>
                    <a:lnTo>
                      <a:pt x="33" y="11"/>
                    </a:lnTo>
                    <a:lnTo>
                      <a:pt x="28" y="11"/>
                    </a:lnTo>
                    <a:lnTo>
                      <a:pt x="29" y="6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6"/>
                    </a:lnTo>
                    <a:lnTo>
                      <a:pt x="2" y="6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8" y="23"/>
                    </a:lnTo>
                    <a:lnTo>
                      <a:pt x="37" y="29"/>
                    </a:lnTo>
                    <a:lnTo>
                      <a:pt x="41" y="25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9" y="9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0" name="徳島県">
                <a:extLst>
                  <a:ext uri="{FF2B5EF4-FFF2-40B4-BE49-F238E27FC236}">
                    <a16:creationId xmlns:a16="http://schemas.microsoft.com/office/drawing/2014/main" id="{239C606A-69D7-F04C-91B9-2F36C42A3B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221" y="3420"/>
                <a:ext cx="272" cy="216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32" y="12"/>
                  </a:cxn>
                  <a:cxn ang="0">
                    <a:pos x="28" y="9"/>
                  </a:cxn>
                  <a:cxn ang="0">
                    <a:pos x="30" y="5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4" y="3"/>
                  </a:cxn>
                  <a:cxn ang="0">
                    <a:pos x="15" y="4"/>
                  </a:cxn>
                  <a:cxn ang="0">
                    <a:pos x="9" y="6"/>
                  </a:cxn>
                  <a:cxn ang="0">
                    <a:pos x="6" y="5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6" y="16"/>
                  </a:cxn>
                  <a:cxn ang="0">
                    <a:pos x="9" y="15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9" y="27"/>
                  </a:cxn>
                  <a:cxn ang="0">
                    <a:pos x="23" y="22"/>
                  </a:cxn>
                  <a:cxn ang="0">
                    <a:pos x="34" y="15"/>
                  </a:cxn>
                  <a:cxn ang="0">
                    <a:pos x="31" y="14"/>
                  </a:cxn>
                </a:cxnLst>
                <a:rect l="0" t="0" r="r" b="b"/>
                <a:pathLst>
                  <a:path w="34" h="27">
                    <a:moveTo>
                      <a:pt x="31" y="14"/>
                    </a:moveTo>
                    <a:lnTo>
                      <a:pt x="32" y="12"/>
                    </a:lnTo>
                    <a:lnTo>
                      <a:pt x="28" y="9"/>
                    </a:lnTo>
                    <a:lnTo>
                      <a:pt x="30" y="5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9" y="27"/>
                    </a:lnTo>
                    <a:lnTo>
                      <a:pt x="23" y="22"/>
                    </a:lnTo>
                    <a:lnTo>
                      <a:pt x="34" y="15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1" name="香川県">
                <a:extLst>
                  <a:ext uri="{FF2B5EF4-FFF2-40B4-BE49-F238E27FC236}">
                    <a16:creationId xmlns:a16="http://schemas.microsoft.com/office/drawing/2014/main" id="{8291CEFF-8909-DE43-95C4-2158339B28BA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2246" y="3368"/>
                <a:ext cx="208" cy="96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11" y="11"/>
                  </a:cxn>
                  <a:cxn ang="0">
                    <a:pos x="17" y="9"/>
                  </a:cxn>
                  <a:cxn ang="0">
                    <a:pos x="26" y="8"/>
                  </a:cxn>
                  <a:cxn ang="0">
                    <a:pos x="26" y="5"/>
                  </a:cxn>
                  <a:cxn ang="0">
                    <a:pos x="18" y="0"/>
                  </a:cxn>
                  <a:cxn ang="0">
                    <a:pos x="8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8" y="10"/>
                  </a:cxn>
                </a:cxnLst>
                <a:rect l="0" t="0" r="r" b="b"/>
                <a:pathLst>
                  <a:path w="26" h="12">
                    <a:moveTo>
                      <a:pt x="8" y="10"/>
                    </a:moveTo>
                    <a:lnTo>
                      <a:pt x="11" y="11"/>
                    </a:lnTo>
                    <a:lnTo>
                      <a:pt x="17" y="9"/>
                    </a:lnTo>
                    <a:lnTo>
                      <a:pt x="26" y="8"/>
                    </a:lnTo>
                    <a:lnTo>
                      <a:pt x="26" y="5"/>
                    </a:lnTo>
                    <a:lnTo>
                      <a:pt x="18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8" y="10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2" name="愛媛県">
                <a:extLst>
                  <a:ext uri="{FF2B5EF4-FFF2-40B4-BE49-F238E27FC236}">
                    <a16:creationId xmlns:a16="http://schemas.microsoft.com/office/drawing/2014/main" id="{A19979DF-AA83-0E48-BC5C-A9B8F92CE099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812" y="3310"/>
                <a:ext cx="399" cy="35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25" y="30"/>
                  </a:cxn>
                  <a:cxn ang="0">
                    <a:pos x="23" y="24"/>
                  </a:cxn>
                  <a:cxn ang="0">
                    <a:pos x="30" y="23"/>
                  </a:cxn>
                  <a:cxn ang="0">
                    <a:pos x="35" y="13"/>
                  </a:cxn>
                  <a:cxn ang="0">
                    <a:pos x="50" y="10"/>
                  </a:cxn>
                  <a:cxn ang="0">
                    <a:pos x="50" y="4"/>
                  </a:cxn>
                  <a:cxn ang="0">
                    <a:pos x="48" y="3"/>
                  </a:cxn>
                  <a:cxn ang="0">
                    <a:pos x="45" y="4"/>
                  </a:cxn>
                  <a:cxn ang="0">
                    <a:pos x="41" y="4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6"/>
                  </a:cxn>
                  <a:cxn ang="0">
                    <a:pos x="19" y="14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1" y="23"/>
                  </a:cxn>
                  <a:cxn ang="0">
                    <a:pos x="10" y="27"/>
                  </a:cxn>
                  <a:cxn ang="0">
                    <a:pos x="14" y="30"/>
                  </a:cxn>
                  <a:cxn ang="0">
                    <a:pos x="13" y="32"/>
                  </a:cxn>
                  <a:cxn ang="0">
                    <a:pos x="9" y="31"/>
                  </a:cxn>
                  <a:cxn ang="0">
                    <a:pos x="13" y="44"/>
                  </a:cxn>
                  <a:cxn ang="0">
                    <a:pos x="16" y="43"/>
                  </a:cxn>
                  <a:cxn ang="0">
                    <a:pos x="16" y="35"/>
                  </a:cxn>
                  <a:cxn ang="0">
                    <a:pos x="19" y="35"/>
                  </a:cxn>
                </a:cxnLst>
                <a:rect l="0" t="0" r="r" b="b"/>
                <a:pathLst>
                  <a:path w="50" h="44">
                    <a:moveTo>
                      <a:pt x="19" y="35"/>
                    </a:moveTo>
                    <a:lnTo>
                      <a:pt x="25" y="30"/>
                    </a:lnTo>
                    <a:lnTo>
                      <a:pt x="23" y="24"/>
                    </a:lnTo>
                    <a:lnTo>
                      <a:pt x="30" y="23"/>
                    </a:lnTo>
                    <a:lnTo>
                      <a:pt x="35" y="13"/>
                    </a:lnTo>
                    <a:lnTo>
                      <a:pt x="50" y="10"/>
                    </a:lnTo>
                    <a:lnTo>
                      <a:pt x="50" y="4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6"/>
                    </a:lnTo>
                    <a:lnTo>
                      <a:pt x="19" y="14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1" y="23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3" y="32"/>
                    </a:lnTo>
                    <a:lnTo>
                      <a:pt x="9" y="31"/>
                    </a:lnTo>
                    <a:lnTo>
                      <a:pt x="13" y="44"/>
                    </a:lnTo>
                    <a:lnTo>
                      <a:pt x="16" y="43"/>
                    </a:lnTo>
                    <a:lnTo>
                      <a:pt x="16" y="35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3" name="高知県">
                <a:extLst>
                  <a:ext uri="{FF2B5EF4-FFF2-40B4-BE49-F238E27FC236}">
                    <a16:creationId xmlns:a16="http://schemas.microsoft.com/office/drawing/2014/main" id="{67CA269A-DCA4-6B41-8DAA-8F58C6FBE4F7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903" y="3437"/>
                <a:ext cx="424" cy="328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46" y="7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19" y="3"/>
                  </a:cxn>
                  <a:cxn ang="0">
                    <a:pos x="14" y="13"/>
                  </a:cxn>
                  <a:cxn ang="0">
                    <a:pos x="7" y="14"/>
                  </a:cxn>
                  <a:cxn ang="0">
                    <a:pos x="9" y="20"/>
                  </a:cxn>
                  <a:cxn ang="0">
                    <a:pos x="3" y="25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0" y="38"/>
                  </a:cxn>
                  <a:cxn ang="0">
                    <a:pos x="5" y="39"/>
                  </a:cxn>
                  <a:cxn ang="0">
                    <a:pos x="9" y="38"/>
                  </a:cxn>
                  <a:cxn ang="0">
                    <a:pos x="13" y="41"/>
                  </a:cxn>
                  <a:cxn ang="0">
                    <a:pos x="12" y="35"/>
                  </a:cxn>
                  <a:cxn ang="0">
                    <a:pos x="13" y="31"/>
                  </a:cxn>
                  <a:cxn ang="0">
                    <a:pos x="19" y="26"/>
                  </a:cxn>
                  <a:cxn ang="0">
                    <a:pos x="22" y="20"/>
                  </a:cxn>
                  <a:cxn ang="0">
                    <a:pos x="30" y="14"/>
                  </a:cxn>
                  <a:cxn ang="0">
                    <a:pos x="34" y="13"/>
                  </a:cxn>
                  <a:cxn ang="0">
                    <a:pos x="40" y="14"/>
                  </a:cxn>
                  <a:cxn ang="0">
                    <a:pos x="49" y="24"/>
                  </a:cxn>
                  <a:cxn ang="0">
                    <a:pos x="53" y="14"/>
                  </a:cxn>
                  <a:cxn ang="0">
                    <a:pos x="48" y="11"/>
                  </a:cxn>
                  <a:cxn ang="0">
                    <a:pos x="48" y="9"/>
                  </a:cxn>
                </a:cxnLst>
                <a:rect l="0" t="0" r="r" b="b"/>
                <a:pathLst>
                  <a:path w="53" h="41">
                    <a:moveTo>
                      <a:pt x="48" y="9"/>
                    </a:moveTo>
                    <a:lnTo>
                      <a:pt x="46" y="7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19" y="3"/>
                    </a:lnTo>
                    <a:lnTo>
                      <a:pt x="14" y="13"/>
                    </a:lnTo>
                    <a:lnTo>
                      <a:pt x="7" y="14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0" y="38"/>
                    </a:lnTo>
                    <a:lnTo>
                      <a:pt x="5" y="39"/>
                    </a:lnTo>
                    <a:lnTo>
                      <a:pt x="9" y="38"/>
                    </a:lnTo>
                    <a:lnTo>
                      <a:pt x="13" y="41"/>
                    </a:lnTo>
                    <a:lnTo>
                      <a:pt x="12" y="35"/>
                    </a:lnTo>
                    <a:lnTo>
                      <a:pt x="13" y="31"/>
                    </a:lnTo>
                    <a:lnTo>
                      <a:pt x="19" y="26"/>
                    </a:lnTo>
                    <a:lnTo>
                      <a:pt x="22" y="20"/>
                    </a:lnTo>
                    <a:lnTo>
                      <a:pt x="30" y="14"/>
                    </a:lnTo>
                    <a:lnTo>
                      <a:pt x="34" y="13"/>
                    </a:lnTo>
                    <a:lnTo>
                      <a:pt x="40" y="14"/>
                    </a:lnTo>
                    <a:lnTo>
                      <a:pt x="49" y="24"/>
                    </a:lnTo>
                    <a:lnTo>
                      <a:pt x="53" y="14"/>
                    </a:lnTo>
                    <a:lnTo>
                      <a:pt x="48" y="11"/>
                    </a:lnTo>
                    <a:lnTo>
                      <a:pt x="48" y="9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4" name="福岡県">
                <a:extLst>
                  <a:ext uri="{FF2B5EF4-FFF2-40B4-BE49-F238E27FC236}">
                    <a16:creationId xmlns:a16="http://schemas.microsoft.com/office/drawing/2014/main" id="{E47970F8-1016-1C42-BCC3-676E69BECE07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390" y="3126"/>
                <a:ext cx="279" cy="263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3" y="0"/>
                  </a:cxn>
                  <a:cxn ang="0">
                    <a:pos x="15" y="1"/>
                  </a:cxn>
                  <a:cxn ang="0">
                    <a:pos x="7" y="8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0" y="15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2" y="20"/>
                  </a:cxn>
                  <a:cxn ang="0">
                    <a:pos x="8" y="27"/>
                  </a:cxn>
                  <a:cxn ang="0">
                    <a:pos x="9" y="33"/>
                  </a:cxn>
                  <a:cxn ang="0">
                    <a:pos x="13" y="32"/>
                  </a:cxn>
                  <a:cxn ang="0">
                    <a:pos x="18" y="28"/>
                  </a:cxn>
                  <a:cxn ang="0">
                    <a:pos x="25" y="30"/>
                  </a:cxn>
                  <a:cxn ang="0">
                    <a:pos x="25" y="22"/>
                  </a:cxn>
                  <a:cxn ang="0">
                    <a:pos x="27" y="18"/>
                  </a:cxn>
                  <a:cxn ang="0">
                    <a:pos x="34" y="17"/>
                  </a:cxn>
                  <a:cxn ang="0">
                    <a:pos x="35" y="14"/>
                  </a:cxn>
                  <a:cxn ang="0">
                    <a:pos x="31" y="10"/>
                  </a:cxn>
                </a:cxnLst>
                <a:rect l="0" t="0" r="r" b="b"/>
                <a:pathLst>
                  <a:path w="35" h="33">
                    <a:moveTo>
                      <a:pt x="31" y="10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2" y="20"/>
                    </a:lnTo>
                    <a:lnTo>
                      <a:pt x="8" y="27"/>
                    </a:lnTo>
                    <a:lnTo>
                      <a:pt x="9" y="33"/>
                    </a:lnTo>
                    <a:lnTo>
                      <a:pt x="13" y="32"/>
                    </a:lnTo>
                    <a:lnTo>
                      <a:pt x="18" y="28"/>
                    </a:lnTo>
                    <a:lnTo>
                      <a:pt x="25" y="30"/>
                    </a:lnTo>
                    <a:lnTo>
                      <a:pt x="25" y="22"/>
                    </a:lnTo>
                    <a:lnTo>
                      <a:pt x="27" y="18"/>
                    </a:lnTo>
                    <a:lnTo>
                      <a:pt x="34" y="17"/>
                    </a:lnTo>
                    <a:lnTo>
                      <a:pt x="35" y="14"/>
                    </a:lnTo>
                    <a:lnTo>
                      <a:pt x="31" y="10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5" name="佐賀県">
                <a:extLst>
                  <a:ext uri="{FF2B5EF4-FFF2-40B4-BE49-F238E27FC236}">
                    <a16:creationId xmlns:a16="http://schemas.microsoft.com/office/drawing/2014/main" id="{B93EDC6C-3404-C347-842D-17C7E9A2602F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302" y="3162"/>
                <a:ext cx="184" cy="184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19" y="6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9"/>
                  </a:cxn>
                  <a:cxn ang="0">
                    <a:pos x="1" y="8"/>
                  </a:cxn>
                  <a:cxn ang="0">
                    <a:pos x="7" y="18"/>
                  </a:cxn>
                  <a:cxn ang="0">
                    <a:pos x="13" y="23"/>
                  </a:cxn>
                  <a:cxn ang="0">
                    <a:pos x="14" y="21"/>
                  </a:cxn>
                  <a:cxn ang="0">
                    <a:pos x="12" y="17"/>
                  </a:cxn>
                  <a:cxn ang="0">
                    <a:pos x="18" y="16"/>
                  </a:cxn>
                  <a:cxn ang="0">
                    <a:pos x="22" y="9"/>
                  </a:cxn>
                  <a:cxn ang="0">
                    <a:pos x="23" y="6"/>
                  </a:cxn>
                </a:cxnLst>
                <a:rect l="0" t="0" r="r" b="b"/>
                <a:pathLst>
                  <a:path w="23" h="23">
                    <a:moveTo>
                      <a:pt x="23" y="6"/>
                    </a:moveTo>
                    <a:lnTo>
                      <a:pt x="19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7" y="18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2" y="17"/>
                    </a:lnTo>
                    <a:lnTo>
                      <a:pt x="18" y="16"/>
                    </a:lnTo>
                    <a:lnTo>
                      <a:pt x="22" y="9"/>
                    </a:lnTo>
                    <a:lnTo>
                      <a:pt x="23" y="6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6" name="長崎県">
                <a:extLst>
                  <a:ext uri="{FF2B5EF4-FFF2-40B4-BE49-F238E27FC236}">
                    <a16:creationId xmlns:a16="http://schemas.microsoft.com/office/drawing/2014/main" id="{A4907245-9ADB-3B4C-A889-116CB6DF772E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227" y="3187"/>
                <a:ext cx="192" cy="24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8" y="13"/>
                  </a:cxn>
                  <a:cxn ang="0">
                    <a:pos x="11" y="19"/>
                  </a:cxn>
                  <a:cxn ang="0">
                    <a:pos x="7" y="20"/>
                  </a:cxn>
                  <a:cxn ang="0">
                    <a:pos x="7" y="15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7" y="23"/>
                  </a:cxn>
                  <a:cxn ang="0">
                    <a:pos x="5" y="30"/>
                  </a:cxn>
                  <a:cxn ang="0">
                    <a:pos x="12" y="25"/>
                  </a:cxn>
                  <a:cxn ang="0">
                    <a:pos x="18" y="23"/>
                  </a:cxn>
                  <a:cxn ang="0">
                    <a:pos x="16" y="30"/>
                  </a:cxn>
                  <a:cxn ang="0">
                    <a:pos x="20" y="30"/>
                  </a:cxn>
                  <a:cxn ang="0">
                    <a:pos x="24" y="23"/>
                  </a:cxn>
                  <a:cxn ang="0">
                    <a:pos x="22" y="20"/>
                  </a:cxn>
                  <a:cxn ang="0">
                    <a:pos x="17" y="20"/>
                  </a:cxn>
                  <a:cxn ang="0">
                    <a:pos x="19" y="17"/>
                  </a:cxn>
                  <a:cxn ang="0">
                    <a:pos x="13" y="12"/>
                  </a:cxn>
                  <a:cxn ang="0">
                    <a:pos x="7" y="2"/>
                  </a:cxn>
                </a:cxnLst>
                <a:rect l="0" t="0" r="r" b="b"/>
                <a:pathLst>
                  <a:path w="24" h="30">
                    <a:moveTo>
                      <a:pt x="7" y="2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8" y="13"/>
                    </a:lnTo>
                    <a:lnTo>
                      <a:pt x="11" y="19"/>
                    </a:lnTo>
                    <a:lnTo>
                      <a:pt x="7" y="20"/>
                    </a:lnTo>
                    <a:lnTo>
                      <a:pt x="7" y="15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7" y="23"/>
                    </a:lnTo>
                    <a:lnTo>
                      <a:pt x="5" y="30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17" y="20"/>
                    </a:lnTo>
                    <a:lnTo>
                      <a:pt x="19" y="17"/>
                    </a:lnTo>
                    <a:lnTo>
                      <a:pt x="13" y="12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7" name="熊本県">
                <a:extLst>
                  <a:ext uri="{FF2B5EF4-FFF2-40B4-BE49-F238E27FC236}">
                    <a16:creationId xmlns:a16="http://schemas.microsoft.com/office/drawing/2014/main" id="{473DEB7A-2E1F-0C4D-A8BF-08BDB593A98E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345" y="3345"/>
                <a:ext cx="256" cy="296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12" y="37"/>
                  </a:cxn>
                  <a:cxn ang="0">
                    <a:pos x="18" y="37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4" y="28"/>
                  </a:cxn>
                  <a:cxn ang="0">
                    <a:pos x="22" y="25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14"/>
                  </a:cxn>
                  <a:cxn ang="0">
                    <a:pos x="32" y="1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4"/>
                  </a:cxn>
                  <a:cxn ang="0">
                    <a:pos x="19" y="2"/>
                  </a:cxn>
                  <a:cxn ang="0">
                    <a:pos x="12" y="0"/>
                  </a:cxn>
                  <a:cxn ang="0">
                    <a:pos x="7" y="4"/>
                  </a:cxn>
                  <a:cxn ang="0">
                    <a:pos x="3" y="5"/>
                  </a:cxn>
                  <a:cxn ang="0">
                    <a:pos x="8" y="15"/>
                  </a:cxn>
                  <a:cxn ang="0">
                    <a:pos x="2" y="20"/>
                  </a:cxn>
                  <a:cxn ang="0">
                    <a:pos x="7" y="20"/>
                  </a:cxn>
                  <a:cxn ang="0">
                    <a:pos x="5" y="24"/>
                  </a:cxn>
                  <a:cxn ang="0">
                    <a:pos x="4" y="29"/>
                  </a:cxn>
                  <a:cxn ang="0">
                    <a:pos x="0" y="35"/>
                  </a:cxn>
                  <a:cxn ang="0">
                    <a:pos x="3" y="37"/>
                  </a:cxn>
                  <a:cxn ang="0">
                    <a:pos x="7" y="35"/>
                  </a:cxn>
                </a:cxnLst>
                <a:rect l="0" t="0" r="r" b="b"/>
                <a:pathLst>
                  <a:path w="32" h="37">
                    <a:moveTo>
                      <a:pt x="7" y="35"/>
                    </a:moveTo>
                    <a:lnTo>
                      <a:pt x="12" y="37"/>
                    </a:lnTo>
                    <a:lnTo>
                      <a:pt x="18" y="37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4" y="28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9" y="14"/>
                    </a:lnTo>
                    <a:lnTo>
                      <a:pt x="32" y="1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8" y="15"/>
                    </a:lnTo>
                    <a:lnTo>
                      <a:pt x="2" y="20"/>
                    </a:lnTo>
                    <a:lnTo>
                      <a:pt x="7" y="20"/>
                    </a:lnTo>
                    <a:lnTo>
                      <a:pt x="5" y="24"/>
                    </a:lnTo>
                    <a:lnTo>
                      <a:pt x="4" y="29"/>
                    </a:lnTo>
                    <a:lnTo>
                      <a:pt x="0" y="35"/>
                    </a:lnTo>
                    <a:lnTo>
                      <a:pt x="3" y="37"/>
                    </a:lnTo>
                    <a:lnTo>
                      <a:pt x="7" y="35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8" name="大分県">
                <a:extLst>
                  <a:ext uri="{FF2B5EF4-FFF2-40B4-BE49-F238E27FC236}">
                    <a16:creationId xmlns:a16="http://schemas.microsoft.com/office/drawing/2014/main" id="{1EEA0E24-AA29-274E-A244-4BF01FF1D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543" y="3274"/>
                <a:ext cx="272" cy="272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33" y="22"/>
                  </a:cxn>
                  <a:cxn ang="0">
                    <a:pos x="29" y="23"/>
                  </a:cxn>
                  <a:cxn ang="0">
                    <a:pos x="30" y="17"/>
                  </a:cxn>
                  <a:cxn ang="0">
                    <a:pos x="20" y="16"/>
                  </a:cxn>
                  <a:cxn ang="0">
                    <a:pos x="19" y="13"/>
                  </a:cxn>
                  <a:cxn ang="0">
                    <a:pos x="25" y="11"/>
                  </a:cxn>
                  <a:cxn ang="0">
                    <a:pos x="27" y="3"/>
                  </a:cxn>
                  <a:cxn ang="0">
                    <a:pos x="20" y="0"/>
                  </a:cxn>
                  <a:cxn ang="0">
                    <a:pos x="13" y="5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20"/>
                  </a:cxn>
                  <a:cxn ang="0">
                    <a:pos x="3" y="22"/>
                  </a:cxn>
                  <a:cxn ang="0">
                    <a:pos x="4" y="18"/>
                  </a:cxn>
                  <a:cxn ang="0">
                    <a:pos x="6" y="18"/>
                  </a:cxn>
                  <a:cxn ang="0">
                    <a:pos x="13" y="29"/>
                  </a:cxn>
                  <a:cxn ang="0">
                    <a:pos x="23" y="33"/>
                  </a:cxn>
                  <a:cxn ang="0">
                    <a:pos x="27" y="31"/>
                  </a:cxn>
                  <a:cxn ang="0">
                    <a:pos x="30" y="34"/>
                  </a:cxn>
                  <a:cxn ang="0">
                    <a:pos x="34" y="29"/>
                  </a:cxn>
                  <a:cxn ang="0">
                    <a:pos x="31" y="27"/>
                  </a:cxn>
                </a:cxnLst>
                <a:rect l="0" t="0" r="r" b="b"/>
                <a:pathLst>
                  <a:path w="34" h="34">
                    <a:moveTo>
                      <a:pt x="31" y="27"/>
                    </a:moveTo>
                    <a:lnTo>
                      <a:pt x="33" y="22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0" y="16"/>
                    </a:lnTo>
                    <a:lnTo>
                      <a:pt x="19" y="13"/>
                    </a:lnTo>
                    <a:lnTo>
                      <a:pt x="25" y="11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3" y="5"/>
                    </a:lnTo>
                    <a:lnTo>
                      <a:pt x="10" y="4"/>
                    </a:lnTo>
                    <a:lnTo>
                      <a:pt x="9" y="7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3" y="29"/>
                    </a:lnTo>
                    <a:lnTo>
                      <a:pt x="23" y="33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4" y="29"/>
                    </a:lnTo>
                    <a:lnTo>
                      <a:pt x="31" y="27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09" name="宮崎県">
                <a:extLst>
                  <a:ext uri="{FF2B5EF4-FFF2-40B4-BE49-F238E27FC236}">
                    <a16:creationId xmlns:a16="http://schemas.microsoft.com/office/drawing/2014/main" id="{8FA2C246-B5D9-D847-9CAB-47814BCC0116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370" y="3465"/>
                <a:ext cx="296" cy="439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0" y="21"/>
                  </a:cxn>
                  <a:cxn ang="0">
                    <a:pos x="12" y="25"/>
                  </a:cxn>
                  <a:cxn ang="0">
                    <a:pos x="6" y="26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8" y="41"/>
                  </a:cxn>
                  <a:cxn ang="0">
                    <a:pos x="13" y="45"/>
                  </a:cxn>
                  <a:cxn ang="0">
                    <a:pos x="11" y="52"/>
                  </a:cxn>
                  <a:cxn ang="0">
                    <a:pos x="15" y="55"/>
                  </a:cxn>
                  <a:cxn ang="0">
                    <a:pos x="18" y="51"/>
                  </a:cxn>
                  <a:cxn ang="0">
                    <a:pos x="21" y="41"/>
                  </a:cxn>
                  <a:cxn ang="0">
                    <a:pos x="22" y="30"/>
                  </a:cxn>
                  <a:cxn ang="0">
                    <a:pos x="27" y="21"/>
                  </a:cxn>
                  <a:cxn ang="0">
                    <a:pos x="30" y="17"/>
                  </a:cxn>
                  <a:cxn ang="0">
                    <a:pos x="31" y="13"/>
                  </a:cxn>
                  <a:cxn ang="0">
                    <a:pos x="37" y="5"/>
                  </a:cxn>
                  <a:cxn ang="0">
                    <a:pos x="34" y="2"/>
                  </a:cxn>
                  <a:cxn ang="0">
                    <a:pos x="30" y="4"/>
                  </a:cxn>
                </a:cxnLst>
                <a:rect l="0" t="0" r="r" b="b"/>
                <a:pathLst>
                  <a:path w="37" h="55">
                    <a:moveTo>
                      <a:pt x="30" y="4"/>
                    </a:moveTo>
                    <a:lnTo>
                      <a:pt x="20" y="0"/>
                    </a:lnTo>
                    <a:lnTo>
                      <a:pt x="17" y="3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0" y="21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8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1" y="52"/>
                    </a:lnTo>
                    <a:lnTo>
                      <a:pt x="15" y="55"/>
                    </a:lnTo>
                    <a:lnTo>
                      <a:pt x="18" y="51"/>
                    </a:lnTo>
                    <a:lnTo>
                      <a:pt x="21" y="41"/>
                    </a:lnTo>
                    <a:lnTo>
                      <a:pt x="22" y="30"/>
                    </a:lnTo>
                    <a:lnTo>
                      <a:pt x="27" y="21"/>
                    </a:lnTo>
                    <a:lnTo>
                      <a:pt x="30" y="17"/>
                    </a:lnTo>
                    <a:lnTo>
                      <a:pt x="31" y="13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910" name="鹿児島県">
                <a:extLst>
                  <a:ext uri="{FF2B5EF4-FFF2-40B4-BE49-F238E27FC236}">
                    <a16:creationId xmlns:a16="http://schemas.microsoft.com/office/drawing/2014/main" id="{4BB216ED-D590-9B47-BB17-33E1752A0184}"/>
                  </a:ext>
                </a:extLst>
              </p:cNvPr>
              <p:cNvSpPr>
                <a:spLocks/>
              </p:cNvSpPr>
              <p:nvPr/>
            </p:nvSpPr>
            <p:spPr bwMode="auto">
              <a:xfrm rot="22938875">
                <a:off x="1156" y="3576"/>
                <a:ext cx="280" cy="336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30" y="12"/>
                  </a:cxn>
                  <a:cxn ang="0">
                    <a:pos x="23" y="7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3" y="14"/>
                  </a:cxn>
                  <a:cxn ang="0">
                    <a:pos x="7" y="18"/>
                  </a:cxn>
                  <a:cxn ang="0">
                    <a:pos x="5" y="26"/>
                  </a:cxn>
                  <a:cxn ang="0">
                    <a:pos x="0" y="26"/>
                  </a:cxn>
                  <a:cxn ang="0">
                    <a:pos x="3" y="33"/>
                  </a:cxn>
                  <a:cxn ang="0">
                    <a:pos x="8" y="33"/>
                  </a:cxn>
                  <a:cxn ang="0">
                    <a:pos x="13" y="37"/>
                  </a:cxn>
                  <a:cxn ang="0">
                    <a:pos x="17" y="34"/>
                  </a:cxn>
                  <a:cxn ang="0">
                    <a:pos x="13" y="27"/>
                  </a:cxn>
                  <a:cxn ang="0">
                    <a:pos x="15" y="22"/>
                  </a:cxn>
                  <a:cxn ang="0">
                    <a:pos x="18" y="17"/>
                  </a:cxn>
                  <a:cxn ang="0">
                    <a:pos x="22" y="19"/>
                  </a:cxn>
                  <a:cxn ang="0">
                    <a:pos x="21" y="23"/>
                  </a:cxn>
                  <a:cxn ang="0">
                    <a:pos x="17" y="21"/>
                  </a:cxn>
                  <a:cxn ang="0">
                    <a:pos x="16" y="24"/>
                  </a:cxn>
                  <a:cxn ang="0">
                    <a:pos x="19" y="25"/>
                  </a:cxn>
                  <a:cxn ang="0">
                    <a:pos x="20" y="34"/>
                  </a:cxn>
                  <a:cxn ang="0">
                    <a:pos x="16" y="42"/>
                  </a:cxn>
                  <a:cxn ang="0">
                    <a:pos x="24" y="39"/>
                  </a:cxn>
                  <a:cxn ang="0">
                    <a:pos x="32" y="34"/>
                  </a:cxn>
                  <a:cxn ang="0">
                    <a:pos x="28" y="29"/>
                  </a:cxn>
                  <a:cxn ang="0">
                    <a:pos x="32" y="27"/>
                  </a:cxn>
                  <a:cxn ang="0">
                    <a:pos x="33" y="28"/>
                  </a:cxn>
                  <a:cxn ang="0">
                    <a:pos x="35" y="21"/>
                  </a:cxn>
                  <a:cxn ang="0">
                    <a:pos x="30" y="17"/>
                  </a:cxn>
                </a:cxnLst>
                <a:rect l="0" t="0" r="r" b="b"/>
                <a:pathLst>
                  <a:path w="35" h="42">
                    <a:moveTo>
                      <a:pt x="30" y="17"/>
                    </a:moveTo>
                    <a:lnTo>
                      <a:pt x="30" y="12"/>
                    </a:lnTo>
                    <a:lnTo>
                      <a:pt x="23" y="7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14"/>
                    </a:lnTo>
                    <a:lnTo>
                      <a:pt x="7" y="18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8" y="33"/>
                    </a:lnTo>
                    <a:lnTo>
                      <a:pt x="13" y="37"/>
                    </a:lnTo>
                    <a:lnTo>
                      <a:pt x="17" y="34"/>
                    </a:lnTo>
                    <a:lnTo>
                      <a:pt x="13" y="27"/>
                    </a:lnTo>
                    <a:lnTo>
                      <a:pt x="15" y="22"/>
                    </a:lnTo>
                    <a:lnTo>
                      <a:pt x="18" y="17"/>
                    </a:lnTo>
                    <a:lnTo>
                      <a:pt x="22" y="19"/>
                    </a:lnTo>
                    <a:lnTo>
                      <a:pt x="21" y="23"/>
                    </a:lnTo>
                    <a:lnTo>
                      <a:pt x="17" y="21"/>
                    </a:lnTo>
                    <a:lnTo>
                      <a:pt x="16" y="24"/>
                    </a:lnTo>
                    <a:lnTo>
                      <a:pt x="19" y="25"/>
                    </a:lnTo>
                    <a:lnTo>
                      <a:pt x="20" y="34"/>
                    </a:lnTo>
                    <a:lnTo>
                      <a:pt x="16" y="42"/>
                    </a:lnTo>
                    <a:lnTo>
                      <a:pt x="24" y="39"/>
                    </a:lnTo>
                    <a:lnTo>
                      <a:pt x="32" y="34"/>
                    </a:lnTo>
                    <a:lnTo>
                      <a:pt x="28" y="29"/>
                    </a:lnTo>
                    <a:lnTo>
                      <a:pt x="32" y="27"/>
                    </a:lnTo>
                    <a:lnTo>
                      <a:pt x="33" y="28"/>
                    </a:lnTo>
                    <a:lnTo>
                      <a:pt x="35" y="21"/>
                    </a:lnTo>
                    <a:lnTo>
                      <a:pt x="30" y="17"/>
                    </a:lnTo>
                  </a:path>
                </a:pathLst>
              </a:custGeom>
              <a:solidFill>
                <a:srgbClr val="B2B2B2"/>
              </a:solidFill>
              <a:ln w="63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1" name="沖縄県">
              <a:extLst>
                <a:ext uri="{FF2B5EF4-FFF2-40B4-BE49-F238E27FC236}">
                  <a16:creationId xmlns:a16="http://schemas.microsoft.com/office/drawing/2014/main" id="{5102283F-6C68-DE47-AA6B-D200E4F7B164}"/>
                </a:ext>
              </a:extLst>
            </p:cNvPr>
            <p:cNvSpPr>
              <a:spLocks/>
            </p:cNvSpPr>
            <p:nvPr/>
          </p:nvSpPr>
          <p:spPr bwMode="auto">
            <a:xfrm rot="1338875">
              <a:off x="2759051" y="5801224"/>
              <a:ext cx="328612" cy="34290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3"/>
                </a:cxn>
                <a:cxn ang="0">
                  <a:pos x="4" y="19"/>
                </a:cxn>
                <a:cxn ang="0">
                  <a:pos x="5" y="15"/>
                </a:cxn>
                <a:cxn ang="0">
                  <a:pos x="14" y="10"/>
                </a:cxn>
                <a:cxn ang="0">
                  <a:pos x="12" y="7"/>
                </a:cxn>
                <a:cxn ang="0">
                  <a:pos x="13" y="4"/>
                </a:cxn>
                <a:cxn ang="0">
                  <a:pos x="18" y="9"/>
                </a:cxn>
                <a:cxn ang="0">
                  <a:pos x="26" y="0"/>
                </a:cxn>
                <a:cxn ang="0">
                  <a:pos x="28" y="5"/>
                </a:cxn>
                <a:cxn ang="0">
                  <a:pos x="20" y="11"/>
                </a:cxn>
                <a:cxn ang="0">
                  <a:pos x="18" y="11"/>
                </a:cxn>
                <a:cxn ang="0">
                  <a:pos x="9" y="16"/>
                </a:cxn>
                <a:cxn ang="0">
                  <a:pos x="13" y="20"/>
                </a:cxn>
                <a:cxn ang="0">
                  <a:pos x="12" y="21"/>
                </a:cxn>
                <a:cxn ang="0">
                  <a:pos x="9" y="20"/>
                </a:cxn>
                <a:cxn ang="0">
                  <a:pos x="0" y="27"/>
                </a:cxn>
              </a:cxnLst>
              <a:rect l="0" t="0" r="r" b="b"/>
              <a:pathLst>
                <a:path w="28" h="27">
                  <a:moveTo>
                    <a:pt x="0" y="27"/>
                  </a:moveTo>
                  <a:lnTo>
                    <a:pt x="0" y="23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6" y="0"/>
                  </a:lnTo>
                  <a:lnTo>
                    <a:pt x="28" y="5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9" y="16"/>
                  </a:lnTo>
                  <a:lnTo>
                    <a:pt x="13" y="20"/>
                  </a:lnTo>
                  <a:lnTo>
                    <a:pt x="12" y="21"/>
                  </a:lnTo>
                  <a:lnTo>
                    <a:pt x="9" y="20"/>
                  </a:lnTo>
                  <a:lnTo>
                    <a:pt x="0" y="27"/>
                  </a:lnTo>
                </a:path>
              </a:pathLst>
            </a:custGeom>
            <a:solidFill>
              <a:srgbClr val="B2B2B2"/>
            </a:solidFill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12" name="Oval 604">
              <a:extLst>
                <a:ext uri="{FF2B5EF4-FFF2-40B4-BE49-F238E27FC236}">
                  <a16:creationId xmlns:a16="http://schemas.microsoft.com/office/drawing/2014/main" id="{FF5036C7-4E9D-9B43-9D9A-3EA888AE5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208" y="4697272"/>
              <a:ext cx="144000" cy="1444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13" name="Oval 622">
              <a:extLst>
                <a:ext uri="{FF2B5EF4-FFF2-40B4-BE49-F238E27FC236}">
                  <a16:creationId xmlns:a16="http://schemas.microsoft.com/office/drawing/2014/main" id="{7C6CC0E6-434C-8F41-BC91-3891C339E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287" y="5061249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14" name="Oval 622">
              <a:extLst>
                <a:ext uri="{FF2B5EF4-FFF2-40B4-BE49-F238E27FC236}">
                  <a16:creationId xmlns:a16="http://schemas.microsoft.com/office/drawing/2014/main" id="{A2796610-AE8D-0945-B085-1283A1B3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279" y="4629201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15" name="直線コネクタ 914">
              <a:extLst>
                <a:ext uri="{FF2B5EF4-FFF2-40B4-BE49-F238E27FC236}">
                  <a16:creationId xmlns:a16="http://schemas.microsoft.com/office/drawing/2014/main" id="{282AD21B-534A-2347-BFA8-44443CB22642}"/>
                </a:ext>
              </a:extLst>
            </p:cNvPr>
            <p:cNvCxnSpPr>
              <a:stCxn id="929" idx="6"/>
            </p:cNvCxnSpPr>
            <p:nvPr/>
          </p:nvCxnSpPr>
          <p:spPr bwMode="auto">
            <a:xfrm flipV="1">
              <a:off x="7577210" y="4045242"/>
              <a:ext cx="1050654" cy="11676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16" name="直線コネクタ 915">
              <a:extLst>
                <a:ext uri="{FF2B5EF4-FFF2-40B4-BE49-F238E27FC236}">
                  <a16:creationId xmlns:a16="http://schemas.microsoft.com/office/drawing/2014/main" id="{2B83E656-ADB6-654F-B77B-7F99D434951A}"/>
                </a:ext>
              </a:extLst>
            </p:cNvPr>
            <p:cNvCxnSpPr>
              <a:stCxn id="929" idx="6"/>
            </p:cNvCxnSpPr>
            <p:nvPr/>
          </p:nvCxnSpPr>
          <p:spPr bwMode="auto">
            <a:xfrm flipV="1">
              <a:off x="7577210" y="4366998"/>
              <a:ext cx="1174618" cy="84591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17" name="直線コネクタ 916">
              <a:extLst>
                <a:ext uri="{FF2B5EF4-FFF2-40B4-BE49-F238E27FC236}">
                  <a16:creationId xmlns:a16="http://schemas.microsoft.com/office/drawing/2014/main" id="{E08CB074-C139-F343-895C-E00F4340B212}"/>
                </a:ext>
              </a:extLst>
            </p:cNvPr>
            <p:cNvCxnSpPr>
              <a:stCxn id="929" idx="6"/>
            </p:cNvCxnSpPr>
            <p:nvPr/>
          </p:nvCxnSpPr>
          <p:spPr bwMode="auto">
            <a:xfrm flipV="1">
              <a:off x="7577210" y="4714210"/>
              <a:ext cx="1233570" cy="49870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18" name="直線コネクタ 917">
              <a:extLst>
                <a:ext uri="{FF2B5EF4-FFF2-40B4-BE49-F238E27FC236}">
                  <a16:creationId xmlns:a16="http://schemas.microsoft.com/office/drawing/2014/main" id="{38B494DE-9B96-2E43-BE07-1EA9ECDA4C25}"/>
                </a:ext>
              </a:extLst>
            </p:cNvPr>
            <p:cNvCxnSpPr>
              <a:stCxn id="929" idx="6"/>
            </p:cNvCxnSpPr>
            <p:nvPr/>
          </p:nvCxnSpPr>
          <p:spPr bwMode="auto">
            <a:xfrm flipV="1">
              <a:off x="7577210" y="5083144"/>
              <a:ext cx="1301546" cy="1297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19" name="直線コネクタ 918">
              <a:extLst>
                <a:ext uri="{FF2B5EF4-FFF2-40B4-BE49-F238E27FC236}">
                  <a16:creationId xmlns:a16="http://schemas.microsoft.com/office/drawing/2014/main" id="{B68C1FDD-E132-9D48-A32C-1A28C2473329}"/>
                </a:ext>
              </a:extLst>
            </p:cNvPr>
            <p:cNvCxnSpPr>
              <a:stCxn id="929" idx="5"/>
            </p:cNvCxnSpPr>
            <p:nvPr/>
          </p:nvCxnSpPr>
          <p:spPr bwMode="auto">
            <a:xfrm>
              <a:off x="7556122" y="5396531"/>
              <a:ext cx="1322634" cy="3813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20" name="直線コネクタ 919">
              <a:extLst>
                <a:ext uri="{FF2B5EF4-FFF2-40B4-BE49-F238E27FC236}">
                  <a16:creationId xmlns:a16="http://schemas.microsoft.com/office/drawing/2014/main" id="{77BBD090-0309-9A45-9CEE-4B9775507C38}"/>
                </a:ext>
              </a:extLst>
            </p:cNvPr>
            <p:cNvCxnSpPr>
              <a:stCxn id="929" idx="5"/>
            </p:cNvCxnSpPr>
            <p:nvPr/>
          </p:nvCxnSpPr>
          <p:spPr bwMode="auto">
            <a:xfrm>
              <a:off x="7556122" y="5396531"/>
              <a:ext cx="1179968" cy="3824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21" name="直線コネクタ 920">
              <a:extLst>
                <a:ext uri="{FF2B5EF4-FFF2-40B4-BE49-F238E27FC236}">
                  <a16:creationId xmlns:a16="http://schemas.microsoft.com/office/drawing/2014/main" id="{820105AE-BB08-6E4A-9B3B-929ADA1105D1}"/>
                </a:ext>
              </a:extLst>
            </p:cNvPr>
            <p:cNvCxnSpPr>
              <a:stCxn id="929" idx="5"/>
            </p:cNvCxnSpPr>
            <p:nvPr/>
          </p:nvCxnSpPr>
          <p:spPr bwMode="auto">
            <a:xfrm>
              <a:off x="7556122" y="5396531"/>
              <a:ext cx="981680" cy="63381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22" name="Picture 65">
              <a:extLst>
                <a:ext uri="{FF2B5EF4-FFF2-40B4-BE49-F238E27FC236}">
                  <a16:creationId xmlns:a16="http://schemas.microsoft.com/office/drawing/2014/main" id="{2472EC35-0525-4640-9652-762003DFD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573" y="5915044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3" name="Picture 65">
              <a:extLst>
                <a:ext uri="{FF2B5EF4-FFF2-40B4-BE49-F238E27FC236}">
                  <a16:creationId xmlns:a16="http://schemas.microsoft.com/office/drawing/2014/main" id="{2571ABC7-A70E-BF49-83F7-4BD1EE741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968" y="3841923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4" name="Picture 65">
              <a:extLst>
                <a:ext uri="{FF2B5EF4-FFF2-40B4-BE49-F238E27FC236}">
                  <a16:creationId xmlns:a16="http://schemas.microsoft.com/office/drawing/2014/main" id="{9E7B46FB-4242-4848-9BE9-16CC678CA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2837" y="4920580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5" name="Picture 65">
              <a:extLst>
                <a:ext uri="{FF2B5EF4-FFF2-40B4-BE49-F238E27FC236}">
                  <a16:creationId xmlns:a16="http://schemas.microsoft.com/office/drawing/2014/main" id="{BEBFA19E-E246-2642-A6BD-E946BF486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854" y="5283715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6" name="Picture 65">
              <a:extLst>
                <a:ext uri="{FF2B5EF4-FFF2-40B4-BE49-F238E27FC236}">
                  <a16:creationId xmlns:a16="http://schemas.microsoft.com/office/drawing/2014/main" id="{B2EE5B07-14DB-2543-B20A-C52A76777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244" y="5611178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7" name="Picture 65">
              <a:extLst>
                <a:ext uri="{FF2B5EF4-FFF2-40B4-BE49-F238E27FC236}">
                  <a16:creationId xmlns:a16="http://schemas.microsoft.com/office/drawing/2014/main" id="{426CA20F-9D02-624F-BD04-B7D44DB12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2063" y="4193828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8" name="Picture 65">
              <a:extLst>
                <a:ext uri="{FF2B5EF4-FFF2-40B4-BE49-F238E27FC236}">
                  <a16:creationId xmlns:a16="http://schemas.microsoft.com/office/drawing/2014/main" id="{21B5286A-6473-E340-9FB0-B5AC64E37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629" y="4546965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9" name="Oval 622">
              <a:extLst>
                <a:ext uri="{FF2B5EF4-FFF2-40B4-BE49-F238E27FC236}">
                  <a16:creationId xmlns:a16="http://schemas.microsoft.com/office/drawing/2014/main" id="{3F31DF20-13FA-BC42-8881-62D81075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210" y="4953237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30" name="円/楕円 929">
              <a:extLst>
                <a:ext uri="{FF2B5EF4-FFF2-40B4-BE49-F238E27FC236}">
                  <a16:creationId xmlns:a16="http://schemas.microsoft.com/office/drawing/2014/main" id="{0B86C282-4D3F-7847-82DA-8FC9BD8ABF10}"/>
                </a:ext>
              </a:extLst>
            </p:cNvPr>
            <p:cNvSpPr/>
            <p:nvPr/>
          </p:nvSpPr>
          <p:spPr bwMode="auto">
            <a:xfrm>
              <a:off x="7470058" y="5255605"/>
              <a:ext cx="67897" cy="6789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endParaRPr lang="ja-JP" altLang="en-US" sz="2400">
                <a:solidFill>
                  <a:srgbClr val="333333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31" name="Oval 598">
              <a:extLst>
                <a:ext uri="{FF2B5EF4-FFF2-40B4-BE49-F238E27FC236}">
                  <a16:creationId xmlns:a16="http://schemas.microsoft.com/office/drawing/2014/main" id="{3C7C6CA6-167D-3045-B9B9-F1DC422D6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983" y="4782552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32" name="Oval 598">
              <a:extLst>
                <a:ext uri="{FF2B5EF4-FFF2-40B4-BE49-F238E27FC236}">
                  <a16:creationId xmlns:a16="http://schemas.microsoft.com/office/drawing/2014/main" id="{FF0B7D9C-8E84-164A-B59A-0024EC5C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4115" y="4675280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33" name="Oval 622">
              <a:extLst>
                <a:ext uri="{FF2B5EF4-FFF2-40B4-BE49-F238E27FC236}">
                  <a16:creationId xmlns:a16="http://schemas.microsoft.com/office/drawing/2014/main" id="{920AEEE9-1A46-324B-A4AD-B0C62ED8F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569" y="4837664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34" name="直線コネクタ 933">
              <a:extLst>
                <a:ext uri="{FF2B5EF4-FFF2-40B4-BE49-F238E27FC236}">
                  <a16:creationId xmlns:a16="http://schemas.microsoft.com/office/drawing/2014/main" id="{824DEBB1-4240-3A4F-96D1-3CCBA867C481}"/>
                </a:ext>
              </a:extLst>
            </p:cNvPr>
            <p:cNvCxnSpPr>
              <a:stCxn id="933" idx="4"/>
            </p:cNvCxnSpPr>
            <p:nvPr/>
          </p:nvCxnSpPr>
          <p:spPr bwMode="auto">
            <a:xfrm>
              <a:off x="6442569" y="5357015"/>
              <a:ext cx="93736" cy="3107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35" name="Picture 65">
              <a:extLst>
                <a:ext uri="{FF2B5EF4-FFF2-40B4-BE49-F238E27FC236}">
                  <a16:creationId xmlns:a16="http://schemas.microsoft.com/office/drawing/2014/main" id="{A56CCB41-EDBD-CC42-94F2-5E1563D40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550" y="5534679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36" name="直線コネクタ 935">
              <a:extLst>
                <a:ext uri="{FF2B5EF4-FFF2-40B4-BE49-F238E27FC236}">
                  <a16:creationId xmlns:a16="http://schemas.microsoft.com/office/drawing/2014/main" id="{167B133D-3B14-9746-B70D-7B91C21F4366}"/>
                </a:ext>
              </a:extLst>
            </p:cNvPr>
            <p:cNvCxnSpPr>
              <a:stCxn id="929" idx="5"/>
            </p:cNvCxnSpPr>
            <p:nvPr/>
          </p:nvCxnSpPr>
          <p:spPr bwMode="auto">
            <a:xfrm>
              <a:off x="7556122" y="5396531"/>
              <a:ext cx="692326" cy="9376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37" name="Picture 65">
              <a:extLst>
                <a:ext uri="{FF2B5EF4-FFF2-40B4-BE49-F238E27FC236}">
                  <a16:creationId xmlns:a16="http://schemas.microsoft.com/office/drawing/2014/main" id="{814FB1CD-5450-3A45-B576-1660F2B08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005" y="6191297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8" name="テキスト ボックス 937">
              <a:extLst>
                <a:ext uri="{FF2B5EF4-FFF2-40B4-BE49-F238E27FC236}">
                  <a16:creationId xmlns:a16="http://schemas.microsoft.com/office/drawing/2014/main" id="{7F687C67-3C1F-A14A-A4C2-40D246EB2B33}"/>
                </a:ext>
              </a:extLst>
            </p:cNvPr>
            <p:cNvSpPr txBox="1"/>
            <p:nvPr/>
          </p:nvSpPr>
          <p:spPr bwMode="auto">
            <a:xfrm>
              <a:off x="6831586" y="6124277"/>
              <a:ext cx="41433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NEC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39" name="テキスト ボックス 938">
              <a:extLst>
                <a:ext uri="{FF2B5EF4-FFF2-40B4-BE49-F238E27FC236}">
                  <a16:creationId xmlns:a16="http://schemas.microsoft.com/office/drawing/2014/main" id="{894D183B-C642-5442-8610-58AF9014D172}"/>
                </a:ext>
              </a:extLst>
            </p:cNvPr>
            <p:cNvSpPr txBox="1"/>
            <p:nvPr/>
          </p:nvSpPr>
          <p:spPr bwMode="auto">
            <a:xfrm>
              <a:off x="9048883" y="4967248"/>
              <a:ext cx="100664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AWS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40" name="テキスト ボックス 939">
              <a:extLst>
                <a:ext uri="{FF2B5EF4-FFF2-40B4-BE49-F238E27FC236}">
                  <a16:creationId xmlns:a16="http://schemas.microsoft.com/office/drawing/2014/main" id="{6DAB7E8F-2CF6-5944-B519-259BEEFCBB01}"/>
                </a:ext>
              </a:extLst>
            </p:cNvPr>
            <p:cNvSpPr txBox="1"/>
            <p:nvPr/>
          </p:nvSpPr>
          <p:spPr bwMode="auto">
            <a:xfrm>
              <a:off x="9048884" y="5327469"/>
              <a:ext cx="968891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NJC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41" name="テキスト ボックス 940">
              <a:extLst>
                <a:ext uri="{FF2B5EF4-FFF2-40B4-BE49-F238E27FC236}">
                  <a16:creationId xmlns:a16="http://schemas.microsoft.com/office/drawing/2014/main" id="{3B800B50-D281-F64F-9777-368AC8214827}"/>
                </a:ext>
              </a:extLst>
            </p:cNvPr>
            <p:cNvSpPr txBox="1"/>
            <p:nvPr/>
          </p:nvSpPr>
          <p:spPr bwMode="auto">
            <a:xfrm>
              <a:off x="8760916" y="3874092"/>
              <a:ext cx="100664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UQ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42" name="テキスト ボックス 941">
              <a:extLst>
                <a:ext uri="{FF2B5EF4-FFF2-40B4-BE49-F238E27FC236}">
                  <a16:creationId xmlns:a16="http://schemas.microsoft.com/office/drawing/2014/main" id="{A6447F14-2118-4B46-978F-7F91BE2FB679}"/>
                </a:ext>
              </a:extLst>
            </p:cNvPr>
            <p:cNvSpPr txBox="1"/>
            <p:nvPr/>
          </p:nvSpPr>
          <p:spPr bwMode="auto">
            <a:xfrm>
              <a:off x="8562239" y="3531972"/>
              <a:ext cx="100664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CTC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43" name="テキスト ボックス 942">
              <a:extLst>
                <a:ext uri="{FF2B5EF4-FFF2-40B4-BE49-F238E27FC236}">
                  <a16:creationId xmlns:a16="http://schemas.microsoft.com/office/drawing/2014/main" id="{46F19B76-D625-DD46-B3AA-ABA426D9FCBB}"/>
                </a:ext>
              </a:extLst>
            </p:cNvPr>
            <p:cNvSpPr txBox="1"/>
            <p:nvPr/>
          </p:nvSpPr>
          <p:spPr bwMode="auto">
            <a:xfrm>
              <a:off x="8908709" y="4235951"/>
              <a:ext cx="175046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NTT Communications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44" name="テキスト ボックス 943">
              <a:extLst>
                <a:ext uri="{FF2B5EF4-FFF2-40B4-BE49-F238E27FC236}">
                  <a16:creationId xmlns:a16="http://schemas.microsoft.com/office/drawing/2014/main" id="{0A024520-9E86-FD4E-BB1B-24AD66F15BA1}"/>
                </a:ext>
              </a:extLst>
            </p:cNvPr>
            <p:cNvSpPr txBox="1"/>
            <p:nvPr/>
          </p:nvSpPr>
          <p:spPr bwMode="auto">
            <a:xfrm>
              <a:off x="8989222" y="4593663"/>
              <a:ext cx="133949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NHN</a:t>
              </a:r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 </a:t>
              </a:r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TECHORUS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45" name="テキスト ボックス 944">
              <a:extLst>
                <a:ext uri="{FF2B5EF4-FFF2-40B4-BE49-F238E27FC236}">
                  <a16:creationId xmlns:a16="http://schemas.microsoft.com/office/drawing/2014/main" id="{9280D094-5DCD-E84C-AE0E-9B577FF0F50D}"/>
                </a:ext>
              </a:extLst>
            </p:cNvPr>
            <p:cNvSpPr txBox="1"/>
            <p:nvPr/>
          </p:nvSpPr>
          <p:spPr bwMode="auto">
            <a:xfrm>
              <a:off x="6301540" y="5819486"/>
              <a:ext cx="814058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CTC</a:t>
              </a:r>
            </a:p>
            <a:p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46" name="テキスト ボックス 945">
              <a:extLst>
                <a:ext uri="{FF2B5EF4-FFF2-40B4-BE49-F238E27FC236}">
                  <a16:creationId xmlns:a16="http://schemas.microsoft.com/office/drawing/2014/main" id="{A1F42612-7E0E-9146-BEF2-9B42BDBB3343}"/>
                </a:ext>
              </a:extLst>
            </p:cNvPr>
            <p:cNvSpPr txBox="1"/>
            <p:nvPr/>
          </p:nvSpPr>
          <p:spPr bwMode="auto">
            <a:xfrm>
              <a:off x="8687403" y="5996094"/>
              <a:ext cx="115367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NIFTY Cloud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47" name="直線コネクタ 946">
              <a:extLst>
                <a:ext uri="{FF2B5EF4-FFF2-40B4-BE49-F238E27FC236}">
                  <a16:creationId xmlns:a16="http://schemas.microsoft.com/office/drawing/2014/main" id="{F7EB959B-B3AF-684B-B389-5D2F7FDD9CEF}"/>
                </a:ext>
              </a:extLst>
            </p:cNvPr>
            <p:cNvCxnSpPr>
              <a:stCxn id="929" idx="5"/>
            </p:cNvCxnSpPr>
            <p:nvPr/>
          </p:nvCxnSpPr>
          <p:spPr bwMode="auto">
            <a:xfrm>
              <a:off x="7556122" y="5396531"/>
              <a:ext cx="383892" cy="10028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48" name="Oval 604">
              <a:extLst>
                <a:ext uri="{FF2B5EF4-FFF2-40B4-BE49-F238E27FC236}">
                  <a16:creationId xmlns:a16="http://schemas.microsoft.com/office/drawing/2014/main" id="{E015FD9B-0FAB-3445-884D-25565DA28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739" y="4697272"/>
              <a:ext cx="144000" cy="1444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49" name="直線コネクタ 948">
              <a:extLst>
                <a:ext uri="{FF2B5EF4-FFF2-40B4-BE49-F238E27FC236}">
                  <a16:creationId xmlns:a16="http://schemas.microsoft.com/office/drawing/2014/main" id="{9DC431D7-308C-3A47-9B40-8E196A3007BE}"/>
                </a:ext>
              </a:extLst>
            </p:cNvPr>
            <p:cNvCxnSpPr>
              <a:stCxn id="948" idx="0"/>
            </p:cNvCxnSpPr>
            <p:nvPr/>
          </p:nvCxnSpPr>
          <p:spPr bwMode="auto">
            <a:xfrm flipV="1">
              <a:off x="4178740" y="4342648"/>
              <a:ext cx="3083" cy="3546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0" name="直線コネクタ 949">
              <a:extLst>
                <a:ext uri="{FF2B5EF4-FFF2-40B4-BE49-F238E27FC236}">
                  <a16:creationId xmlns:a16="http://schemas.microsoft.com/office/drawing/2014/main" id="{131A8DB7-8BCD-A041-AB7F-407F4A093084}"/>
                </a:ext>
              </a:extLst>
            </p:cNvPr>
            <p:cNvCxnSpPr>
              <a:stCxn id="948" idx="1"/>
            </p:cNvCxnSpPr>
            <p:nvPr/>
          </p:nvCxnSpPr>
          <p:spPr bwMode="auto">
            <a:xfrm flipH="1" flipV="1">
              <a:off x="3751537" y="4474778"/>
              <a:ext cx="376290" cy="2436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51" name="Picture 65">
              <a:extLst>
                <a:ext uri="{FF2B5EF4-FFF2-40B4-BE49-F238E27FC236}">
                  <a16:creationId xmlns:a16="http://schemas.microsoft.com/office/drawing/2014/main" id="{B57A2BA2-4526-9F41-8A06-9FBDB1B26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504" y="4151452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52" name="Picture 65">
              <a:extLst>
                <a:ext uri="{FF2B5EF4-FFF2-40B4-BE49-F238E27FC236}">
                  <a16:creationId xmlns:a16="http://schemas.microsoft.com/office/drawing/2014/main" id="{4BD437A5-3EA1-AF47-BCC4-874A7F744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609" y="4246442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53" name="Oval 604">
              <a:extLst>
                <a:ext uri="{FF2B5EF4-FFF2-40B4-BE49-F238E27FC236}">
                  <a16:creationId xmlns:a16="http://schemas.microsoft.com/office/drawing/2014/main" id="{471C5F91-937B-8146-A104-B3751767F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222" y="4787941"/>
              <a:ext cx="144000" cy="1444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54" name="直線コネクタ 953">
              <a:extLst>
                <a:ext uri="{FF2B5EF4-FFF2-40B4-BE49-F238E27FC236}">
                  <a16:creationId xmlns:a16="http://schemas.microsoft.com/office/drawing/2014/main" id="{F6160936-C75B-6244-B63E-71AB6B720986}"/>
                </a:ext>
              </a:extLst>
            </p:cNvPr>
            <p:cNvCxnSpPr>
              <a:stCxn id="953" idx="2"/>
            </p:cNvCxnSpPr>
            <p:nvPr/>
          </p:nvCxnSpPr>
          <p:spPr bwMode="auto">
            <a:xfrm flipH="1" flipV="1">
              <a:off x="3497086" y="4752486"/>
              <a:ext cx="426136" cy="1076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5" name="直線コネクタ 954">
              <a:extLst>
                <a:ext uri="{FF2B5EF4-FFF2-40B4-BE49-F238E27FC236}">
                  <a16:creationId xmlns:a16="http://schemas.microsoft.com/office/drawing/2014/main" id="{4174E5CE-F788-D147-B032-8DC702347504}"/>
                </a:ext>
              </a:extLst>
            </p:cNvPr>
            <p:cNvCxnSpPr>
              <a:stCxn id="929" idx="6"/>
            </p:cNvCxnSpPr>
            <p:nvPr/>
          </p:nvCxnSpPr>
          <p:spPr bwMode="auto">
            <a:xfrm flipV="1">
              <a:off x="7577210" y="3739174"/>
              <a:ext cx="814728" cy="14737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56" name="Picture 65">
              <a:extLst>
                <a:ext uri="{FF2B5EF4-FFF2-40B4-BE49-F238E27FC236}">
                  <a16:creationId xmlns:a16="http://schemas.microsoft.com/office/drawing/2014/main" id="{0BBB9852-E0B2-554B-B23B-EB2CA29A5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725" y="3509489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57" name="テキスト ボックス 956">
              <a:extLst>
                <a:ext uri="{FF2B5EF4-FFF2-40B4-BE49-F238E27FC236}">
                  <a16:creationId xmlns:a16="http://schemas.microsoft.com/office/drawing/2014/main" id="{89BF35D1-A643-4F4B-BB30-0B2827DD0ED2}"/>
                </a:ext>
              </a:extLst>
            </p:cNvPr>
            <p:cNvSpPr txBox="1"/>
            <p:nvPr/>
          </p:nvSpPr>
          <p:spPr bwMode="auto">
            <a:xfrm>
              <a:off x="8414576" y="6276523"/>
              <a:ext cx="158129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GMO INTERNET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58" name="直線コネクタ 957">
              <a:extLst>
                <a:ext uri="{FF2B5EF4-FFF2-40B4-BE49-F238E27FC236}">
                  <a16:creationId xmlns:a16="http://schemas.microsoft.com/office/drawing/2014/main" id="{A905773A-0079-0C49-967A-C197F26E5CAD}"/>
                </a:ext>
              </a:extLst>
            </p:cNvPr>
            <p:cNvCxnSpPr>
              <a:stCxn id="931" idx="4"/>
            </p:cNvCxnSpPr>
            <p:nvPr/>
          </p:nvCxnSpPr>
          <p:spPr bwMode="auto">
            <a:xfrm flipH="1">
              <a:off x="5469053" y="5301903"/>
              <a:ext cx="478930" cy="6459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9" name="直線コネクタ 958">
              <a:extLst>
                <a:ext uri="{FF2B5EF4-FFF2-40B4-BE49-F238E27FC236}">
                  <a16:creationId xmlns:a16="http://schemas.microsoft.com/office/drawing/2014/main" id="{D3A593D8-2228-D544-A628-4F3121633CCD}"/>
                </a:ext>
              </a:extLst>
            </p:cNvPr>
            <p:cNvCxnSpPr>
              <a:stCxn id="931" idx="4"/>
            </p:cNvCxnSpPr>
            <p:nvPr/>
          </p:nvCxnSpPr>
          <p:spPr bwMode="auto">
            <a:xfrm flipH="1">
              <a:off x="5791297" y="5301903"/>
              <a:ext cx="156686" cy="7803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0" name="直線コネクタ 959">
              <a:extLst>
                <a:ext uri="{FF2B5EF4-FFF2-40B4-BE49-F238E27FC236}">
                  <a16:creationId xmlns:a16="http://schemas.microsoft.com/office/drawing/2014/main" id="{EE4D2458-4EDB-5C40-B8DD-612AC2011CA9}"/>
                </a:ext>
              </a:extLst>
            </p:cNvPr>
            <p:cNvCxnSpPr>
              <a:stCxn id="931" idx="4"/>
            </p:cNvCxnSpPr>
            <p:nvPr/>
          </p:nvCxnSpPr>
          <p:spPr bwMode="auto">
            <a:xfrm flipH="1">
              <a:off x="5310057" y="5301903"/>
              <a:ext cx="637926" cy="3223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61" name="Picture 65">
              <a:extLst>
                <a:ext uri="{FF2B5EF4-FFF2-40B4-BE49-F238E27FC236}">
                  <a16:creationId xmlns:a16="http://schemas.microsoft.com/office/drawing/2014/main" id="{42F500A4-1ADB-5548-9A6E-59E6BABFF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2" y="5928674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2" name="Picture 65">
              <a:extLst>
                <a:ext uri="{FF2B5EF4-FFF2-40B4-BE49-F238E27FC236}">
                  <a16:creationId xmlns:a16="http://schemas.microsoft.com/office/drawing/2014/main" id="{5814711A-E35F-D047-81F8-8C83F05F1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925" y="5802495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63" name="直線コネクタ 962">
              <a:extLst>
                <a:ext uri="{FF2B5EF4-FFF2-40B4-BE49-F238E27FC236}">
                  <a16:creationId xmlns:a16="http://schemas.microsoft.com/office/drawing/2014/main" id="{AC5CDF86-F989-2B45-8320-A6E045BD5271}"/>
                </a:ext>
              </a:extLst>
            </p:cNvPr>
            <p:cNvCxnSpPr>
              <a:stCxn id="931" idx="4"/>
            </p:cNvCxnSpPr>
            <p:nvPr/>
          </p:nvCxnSpPr>
          <p:spPr bwMode="auto">
            <a:xfrm>
              <a:off x="5947983" y="5301903"/>
              <a:ext cx="156120" cy="5883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64" name="Picture 65">
              <a:extLst>
                <a:ext uri="{FF2B5EF4-FFF2-40B4-BE49-F238E27FC236}">
                  <a16:creationId xmlns:a16="http://schemas.microsoft.com/office/drawing/2014/main" id="{AC9F56AB-75CA-2B46-BA35-028D954E6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470" y="5757015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5" name="テキスト ボックス 964">
              <a:extLst>
                <a:ext uri="{FF2B5EF4-FFF2-40B4-BE49-F238E27FC236}">
                  <a16:creationId xmlns:a16="http://schemas.microsoft.com/office/drawing/2014/main" id="{0EA51C7B-7773-424C-991F-EDB82D476137}"/>
                </a:ext>
              </a:extLst>
            </p:cNvPr>
            <p:cNvSpPr txBox="1"/>
            <p:nvPr/>
          </p:nvSpPr>
          <p:spPr bwMode="auto">
            <a:xfrm>
              <a:off x="4628465" y="5597603"/>
              <a:ext cx="59410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K-OPT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pic>
          <p:nvPicPr>
            <p:cNvPr id="966" name="Picture 65">
              <a:extLst>
                <a:ext uri="{FF2B5EF4-FFF2-40B4-BE49-F238E27FC236}">
                  <a16:creationId xmlns:a16="http://schemas.microsoft.com/office/drawing/2014/main" id="{1BD4DD50-974C-B24F-A5BB-3C3E0DBD8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303" y="6272367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7" name="Picture 65">
              <a:extLst>
                <a:ext uri="{FF2B5EF4-FFF2-40B4-BE49-F238E27FC236}">
                  <a16:creationId xmlns:a16="http://schemas.microsoft.com/office/drawing/2014/main" id="{C39434B3-D7EC-4B4B-89EE-ED25F9E6E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703" y="4573167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8" name="Picture 65">
              <a:extLst>
                <a:ext uri="{FF2B5EF4-FFF2-40B4-BE49-F238E27FC236}">
                  <a16:creationId xmlns:a16="http://schemas.microsoft.com/office/drawing/2014/main" id="{F58FE2F3-9AFD-4649-844E-B1B7CAFF1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503" y="5487567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9" name="Oval 622">
              <a:extLst>
                <a:ext uri="{FF2B5EF4-FFF2-40B4-BE49-F238E27FC236}">
                  <a16:creationId xmlns:a16="http://schemas.microsoft.com/office/drawing/2014/main" id="{C79BD1E8-48D4-2E42-96D5-0E0181B00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4538" y="4800288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70" name="直線コネクタ 969">
              <a:extLst>
                <a:ext uri="{FF2B5EF4-FFF2-40B4-BE49-F238E27FC236}">
                  <a16:creationId xmlns:a16="http://schemas.microsoft.com/office/drawing/2014/main" id="{B5B606F0-946A-6841-9268-403A926B9609}"/>
                </a:ext>
              </a:extLst>
            </p:cNvPr>
            <p:cNvCxnSpPr>
              <a:stCxn id="969" idx="0"/>
            </p:cNvCxnSpPr>
            <p:nvPr/>
          </p:nvCxnSpPr>
          <p:spPr bwMode="auto">
            <a:xfrm flipV="1">
              <a:off x="7456538" y="3914719"/>
              <a:ext cx="204952" cy="8855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71" name="Picture 65">
              <a:extLst>
                <a:ext uri="{FF2B5EF4-FFF2-40B4-BE49-F238E27FC236}">
                  <a16:creationId xmlns:a16="http://schemas.microsoft.com/office/drawing/2014/main" id="{AD0AB9C2-7C26-0540-8C02-96D4897E6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827" y="3708986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2" name="テキスト ボックス 971">
              <a:extLst>
                <a:ext uri="{FF2B5EF4-FFF2-40B4-BE49-F238E27FC236}">
                  <a16:creationId xmlns:a16="http://schemas.microsoft.com/office/drawing/2014/main" id="{576E4CD3-1567-CA4F-96DD-85BD94D20DDA}"/>
                </a:ext>
              </a:extLst>
            </p:cNvPr>
            <p:cNvSpPr txBox="1"/>
            <p:nvPr/>
          </p:nvSpPr>
          <p:spPr bwMode="auto">
            <a:xfrm>
              <a:off x="7465093" y="3489950"/>
              <a:ext cx="94647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NTT EAST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73" name="Oval 622">
              <a:extLst>
                <a:ext uri="{FF2B5EF4-FFF2-40B4-BE49-F238E27FC236}">
                  <a16:creationId xmlns:a16="http://schemas.microsoft.com/office/drawing/2014/main" id="{D4709C69-1E58-7A4B-B469-E8C32F679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0515" y="4558876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74" name="直線コネクタ 973">
              <a:extLst>
                <a:ext uri="{FF2B5EF4-FFF2-40B4-BE49-F238E27FC236}">
                  <a16:creationId xmlns:a16="http://schemas.microsoft.com/office/drawing/2014/main" id="{C184E944-042E-D14A-964A-E5B51B977E9C}"/>
                </a:ext>
              </a:extLst>
            </p:cNvPr>
            <p:cNvCxnSpPr/>
            <p:nvPr/>
          </p:nvCxnSpPr>
          <p:spPr bwMode="auto">
            <a:xfrm>
              <a:off x="7503742" y="5364388"/>
              <a:ext cx="10727" cy="105385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75" name="Picture 65">
              <a:extLst>
                <a:ext uri="{FF2B5EF4-FFF2-40B4-BE49-F238E27FC236}">
                  <a16:creationId xmlns:a16="http://schemas.microsoft.com/office/drawing/2014/main" id="{CB7026BA-F702-614B-B517-C514EA14A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933" y="6287867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76" name="直線コネクタ 975">
              <a:extLst>
                <a:ext uri="{FF2B5EF4-FFF2-40B4-BE49-F238E27FC236}">
                  <a16:creationId xmlns:a16="http://schemas.microsoft.com/office/drawing/2014/main" id="{92005AE3-B992-A146-949B-F3AB2458D8A8}"/>
                </a:ext>
              </a:extLst>
            </p:cNvPr>
            <p:cNvCxnSpPr>
              <a:stCxn id="913" idx="3"/>
            </p:cNvCxnSpPr>
            <p:nvPr/>
          </p:nvCxnSpPr>
          <p:spPr bwMode="auto">
            <a:xfrm flipH="1">
              <a:off x="7074149" y="5504543"/>
              <a:ext cx="259226" cy="4433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77" name="Picture 65">
              <a:extLst>
                <a:ext uri="{FF2B5EF4-FFF2-40B4-BE49-F238E27FC236}">
                  <a16:creationId xmlns:a16="http://schemas.microsoft.com/office/drawing/2014/main" id="{49140ECA-4FAC-EF48-877F-2063D4FD9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545" y="5821615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8" name="Oval 602">
              <a:extLst>
                <a:ext uri="{FF2B5EF4-FFF2-40B4-BE49-F238E27FC236}">
                  <a16:creationId xmlns:a16="http://schemas.microsoft.com/office/drawing/2014/main" id="{DACB6B7B-AFFB-3945-B2BD-B1D987894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425" y="2282073"/>
              <a:ext cx="144000" cy="1444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979" name="直線コネクタ 978">
              <a:extLst>
                <a:ext uri="{FF2B5EF4-FFF2-40B4-BE49-F238E27FC236}">
                  <a16:creationId xmlns:a16="http://schemas.microsoft.com/office/drawing/2014/main" id="{67409728-BC95-AC4D-9EB3-9FFDF6806DAD}"/>
                </a:ext>
              </a:extLst>
            </p:cNvPr>
            <p:cNvCxnSpPr>
              <a:stCxn id="978" idx="7"/>
            </p:cNvCxnSpPr>
            <p:nvPr/>
          </p:nvCxnSpPr>
          <p:spPr bwMode="auto">
            <a:xfrm flipV="1">
              <a:off x="9137337" y="1928058"/>
              <a:ext cx="284940" cy="3751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80" name="直線コネクタ 979">
              <a:extLst>
                <a:ext uri="{FF2B5EF4-FFF2-40B4-BE49-F238E27FC236}">
                  <a16:creationId xmlns:a16="http://schemas.microsoft.com/office/drawing/2014/main" id="{5C3FFC3E-BEC9-DB4B-99B1-950606B5A8B5}"/>
                </a:ext>
              </a:extLst>
            </p:cNvPr>
            <p:cNvCxnSpPr>
              <a:stCxn id="978" idx="6"/>
            </p:cNvCxnSpPr>
            <p:nvPr/>
          </p:nvCxnSpPr>
          <p:spPr bwMode="auto">
            <a:xfrm>
              <a:off x="9158427" y="2354305"/>
              <a:ext cx="442203" cy="7935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81" name="Picture 65">
              <a:extLst>
                <a:ext uri="{FF2B5EF4-FFF2-40B4-BE49-F238E27FC236}">
                  <a16:creationId xmlns:a16="http://schemas.microsoft.com/office/drawing/2014/main" id="{38D60855-E2E5-2A4C-9331-988DD9B6C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2214" y="1731267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2" name="Picture 65">
              <a:extLst>
                <a:ext uri="{FF2B5EF4-FFF2-40B4-BE49-F238E27FC236}">
                  <a16:creationId xmlns:a16="http://schemas.microsoft.com/office/drawing/2014/main" id="{F3DDDDD8-F6EF-F746-A527-69B037F04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192" y="2282948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83" name="直線コネクタ 982">
              <a:extLst>
                <a:ext uri="{FF2B5EF4-FFF2-40B4-BE49-F238E27FC236}">
                  <a16:creationId xmlns:a16="http://schemas.microsoft.com/office/drawing/2014/main" id="{17EC5D0D-E962-BE43-90A6-6AFFAE5A91B9}"/>
                </a:ext>
              </a:extLst>
            </p:cNvPr>
            <p:cNvCxnSpPr>
              <a:stCxn id="978" idx="0"/>
            </p:cNvCxnSpPr>
            <p:nvPr/>
          </p:nvCxnSpPr>
          <p:spPr bwMode="auto">
            <a:xfrm flipH="1" flipV="1">
              <a:off x="8958499" y="1897346"/>
              <a:ext cx="127926" cy="38472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84" name="Picture 65">
              <a:extLst>
                <a:ext uri="{FF2B5EF4-FFF2-40B4-BE49-F238E27FC236}">
                  <a16:creationId xmlns:a16="http://schemas.microsoft.com/office/drawing/2014/main" id="{FB270EA1-BB51-1C4A-9B7C-8BBF0F9BA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799" y="1734553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5" name="テキスト ボックス 984">
              <a:extLst>
                <a:ext uri="{FF2B5EF4-FFF2-40B4-BE49-F238E27FC236}">
                  <a16:creationId xmlns:a16="http://schemas.microsoft.com/office/drawing/2014/main" id="{970C1324-646C-1B4E-AA75-D2D5CA841D6B}"/>
                </a:ext>
              </a:extLst>
            </p:cNvPr>
            <p:cNvSpPr txBox="1"/>
            <p:nvPr/>
          </p:nvSpPr>
          <p:spPr bwMode="auto">
            <a:xfrm>
              <a:off x="4248056" y="4126099"/>
              <a:ext cx="100975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NTT DATA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86" name="テキスト ボックス 985">
              <a:extLst>
                <a:ext uri="{FF2B5EF4-FFF2-40B4-BE49-F238E27FC236}">
                  <a16:creationId xmlns:a16="http://schemas.microsoft.com/office/drawing/2014/main" id="{80A26110-4E22-3948-8823-C0D27369A1BE}"/>
                </a:ext>
              </a:extLst>
            </p:cNvPr>
            <p:cNvSpPr txBox="1"/>
            <p:nvPr/>
          </p:nvSpPr>
          <p:spPr bwMode="auto">
            <a:xfrm>
              <a:off x="2918316" y="4257729"/>
              <a:ext cx="79131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NTT-</a:t>
              </a:r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SmC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87" name="テキスト ボックス 986">
              <a:extLst>
                <a:ext uri="{FF2B5EF4-FFF2-40B4-BE49-F238E27FC236}">
                  <a16:creationId xmlns:a16="http://schemas.microsoft.com/office/drawing/2014/main" id="{5CBF0CF1-9924-1F40-B50F-576D3C333C03}"/>
                </a:ext>
              </a:extLst>
            </p:cNvPr>
            <p:cNvSpPr txBox="1"/>
            <p:nvPr/>
          </p:nvSpPr>
          <p:spPr bwMode="auto">
            <a:xfrm>
              <a:off x="4774232" y="6086851"/>
              <a:ext cx="74028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NTT-</a:t>
              </a:r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SmC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88" name="テキスト ボックス 987">
              <a:extLst>
                <a:ext uri="{FF2B5EF4-FFF2-40B4-BE49-F238E27FC236}">
                  <a16:creationId xmlns:a16="http://schemas.microsoft.com/office/drawing/2014/main" id="{ABCC6A33-ACF5-B043-90DD-C5B766DB89CA}"/>
                </a:ext>
              </a:extLst>
            </p:cNvPr>
            <p:cNvSpPr txBox="1"/>
            <p:nvPr/>
          </p:nvSpPr>
          <p:spPr bwMode="auto">
            <a:xfrm>
              <a:off x="5603195" y="6236158"/>
              <a:ext cx="32745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IIJ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89" name="テキスト ボックス 988">
              <a:extLst>
                <a:ext uri="{FF2B5EF4-FFF2-40B4-BE49-F238E27FC236}">
                  <a16:creationId xmlns:a16="http://schemas.microsoft.com/office/drawing/2014/main" id="{1902F4F7-BDF3-F646-A143-AE0B3620F83F}"/>
                </a:ext>
              </a:extLst>
            </p:cNvPr>
            <p:cNvSpPr txBox="1"/>
            <p:nvPr/>
          </p:nvSpPr>
          <p:spPr bwMode="auto">
            <a:xfrm>
              <a:off x="8897989" y="5663218"/>
              <a:ext cx="132913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Sakura Internet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90" name="テキスト ボックス 989">
              <a:extLst>
                <a:ext uri="{FF2B5EF4-FFF2-40B4-BE49-F238E27FC236}">
                  <a16:creationId xmlns:a16="http://schemas.microsoft.com/office/drawing/2014/main" id="{926F1FDE-F0FC-0840-828C-5C8C9A0F4086}"/>
                </a:ext>
              </a:extLst>
            </p:cNvPr>
            <p:cNvSpPr txBox="1"/>
            <p:nvPr/>
          </p:nvSpPr>
          <p:spPr bwMode="auto">
            <a:xfrm>
              <a:off x="5930648" y="6054160"/>
              <a:ext cx="83776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NTT WEST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91" name="テキスト ボックス 990">
              <a:extLst>
                <a:ext uri="{FF2B5EF4-FFF2-40B4-BE49-F238E27FC236}">
                  <a16:creationId xmlns:a16="http://schemas.microsoft.com/office/drawing/2014/main" id="{9C248C9B-A767-9242-A5D6-E660E1606C3C}"/>
                </a:ext>
              </a:extLst>
            </p:cNvPr>
            <p:cNvSpPr txBox="1"/>
            <p:nvPr/>
          </p:nvSpPr>
          <p:spPr bwMode="auto">
            <a:xfrm>
              <a:off x="6911151" y="6580937"/>
              <a:ext cx="88984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nekojarashi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92" name="テキスト ボックス 991">
              <a:extLst>
                <a:ext uri="{FF2B5EF4-FFF2-40B4-BE49-F238E27FC236}">
                  <a16:creationId xmlns:a16="http://schemas.microsoft.com/office/drawing/2014/main" id="{3A0B25DF-42CB-814A-B647-8A5CA1E45AA7}"/>
                </a:ext>
              </a:extLst>
            </p:cNvPr>
            <p:cNvSpPr txBox="1"/>
            <p:nvPr/>
          </p:nvSpPr>
          <p:spPr bwMode="auto">
            <a:xfrm>
              <a:off x="7778855" y="6590907"/>
              <a:ext cx="105798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Microsoft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93" name="テキスト ボックス 992">
              <a:extLst>
                <a:ext uri="{FF2B5EF4-FFF2-40B4-BE49-F238E27FC236}">
                  <a16:creationId xmlns:a16="http://schemas.microsoft.com/office/drawing/2014/main" id="{086B5556-11D0-CD4D-AA47-825594BD4B4C}"/>
                </a:ext>
              </a:extLst>
            </p:cNvPr>
            <p:cNvSpPr txBox="1"/>
            <p:nvPr/>
          </p:nvSpPr>
          <p:spPr bwMode="auto">
            <a:xfrm>
              <a:off x="2716217" y="4615064"/>
              <a:ext cx="63796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SiDC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94" name="テキスト ボックス 993">
              <a:extLst>
                <a:ext uri="{FF2B5EF4-FFF2-40B4-BE49-F238E27FC236}">
                  <a16:creationId xmlns:a16="http://schemas.microsoft.com/office/drawing/2014/main" id="{77CF4FDE-1C8D-824E-8C48-133E1C9B17C0}"/>
                </a:ext>
              </a:extLst>
            </p:cNvPr>
            <p:cNvSpPr txBox="1"/>
            <p:nvPr/>
          </p:nvSpPr>
          <p:spPr bwMode="auto">
            <a:xfrm>
              <a:off x="9579056" y="1766870"/>
              <a:ext cx="134353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Sakura Internet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95" name="テキスト ボックス 994">
              <a:extLst>
                <a:ext uri="{FF2B5EF4-FFF2-40B4-BE49-F238E27FC236}">
                  <a16:creationId xmlns:a16="http://schemas.microsoft.com/office/drawing/2014/main" id="{9A3A1570-650E-5942-9822-018AB11674F8}"/>
                </a:ext>
              </a:extLst>
            </p:cNvPr>
            <p:cNvSpPr txBox="1"/>
            <p:nvPr/>
          </p:nvSpPr>
          <p:spPr bwMode="auto">
            <a:xfrm>
              <a:off x="8208818" y="1765846"/>
              <a:ext cx="1006644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HOTnet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96" name="テキスト ボックス 995">
              <a:extLst>
                <a:ext uri="{FF2B5EF4-FFF2-40B4-BE49-F238E27FC236}">
                  <a16:creationId xmlns:a16="http://schemas.microsoft.com/office/drawing/2014/main" id="{B6DA134C-42F0-AA44-9C4D-050A20E0656B}"/>
                </a:ext>
              </a:extLst>
            </p:cNvPr>
            <p:cNvSpPr txBox="1"/>
            <p:nvPr/>
          </p:nvSpPr>
          <p:spPr bwMode="auto">
            <a:xfrm>
              <a:off x="9763765" y="2324135"/>
              <a:ext cx="78739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NTT EAST</a:t>
              </a:r>
            </a:p>
          </p:txBody>
        </p:sp>
        <p:cxnSp>
          <p:nvCxnSpPr>
            <p:cNvPr id="997" name="直線コネクタ 996">
              <a:extLst>
                <a:ext uri="{FF2B5EF4-FFF2-40B4-BE49-F238E27FC236}">
                  <a16:creationId xmlns:a16="http://schemas.microsoft.com/office/drawing/2014/main" id="{D34B3CC8-3CAC-E241-89B2-8676FC70E72F}"/>
                </a:ext>
              </a:extLst>
            </p:cNvPr>
            <p:cNvCxnSpPr>
              <a:stCxn id="931" idx="3"/>
            </p:cNvCxnSpPr>
            <p:nvPr/>
          </p:nvCxnSpPr>
          <p:spPr bwMode="auto">
            <a:xfrm flipH="1">
              <a:off x="5282777" y="5225846"/>
              <a:ext cx="614294" cy="528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998" name="Picture 65">
              <a:extLst>
                <a:ext uri="{FF2B5EF4-FFF2-40B4-BE49-F238E27FC236}">
                  <a16:creationId xmlns:a16="http://schemas.microsoft.com/office/drawing/2014/main" id="{2516DC2E-8ACE-AA4E-9629-AA3AE6F6D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743" y="5118633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9" name="テキスト ボックス 998">
              <a:extLst>
                <a:ext uri="{FF2B5EF4-FFF2-40B4-BE49-F238E27FC236}">
                  <a16:creationId xmlns:a16="http://schemas.microsoft.com/office/drawing/2014/main" id="{ED00BCF4-8705-8D4C-BBB9-83C0B6649023}"/>
                </a:ext>
              </a:extLst>
            </p:cNvPr>
            <p:cNvSpPr txBox="1"/>
            <p:nvPr/>
          </p:nvSpPr>
          <p:spPr bwMode="auto">
            <a:xfrm>
              <a:off x="4502256" y="5181852"/>
              <a:ext cx="64816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MITANI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00" name="テキスト ボックス 999">
              <a:extLst>
                <a:ext uri="{FF2B5EF4-FFF2-40B4-BE49-F238E27FC236}">
                  <a16:creationId xmlns:a16="http://schemas.microsoft.com/office/drawing/2014/main" id="{78D128AA-76E1-7840-9DAE-4A75A714D09E}"/>
                </a:ext>
              </a:extLst>
            </p:cNvPr>
            <p:cNvSpPr txBox="1"/>
            <p:nvPr/>
          </p:nvSpPr>
          <p:spPr bwMode="auto">
            <a:xfrm>
              <a:off x="6583371" y="4168789"/>
              <a:ext cx="62071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MN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01" name="テキスト ボックス 1000">
              <a:extLst>
                <a:ext uri="{FF2B5EF4-FFF2-40B4-BE49-F238E27FC236}">
                  <a16:creationId xmlns:a16="http://schemas.microsoft.com/office/drawing/2014/main" id="{10A1D389-1951-4047-8D59-6508EAFB17F0}"/>
                </a:ext>
              </a:extLst>
            </p:cNvPr>
            <p:cNvSpPr txBox="1"/>
            <p:nvPr/>
          </p:nvSpPr>
          <p:spPr bwMode="auto">
            <a:xfrm>
              <a:off x="5441065" y="4157443"/>
              <a:ext cx="73683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FUJITSU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02" name="テキスト ボックス 1001">
              <a:extLst>
                <a:ext uri="{FF2B5EF4-FFF2-40B4-BE49-F238E27FC236}">
                  <a16:creationId xmlns:a16="http://schemas.microsoft.com/office/drawing/2014/main" id="{9D218AC2-9423-524F-A2C1-EF4A187ACEBB}"/>
                </a:ext>
              </a:extLst>
            </p:cNvPr>
            <p:cNvSpPr txBox="1"/>
            <p:nvPr/>
          </p:nvSpPr>
          <p:spPr bwMode="auto">
            <a:xfrm>
              <a:off x="6941531" y="4002903"/>
              <a:ext cx="76579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FUJITSU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1003" name="直線コネクタ 1002">
              <a:extLst>
                <a:ext uri="{FF2B5EF4-FFF2-40B4-BE49-F238E27FC236}">
                  <a16:creationId xmlns:a16="http://schemas.microsoft.com/office/drawing/2014/main" id="{BE35E9B1-CD7A-2747-847E-0E64942CFFE8}"/>
                </a:ext>
              </a:extLst>
            </p:cNvPr>
            <p:cNvCxnSpPr/>
            <p:nvPr/>
          </p:nvCxnSpPr>
          <p:spPr bwMode="auto">
            <a:xfrm flipH="1" flipV="1">
              <a:off x="5756391" y="4446997"/>
              <a:ext cx="79725" cy="4159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004" name="Picture 65">
              <a:extLst>
                <a:ext uri="{FF2B5EF4-FFF2-40B4-BE49-F238E27FC236}">
                  <a16:creationId xmlns:a16="http://schemas.microsoft.com/office/drawing/2014/main" id="{3695D5C4-1923-5345-8687-E300FF640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957" y="4345441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05" name="直線コネクタ 1004">
              <a:extLst>
                <a:ext uri="{FF2B5EF4-FFF2-40B4-BE49-F238E27FC236}">
                  <a16:creationId xmlns:a16="http://schemas.microsoft.com/office/drawing/2014/main" id="{1A58E3D7-C802-034C-9AAE-8DA1E2CC82D4}"/>
                </a:ext>
              </a:extLst>
            </p:cNvPr>
            <p:cNvCxnSpPr/>
            <p:nvPr/>
          </p:nvCxnSpPr>
          <p:spPr bwMode="auto">
            <a:xfrm flipH="1">
              <a:off x="6592280" y="4576958"/>
              <a:ext cx="160159" cy="2399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006" name="Picture 65">
              <a:extLst>
                <a:ext uri="{FF2B5EF4-FFF2-40B4-BE49-F238E27FC236}">
                  <a16:creationId xmlns:a16="http://schemas.microsoft.com/office/drawing/2014/main" id="{0236FE2D-D84C-6144-AE7C-D919C538B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502" y="4358618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07" name="直線コネクタ 1006">
              <a:extLst>
                <a:ext uri="{FF2B5EF4-FFF2-40B4-BE49-F238E27FC236}">
                  <a16:creationId xmlns:a16="http://schemas.microsoft.com/office/drawing/2014/main" id="{9AABEBC6-41ED-9D43-9424-367CABA46950}"/>
                </a:ext>
              </a:extLst>
            </p:cNvPr>
            <p:cNvCxnSpPr/>
            <p:nvPr/>
          </p:nvCxnSpPr>
          <p:spPr bwMode="auto">
            <a:xfrm flipH="1" flipV="1">
              <a:off x="7250561" y="4354081"/>
              <a:ext cx="131955" cy="3924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008" name="Picture 65">
              <a:extLst>
                <a:ext uri="{FF2B5EF4-FFF2-40B4-BE49-F238E27FC236}">
                  <a16:creationId xmlns:a16="http://schemas.microsoft.com/office/drawing/2014/main" id="{DA2FF161-0AF3-E047-B18D-CCCD59599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569" y="4165593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09" name="直線コネクタ 1008">
              <a:extLst>
                <a:ext uri="{FF2B5EF4-FFF2-40B4-BE49-F238E27FC236}">
                  <a16:creationId xmlns:a16="http://schemas.microsoft.com/office/drawing/2014/main" id="{8FD44590-0C20-6044-B2A5-CDACF0ACD3C7}"/>
                </a:ext>
              </a:extLst>
            </p:cNvPr>
            <p:cNvCxnSpPr>
              <a:stCxn id="1012" idx="0"/>
            </p:cNvCxnSpPr>
            <p:nvPr/>
          </p:nvCxnSpPr>
          <p:spPr bwMode="auto">
            <a:xfrm flipH="1" flipV="1">
              <a:off x="6276491" y="4351857"/>
              <a:ext cx="131212" cy="4083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010" name="Picture 65">
              <a:extLst>
                <a:ext uri="{FF2B5EF4-FFF2-40B4-BE49-F238E27FC236}">
                  <a16:creationId xmlns:a16="http://schemas.microsoft.com/office/drawing/2014/main" id="{37E42744-83A6-A24B-981A-8E07D5C80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817" y="4163834"/>
              <a:ext cx="340254" cy="3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1" name="テキスト ボックス 1010">
              <a:extLst>
                <a:ext uri="{FF2B5EF4-FFF2-40B4-BE49-F238E27FC236}">
                  <a16:creationId xmlns:a16="http://schemas.microsoft.com/office/drawing/2014/main" id="{14BC62AD-689D-5F41-B7CA-FA279C50A770}"/>
                </a:ext>
              </a:extLst>
            </p:cNvPr>
            <p:cNvSpPr txBox="1"/>
            <p:nvPr/>
          </p:nvSpPr>
          <p:spPr bwMode="auto">
            <a:xfrm>
              <a:off x="5903356" y="3974828"/>
              <a:ext cx="64816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err="1"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MITANI</a:t>
              </a:r>
              <a:endParaRPr lang="ja-JP" altLang="en-US" sz="105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12" name="Oval 622">
              <a:extLst>
                <a:ext uri="{FF2B5EF4-FFF2-40B4-BE49-F238E27FC236}">
                  <a16:creationId xmlns:a16="http://schemas.microsoft.com/office/drawing/2014/main" id="{DC7130B7-A427-664F-AF7F-6266D7A01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703" y="4392694"/>
              <a:ext cx="144000" cy="519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2F5E8D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ja-JP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13" name="Rectangle 195">
              <a:extLst>
                <a:ext uri="{FF2B5EF4-FFF2-40B4-BE49-F238E27FC236}">
                  <a16:creationId xmlns:a16="http://schemas.microsoft.com/office/drawing/2014/main" id="{E3657CD2-85C2-E745-BABA-657F4F45F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455" y="4811322"/>
              <a:ext cx="415178" cy="238527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ja-JP" altLang="en-US" sz="105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  <a:sym typeface="Arial" charset="0"/>
                </a:rPr>
                <a:t>福岡</a:t>
              </a:r>
              <a:r>
                <a:rPr lang="en-US" altLang="ja-JP" sz="105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  <a:sym typeface="Arial" charset="0"/>
                </a:rPr>
                <a:t>2</a:t>
              </a:r>
            </a:p>
          </p:txBody>
        </p:sp>
        <p:sp>
          <p:nvSpPr>
            <p:cNvPr id="1014" name="Rectangle 195">
              <a:extLst>
                <a:ext uri="{FF2B5EF4-FFF2-40B4-BE49-F238E27FC236}">
                  <a16:creationId xmlns:a16="http://schemas.microsoft.com/office/drawing/2014/main" id="{2B1C4C6E-F1D4-B941-B320-0C79EF01A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304" y="4863023"/>
              <a:ext cx="346249" cy="238527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ja-JP" altLang="en-US" sz="1050" dirty="0">
                  <a:solidFill>
                    <a:srgbClr val="000000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  <a:sym typeface="Arial" charset="0"/>
                </a:rPr>
                <a:t>佐賀</a:t>
              </a:r>
              <a:endParaRPr lang="en-US" altLang="ja-JP" sz="1050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93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407D62-F564-884A-BA38-B96B04F26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On-demand Cloud Configuration Service</a:t>
            </a:r>
            <a:endParaRPr kumimoji="1" lang="ja-JP" altLang="en-US" b="1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5B2CC3E4-72E1-3043-AB2E-14BB53ABA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8507BE-CDD0-FE43-BCD4-74617D0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111B45-B6D3-5B4B-9D24-8832FCBCF6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1FD3D9-6AA2-E242-AF6B-B74344677828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679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メモ 88"/>
          <p:cNvSpPr/>
          <p:nvPr/>
        </p:nvSpPr>
        <p:spPr>
          <a:xfrm>
            <a:off x="3813273" y="4236688"/>
            <a:ext cx="756000" cy="547712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1200">
                <a:latin typeface="Arial" charset="0"/>
                <a:ea typeface="Arial" charset="0"/>
                <a:cs typeface="Arial" charset="0"/>
              </a:rPr>
              <a:t>テンプレート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On-demand Cloud Configuration Service</a:t>
            </a:r>
            <a:endParaRPr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Technical support for building cloud platforms for R&amp;D and Education</a:t>
            </a:r>
          </a:p>
          <a:p>
            <a:pPr lvl="1"/>
            <a:r>
              <a:rPr lang="en-US" altLang="ja-JP" dirty="0"/>
              <a:t>tools to automatically build cloud platforms in on-demand manner</a:t>
            </a:r>
          </a:p>
          <a:p>
            <a:pPr lvl="1"/>
            <a:r>
              <a:rPr lang="en-US" altLang="ja-JP" dirty="0"/>
              <a:t>high-speed and secure communication utilizing </a:t>
            </a:r>
            <a:r>
              <a:rPr lang="en-US" altLang="ja-JP" dirty="0" err="1"/>
              <a:t>SINET5</a:t>
            </a:r>
            <a:r>
              <a:rPr lang="en-US" altLang="ja-JP" dirty="0"/>
              <a:t> </a:t>
            </a:r>
            <a:r>
              <a:rPr lang="en-US" altLang="ja-JP" dirty="0" err="1"/>
              <a:t>L2VPN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4E5C-D2E7-4C5B-8640-B2632EC27B41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992484" y="3005043"/>
            <a:ext cx="1727879" cy="1037136"/>
            <a:chOff x="7001633" y="851448"/>
            <a:chExt cx="2809461" cy="1686343"/>
          </a:xfrm>
          <a:solidFill>
            <a:schemeClr val="bg1"/>
          </a:solidFill>
        </p:grpSpPr>
        <p:sp>
          <p:nvSpPr>
            <p:cNvPr id="9" name="角丸四角形 8"/>
            <p:cNvSpPr/>
            <p:nvPr/>
          </p:nvSpPr>
          <p:spPr>
            <a:xfrm>
              <a:off x="7001633" y="1570383"/>
              <a:ext cx="2809461" cy="967408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8077406" y="851448"/>
              <a:ext cx="1468585" cy="140804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7528169" y="1129746"/>
              <a:ext cx="878196" cy="84199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7096540" y="1583635"/>
              <a:ext cx="2654920" cy="864379"/>
            </a:xfrm>
            <a:prstGeom prst="roundRect">
              <a:avLst>
                <a:gd name="adj" fmla="val 50000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8034245" y="1108272"/>
              <a:ext cx="878196" cy="84199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210" y="5195923"/>
            <a:ext cx="467034" cy="50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1992156" y="5026646"/>
            <a:ext cx="1728207" cy="946734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alt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円柱 26"/>
          <p:cNvSpPr/>
          <p:nvPr/>
        </p:nvSpPr>
        <p:spPr>
          <a:xfrm>
            <a:off x="2596160" y="3912813"/>
            <a:ext cx="487648" cy="1165037"/>
          </a:xfrm>
          <a:prstGeom prst="can">
            <a:avLst/>
          </a:prstGeom>
          <a:solidFill>
            <a:srgbClr val="C00000">
              <a:alpha val="25000"/>
            </a:srgbClr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altLang="en-US" sz="20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2287530" y="3246330"/>
            <a:ext cx="1146555" cy="643517"/>
            <a:chOff x="7468942" y="5355695"/>
            <a:chExt cx="835543" cy="468958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7468942" y="5355695"/>
              <a:ext cx="317978" cy="246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Arial" charset="0"/>
                  <a:ea typeface="Arial" charset="0"/>
                  <a:cs typeface="Arial" charset="0"/>
                </a:rPr>
                <a:t>(2)</a:t>
              </a:r>
              <a:endParaRPr lang="ja-JP" altLang="en-US" sz="160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862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307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751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196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344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788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233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677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メモ 39"/>
          <p:cNvSpPr/>
          <p:nvPr/>
        </p:nvSpPr>
        <p:spPr>
          <a:xfrm>
            <a:off x="3716706" y="4165693"/>
            <a:ext cx="769705" cy="547712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ja-JP" sz="1200" dirty="0">
                <a:latin typeface="Arial" charset="0"/>
                <a:ea typeface="Arial" charset="0"/>
                <a:cs typeface="Arial" charset="0"/>
              </a:rPr>
              <a:t>template</a:t>
            </a:r>
            <a:endParaRPr lang="ja-JP" alt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4" name="Picture 2" descr="http://f.st-hatena.com/images/fotolife/r/rikuo/20141005/201410052307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195" y="5237717"/>
            <a:ext cx="918968" cy="524593"/>
          </a:xfrm>
          <a:prstGeom prst="rect">
            <a:avLst/>
          </a:prstGeom>
          <a:noFill/>
        </p:spPr>
      </p:pic>
      <p:sp>
        <p:nvSpPr>
          <p:cNvPr id="75" name="テキスト ボックス 74"/>
          <p:cNvSpPr txBox="1"/>
          <p:nvPr/>
        </p:nvSpPr>
        <p:spPr>
          <a:xfrm>
            <a:off x="3780901" y="3158536"/>
            <a:ext cx="151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>
              <a:buFont typeface="Wingdings" charset="2"/>
              <a:buChar char="ü"/>
            </a:pPr>
            <a:r>
              <a:rPr lang="en-US" altLang="ja-JP" dirty="0">
                <a:ea typeface="Arial" charset="0"/>
                <a:cs typeface="Arial" charset="0"/>
              </a:rPr>
              <a:t>launch VM</a:t>
            </a:r>
            <a:endParaRPr lang="en-US" altLang="ja-JP" sz="1400" dirty="0">
              <a:ea typeface="Arial" charset="0"/>
              <a:cs typeface="Arial" charset="0"/>
            </a:endParaRPr>
          </a:p>
          <a:p>
            <a:pPr marL="184150" indent="-184150">
              <a:buFont typeface="Wingdings" charset="2"/>
              <a:buChar char="ü"/>
            </a:pPr>
            <a:r>
              <a:rPr lang="en-US" altLang="ja-JP" dirty="0">
                <a:ea typeface="Arial" charset="0"/>
                <a:cs typeface="Arial" charset="0"/>
              </a:rPr>
              <a:t>software deployment</a:t>
            </a:r>
            <a:endParaRPr lang="ja-JP" altLang="en-US" sz="1400" dirty="0">
              <a:ea typeface="Arial" charset="0"/>
              <a:cs typeface="Arial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838400" y="4261180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SINET5 </a:t>
            </a:r>
          </a:p>
          <a:p>
            <a:pPr algn="ctr"/>
            <a:r>
              <a:rPr lang="en-US" altLang="ja-JP" sz="1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L2VPN</a:t>
            </a:r>
            <a:endParaRPr lang="ja-JP" altLang="en-US" sz="140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直線矢印コネクタ 33"/>
          <p:cNvCxnSpPr>
            <a:stCxn id="22" idx="0"/>
            <a:endCxn id="40" idx="2"/>
          </p:cNvCxnSpPr>
          <p:nvPr/>
        </p:nvCxnSpPr>
        <p:spPr>
          <a:xfrm flipV="1">
            <a:off x="3348728" y="4713405"/>
            <a:ext cx="752831" cy="482518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ash"/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40" idx="0"/>
          </p:cNvCxnSpPr>
          <p:nvPr/>
        </p:nvCxnSpPr>
        <p:spPr>
          <a:xfrm flipH="1" flipV="1">
            <a:off x="3441074" y="3628217"/>
            <a:ext cx="660484" cy="537476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ash"/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メモ 92"/>
          <p:cNvSpPr/>
          <p:nvPr/>
        </p:nvSpPr>
        <p:spPr>
          <a:xfrm>
            <a:off x="8859720" y="4608437"/>
            <a:ext cx="756000" cy="547712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1200">
                <a:latin typeface="Arial" charset="0"/>
                <a:ea typeface="Arial" charset="0"/>
                <a:cs typeface="Arial" charset="0"/>
              </a:rPr>
              <a:t>テンプレート</a:t>
            </a:r>
          </a:p>
        </p:txBody>
      </p:sp>
      <p:grpSp>
        <p:nvGrpSpPr>
          <p:cNvPr id="94" name="図形グループ 93"/>
          <p:cNvGrpSpPr/>
          <p:nvPr/>
        </p:nvGrpSpPr>
        <p:grpSpPr>
          <a:xfrm>
            <a:off x="5964117" y="3005043"/>
            <a:ext cx="1727879" cy="1037136"/>
            <a:chOff x="7001633" y="851448"/>
            <a:chExt cx="2809461" cy="1686343"/>
          </a:xfrm>
          <a:solidFill>
            <a:schemeClr val="bg1"/>
          </a:solidFill>
        </p:grpSpPr>
        <p:sp>
          <p:nvSpPr>
            <p:cNvPr id="95" name="角丸四角形 94"/>
            <p:cNvSpPr/>
            <p:nvPr/>
          </p:nvSpPr>
          <p:spPr>
            <a:xfrm>
              <a:off x="7001633" y="1570383"/>
              <a:ext cx="2809461" cy="967408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8077406" y="851448"/>
              <a:ext cx="1468585" cy="140804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7528169" y="1129746"/>
              <a:ext cx="878196" cy="84199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8" name="角丸四角形 97"/>
            <p:cNvSpPr/>
            <p:nvPr/>
          </p:nvSpPr>
          <p:spPr>
            <a:xfrm>
              <a:off x="7096540" y="1583635"/>
              <a:ext cx="2654920" cy="864379"/>
            </a:xfrm>
            <a:prstGeom prst="roundRect">
              <a:avLst>
                <a:gd name="adj" fmla="val 50000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8034245" y="1108272"/>
              <a:ext cx="878196" cy="84199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123" y="5195923"/>
            <a:ext cx="467034" cy="50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円/楕円 100"/>
          <p:cNvSpPr/>
          <p:nvPr/>
        </p:nvSpPr>
        <p:spPr>
          <a:xfrm>
            <a:off x="7080069" y="5026646"/>
            <a:ext cx="1728207" cy="946734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alt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円柱 101"/>
          <p:cNvSpPr/>
          <p:nvPr/>
        </p:nvSpPr>
        <p:spPr>
          <a:xfrm rot="19700186">
            <a:off x="7141567" y="3849638"/>
            <a:ext cx="487648" cy="1417048"/>
          </a:xfrm>
          <a:prstGeom prst="can">
            <a:avLst/>
          </a:prstGeom>
          <a:solidFill>
            <a:srgbClr val="C00000">
              <a:alpha val="25000"/>
            </a:srgbClr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altLang="en-US" sz="20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3" name="図形グループ 102"/>
          <p:cNvGrpSpPr/>
          <p:nvPr/>
        </p:nvGrpSpPr>
        <p:grpSpPr>
          <a:xfrm>
            <a:off x="6259163" y="3246330"/>
            <a:ext cx="1146555" cy="643517"/>
            <a:chOff x="7468942" y="5355695"/>
            <a:chExt cx="835543" cy="468958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7468942" y="5355695"/>
              <a:ext cx="317978" cy="246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Arial" charset="0"/>
                  <a:ea typeface="Arial" charset="0"/>
                  <a:cs typeface="Arial" charset="0"/>
                </a:rPr>
                <a:t>(2)</a:t>
              </a:r>
              <a:endParaRPr lang="ja-JP" altLang="en-US" sz="160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862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307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751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196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344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788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233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677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メモ 112"/>
          <p:cNvSpPr/>
          <p:nvPr/>
        </p:nvSpPr>
        <p:spPr>
          <a:xfrm>
            <a:off x="8744042" y="4550818"/>
            <a:ext cx="809782" cy="549511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ja-JP" sz="1200" dirty="0">
                <a:latin typeface="Arial" charset="0"/>
                <a:ea typeface="Arial" charset="0"/>
                <a:cs typeface="Arial" charset="0"/>
              </a:rPr>
              <a:t>template</a:t>
            </a:r>
            <a:endParaRPr lang="ja-JP" alt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4" name="Picture 2" descr="http://f.st-hatena.com/images/fotolife/r/rikuo/20141005/201410052307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108" y="5237717"/>
            <a:ext cx="918968" cy="524593"/>
          </a:xfrm>
          <a:prstGeom prst="rect">
            <a:avLst/>
          </a:prstGeom>
          <a:noFill/>
        </p:spPr>
      </p:pic>
      <p:sp>
        <p:nvSpPr>
          <p:cNvPr id="117" name="テキスト ボックス 116"/>
          <p:cNvSpPr txBox="1"/>
          <p:nvPr/>
        </p:nvSpPr>
        <p:spPr>
          <a:xfrm>
            <a:off x="6302979" y="4440375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SINET5 </a:t>
            </a:r>
          </a:p>
          <a:p>
            <a:pPr algn="ctr"/>
            <a:r>
              <a:rPr lang="en-US" altLang="ja-JP" sz="1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L2VPN</a:t>
            </a:r>
            <a:endParaRPr lang="ja-JP" altLang="en-US" sz="140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8" name="直線矢印コネクタ 117"/>
          <p:cNvCxnSpPr>
            <a:stCxn id="100" idx="3"/>
            <a:endCxn id="113" idx="2"/>
          </p:cNvCxnSpPr>
          <p:nvPr/>
        </p:nvCxnSpPr>
        <p:spPr>
          <a:xfrm flipV="1">
            <a:off x="8670157" y="5100328"/>
            <a:ext cx="478776" cy="349596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ash"/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図形グループ 119"/>
          <p:cNvGrpSpPr/>
          <p:nvPr/>
        </p:nvGrpSpPr>
        <p:grpSpPr>
          <a:xfrm>
            <a:off x="8287894" y="3003677"/>
            <a:ext cx="1727879" cy="1037136"/>
            <a:chOff x="7001633" y="851448"/>
            <a:chExt cx="2809461" cy="1686343"/>
          </a:xfrm>
          <a:solidFill>
            <a:schemeClr val="bg1"/>
          </a:solidFill>
        </p:grpSpPr>
        <p:sp>
          <p:nvSpPr>
            <p:cNvPr id="121" name="角丸四角形 120"/>
            <p:cNvSpPr/>
            <p:nvPr/>
          </p:nvSpPr>
          <p:spPr>
            <a:xfrm>
              <a:off x="7001633" y="1570383"/>
              <a:ext cx="2809461" cy="967408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2" name="円/楕円 121"/>
            <p:cNvSpPr>
              <a:spLocks noChangeAspect="1"/>
            </p:cNvSpPr>
            <p:nvPr/>
          </p:nvSpPr>
          <p:spPr>
            <a:xfrm>
              <a:off x="8077406" y="851448"/>
              <a:ext cx="1468585" cy="140804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" name="円/楕円 122"/>
            <p:cNvSpPr>
              <a:spLocks noChangeAspect="1"/>
            </p:cNvSpPr>
            <p:nvPr/>
          </p:nvSpPr>
          <p:spPr>
            <a:xfrm>
              <a:off x="7528169" y="1129746"/>
              <a:ext cx="878196" cy="84199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角丸四角形 123"/>
            <p:cNvSpPr/>
            <p:nvPr/>
          </p:nvSpPr>
          <p:spPr>
            <a:xfrm>
              <a:off x="7096540" y="1583635"/>
              <a:ext cx="2654920" cy="864379"/>
            </a:xfrm>
            <a:prstGeom prst="roundRect">
              <a:avLst>
                <a:gd name="adj" fmla="val 50000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5" name="円/楕円 124"/>
            <p:cNvSpPr>
              <a:spLocks noChangeAspect="1"/>
            </p:cNvSpPr>
            <p:nvPr/>
          </p:nvSpPr>
          <p:spPr>
            <a:xfrm>
              <a:off x="8034245" y="1108272"/>
              <a:ext cx="878196" cy="84199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6" name="図形グループ 125"/>
          <p:cNvGrpSpPr/>
          <p:nvPr/>
        </p:nvGrpSpPr>
        <p:grpSpPr>
          <a:xfrm>
            <a:off x="8582940" y="3244964"/>
            <a:ext cx="1146555" cy="643517"/>
            <a:chOff x="7468942" y="5355695"/>
            <a:chExt cx="835543" cy="468958"/>
          </a:xfrm>
        </p:grpSpPr>
        <p:sp>
          <p:nvSpPr>
            <p:cNvPr id="127" name="テキスト ボックス 126"/>
            <p:cNvSpPr txBox="1"/>
            <p:nvPr/>
          </p:nvSpPr>
          <p:spPr>
            <a:xfrm>
              <a:off x="7468942" y="5355695"/>
              <a:ext cx="317978" cy="246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Arial" charset="0"/>
                  <a:ea typeface="Arial" charset="0"/>
                  <a:cs typeface="Arial" charset="0"/>
                </a:rPr>
                <a:t>(2)</a:t>
              </a:r>
              <a:endParaRPr lang="ja-JP" altLang="en-US" sz="160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2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862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307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751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196" y="538171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344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788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233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677" y="5561398"/>
              <a:ext cx="230289" cy="263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6" name="円柱 135"/>
          <p:cNvSpPr/>
          <p:nvPr/>
        </p:nvSpPr>
        <p:spPr>
          <a:xfrm rot="1899814" flipH="1">
            <a:off x="8255976" y="3848272"/>
            <a:ext cx="487648" cy="1417048"/>
          </a:xfrm>
          <a:prstGeom prst="can">
            <a:avLst/>
          </a:prstGeom>
          <a:solidFill>
            <a:srgbClr val="C00000">
              <a:alpha val="25000"/>
            </a:srgbClr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alt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7" name="円柱 136"/>
          <p:cNvSpPr/>
          <p:nvPr/>
        </p:nvSpPr>
        <p:spPr>
          <a:xfrm rot="5400000" flipH="1">
            <a:off x="7763518" y="3150874"/>
            <a:ext cx="487648" cy="1059928"/>
          </a:xfrm>
          <a:prstGeom prst="can">
            <a:avLst/>
          </a:prstGeom>
          <a:solidFill>
            <a:srgbClr val="C00000">
              <a:alpha val="25000"/>
            </a:srgbClr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altLang="en-US" sz="200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9" name="直線矢印コネクタ 118"/>
          <p:cNvCxnSpPr>
            <a:stCxn id="113" idx="0"/>
            <a:endCxn id="134" idx="2"/>
          </p:cNvCxnSpPr>
          <p:nvPr/>
        </p:nvCxnSpPr>
        <p:spPr>
          <a:xfrm flipV="1">
            <a:off x="9148934" y="3888481"/>
            <a:ext cx="174235" cy="662337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ash"/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>
            <a:stCxn id="113" idx="0"/>
          </p:cNvCxnSpPr>
          <p:nvPr/>
        </p:nvCxnSpPr>
        <p:spPr>
          <a:xfrm flipH="1" flipV="1">
            <a:off x="7184849" y="3925863"/>
            <a:ext cx="1964084" cy="624954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ash"/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2552435" y="599978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university</a:t>
            </a:r>
            <a:endParaRPr lang="ja-JP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7641656" y="598319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university</a:t>
            </a:r>
            <a:endParaRPr lang="ja-JP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6734347" y="250209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Arial" charset="0"/>
                <a:ea typeface="Arial" charset="0"/>
                <a:cs typeface="Arial" charset="0"/>
              </a:rPr>
              <a:t>configure inter-cloud platform</a:t>
            </a:r>
            <a:endParaRPr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1992155" y="249930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Arial" charset="0"/>
                <a:ea typeface="Arial" charset="0"/>
                <a:cs typeface="Arial" charset="0"/>
              </a:rPr>
              <a:t>configure cloud platform</a:t>
            </a:r>
            <a:endParaRPr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737186" y="5179704"/>
            <a:ext cx="22895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charset="0"/>
                <a:ea typeface="Arial" charset="0"/>
                <a:cs typeface="Arial" charset="0"/>
              </a:rPr>
              <a:t>Users can configure customized platforms on clouds by choosing templates (or editing templates).</a:t>
            </a:r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03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Virtual Cloud Provider (</a:t>
            </a:r>
            <a:r>
              <a:rPr lang="en-US" altLang="ja-JP" dirty="0" err="1"/>
              <a:t>VCP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7680" y="1052737"/>
            <a:ext cx="11236960" cy="898030"/>
          </a:xfrm>
        </p:spPr>
        <p:txBody>
          <a:bodyPr/>
          <a:lstStyle/>
          <a:p>
            <a:r>
              <a:rPr lang="en-US" altLang="ja-JP" dirty="0"/>
              <a:t>middleware to </a:t>
            </a:r>
            <a:r>
              <a:rPr lang="en-US" altLang="ja-JP" b="1" dirty="0">
                <a:solidFill>
                  <a:srgbClr val="0070C0"/>
                </a:solidFill>
              </a:rPr>
              <a:t>automatically</a:t>
            </a:r>
            <a:r>
              <a:rPr lang="en-US" altLang="ja-JP" dirty="0"/>
              <a:t> build user-customized data analysis platforms (virtual clouds) on </a:t>
            </a:r>
            <a:r>
              <a:rPr lang="en-US" altLang="ja-JP" b="1" dirty="0">
                <a:solidFill>
                  <a:srgbClr val="0070C0"/>
                </a:solidFill>
              </a:rPr>
              <a:t>Inter-Cloud</a:t>
            </a:r>
            <a:r>
              <a:rPr lang="en-US" altLang="ja-JP" dirty="0"/>
              <a:t> with </a:t>
            </a:r>
            <a:r>
              <a:rPr lang="en-US" altLang="ja-JP" b="1" dirty="0">
                <a:solidFill>
                  <a:srgbClr val="0070C0"/>
                </a:solidFill>
              </a:rPr>
              <a:t>reproducibility</a:t>
            </a:r>
            <a:r>
              <a:rPr lang="en-US" altLang="ja-JP" dirty="0"/>
              <a:t> </a:t>
            </a:r>
          </a:p>
        </p:txBody>
      </p:sp>
      <p:sp>
        <p:nvSpPr>
          <p:cNvPr id="27" name="フッター プレースホルダー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20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A02C029-3ACA-47F4-A4F2-2593E18ED178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雲 5"/>
          <p:cNvSpPr/>
          <p:nvPr/>
        </p:nvSpPr>
        <p:spPr>
          <a:xfrm>
            <a:off x="3578365" y="2784041"/>
            <a:ext cx="5152949" cy="228431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図形グループ 12"/>
          <p:cNvGrpSpPr/>
          <p:nvPr/>
        </p:nvGrpSpPr>
        <p:grpSpPr>
          <a:xfrm>
            <a:off x="4728705" y="2439188"/>
            <a:ext cx="998207" cy="688616"/>
            <a:chOff x="2789969" y="755642"/>
            <a:chExt cx="1322964" cy="1050963"/>
          </a:xfrm>
        </p:grpSpPr>
        <p:sp>
          <p:nvSpPr>
            <p:cNvPr id="147" name="角丸四角形 146"/>
            <p:cNvSpPr/>
            <p:nvPr/>
          </p:nvSpPr>
          <p:spPr>
            <a:xfrm>
              <a:off x="2871453" y="855466"/>
              <a:ext cx="1241480" cy="951139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計算機・ストレージ</a:t>
              </a:r>
            </a:p>
          </p:txBody>
        </p:sp>
        <p:grpSp>
          <p:nvGrpSpPr>
            <p:cNvPr id="4" name="図形グループ 147"/>
            <p:cNvGrpSpPr/>
            <p:nvPr/>
          </p:nvGrpSpPr>
          <p:grpSpPr>
            <a:xfrm>
              <a:off x="2789969" y="755642"/>
              <a:ext cx="1241481" cy="956587"/>
              <a:chOff x="196159" y="921172"/>
              <a:chExt cx="1241481" cy="1025016"/>
            </a:xfrm>
          </p:grpSpPr>
          <p:sp>
            <p:nvSpPr>
              <p:cNvPr id="149" name="角丸四角形 148"/>
              <p:cNvSpPr/>
              <p:nvPr/>
            </p:nvSpPr>
            <p:spPr>
              <a:xfrm>
                <a:off x="196159" y="921172"/>
                <a:ext cx="1241481" cy="1025016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9" name="図形グループ 149"/>
              <p:cNvGrpSpPr/>
              <p:nvPr/>
            </p:nvGrpSpPr>
            <p:grpSpPr>
              <a:xfrm>
                <a:off x="366180" y="1035129"/>
                <a:ext cx="895587" cy="882632"/>
                <a:chOff x="0" y="247828"/>
                <a:chExt cx="1106817" cy="1075589"/>
              </a:xfrm>
            </p:grpSpPr>
            <p:pic>
              <p:nvPicPr>
                <p:cNvPr id="15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1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863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965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067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170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102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204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306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2409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1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443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545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47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750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0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682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784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886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989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1" name="図形グループ 13"/>
          <p:cNvGrpSpPr/>
          <p:nvPr/>
        </p:nvGrpSpPr>
        <p:grpSpPr>
          <a:xfrm>
            <a:off x="8524347" y="2635416"/>
            <a:ext cx="1003072" cy="696905"/>
            <a:chOff x="1366429" y="3008561"/>
            <a:chExt cx="1329411" cy="1063614"/>
          </a:xfrm>
        </p:grpSpPr>
        <p:sp>
          <p:nvSpPr>
            <p:cNvPr id="123" name="角丸四角形 122"/>
            <p:cNvSpPr/>
            <p:nvPr/>
          </p:nvSpPr>
          <p:spPr>
            <a:xfrm>
              <a:off x="1454358" y="3117461"/>
              <a:ext cx="1241482" cy="954714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計算機・ストレージ</a:t>
              </a:r>
            </a:p>
          </p:txBody>
        </p:sp>
        <p:grpSp>
          <p:nvGrpSpPr>
            <p:cNvPr id="12" name="図形グループ 123"/>
            <p:cNvGrpSpPr/>
            <p:nvPr/>
          </p:nvGrpSpPr>
          <p:grpSpPr>
            <a:xfrm>
              <a:off x="1366429" y="3008561"/>
              <a:ext cx="1241481" cy="982134"/>
              <a:chOff x="5203010" y="1145014"/>
              <a:chExt cx="1241481" cy="1043832"/>
            </a:xfrm>
          </p:grpSpPr>
          <p:sp>
            <p:nvSpPr>
              <p:cNvPr id="125" name="角丸四角形 124"/>
              <p:cNvSpPr/>
              <p:nvPr/>
            </p:nvSpPr>
            <p:spPr>
              <a:xfrm>
                <a:off x="5203010" y="1145014"/>
                <a:ext cx="1241481" cy="1043832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13" name="図形グループ 125"/>
              <p:cNvGrpSpPr>
                <a:grpSpLocks/>
              </p:cNvGrpSpPr>
              <p:nvPr/>
            </p:nvGrpSpPr>
            <p:grpSpPr>
              <a:xfrm>
                <a:off x="5373184" y="1263251"/>
                <a:ext cx="899999" cy="900000"/>
                <a:chOff x="7032313" y="5496384"/>
                <a:chExt cx="1108737" cy="1098629"/>
              </a:xfrm>
            </p:grpSpPr>
            <p:pic>
              <p:nvPicPr>
                <p:cNvPr id="127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5835" y="5498145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8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1774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9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4542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0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7889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1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0657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2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4074" y="5745978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3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0013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4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81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5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6128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6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896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7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4074" y="5995572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8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0013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9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81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0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6128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1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896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2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2313" y="6243405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3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8252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4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1020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5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4367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6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7135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4" name="図形グループ 14"/>
          <p:cNvGrpSpPr/>
          <p:nvPr/>
        </p:nvGrpSpPr>
        <p:grpSpPr>
          <a:xfrm>
            <a:off x="7486502" y="2366118"/>
            <a:ext cx="1003072" cy="663336"/>
            <a:chOff x="3768766" y="3296004"/>
            <a:chExt cx="1329411" cy="1012383"/>
          </a:xfrm>
        </p:grpSpPr>
        <p:sp>
          <p:nvSpPr>
            <p:cNvPr id="103" name="角丸四角形 102"/>
            <p:cNvSpPr/>
            <p:nvPr/>
          </p:nvSpPr>
          <p:spPr>
            <a:xfrm>
              <a:off x="3856695" y="3386754"/>
              <a:ext cx="1241482" cy="921633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データベース</a:t>
              </a:r>
            </a:p>
          </p:txBody>
        </p:sp>
        <p:grpSp>
          <p:nvGrpSpPr>
            <p:cNvPr id="15" name="図形グループ 103"/>
            <p:cNvGrpSpPr/>
            <p:nvPr/>
          </p:nvGrpSpPr>
          <p:grpSpPr>
            <a:xfrm>
              <a:off x="3768766" y="3296004"/>
              <a:ext cx="1241481" cy="930899"/>
              <a:chOff x="3768766" y="3296004"/>
              <a:chExt cx="1241481" cy="930899"/>
            </a:xfrm>
          </p:grpSpPr>
          <p:sp>
            <p:nvSpPr>
              <p:cNvPr id="105" name="角丸四角形 104"/>
              <p:cNvSpPr/>
              <p:nvPr/>
            </p:nvSpPr>
            <p:spPr>
              <a:xfrm>
                <a:off x="3768766" y="3296004"/>
                <a:ext cx="1241481" cy="930899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図形グループ 105"/>
              <p:cNvGrpSpPr/>
              <p:nvPr/>
            </p:nvGrpSpPr>
            <p:grpSpPr>
              <a:xfrm>
                <a:off x="3938210" y="3399966"/>
                <a:ext cx="902592" cy="719669"/>
                <a:chOff x="7429016" y="5142985"/>
                <a:chExt cx="968747" cy="867706"/>
              </a:xfrm>
            </p:grpSpPr>
            <p:sp>
              <p:nvSpPr>
                <p:cNvPr id="107" name="フローチャート : 磁気ディスク 743"/>
                <p:cNvSpPr/>
                <p:nvPr/>
              </p:nvSpPr>
              <p:spPr>
                <a:xfrm>
                  <a:off x="7429017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フローチャート : 磁気ディスク 743"/>
                <p:cNvSpPr/>
                <p:nvPr/>
              </p:nvSpPr>
              <p:spPr>
                <a:xfrm>
                  <a:off x="7680019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フローチャート : 磁気ディスク 743"/>
                <p:cNvSpPr/>
                <p:nvPr/>
              </p:nvSpPr>
              <p:spPr>
                <a:xfrm>
                  <a:off x="7429016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フローチャート : 磁気ディスク 743"/>
                <p:cNvSpPr/>
                <p:nvPr/>
              </p:nvSpPr>
              <p:spPr>
                <a:xfrm>
                  <a:off x="7680018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フローチャート : 磁気ディスク 743"/>
                <p:cNvSpPr/>
                <p:nvPr/>
              </p:nvSpPr>
              <p:spPr>
                <a:xfrm>
                  <a:off x="7936053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フローチャート : 磁気ディスク 743"/>
                <p:cNvSpPr/>
                <p:nvPr/>
              </p:nvSpPr>
              <p:spPr>
                <a:xfrm>
                  <a:off x="7936052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フローチャート : 磁気ディスク 743"/>
                <p:cNvSpPr/>
                <p:nvPr/>
              </p:nvSpPr>
              <p:spPr>
                <a:xfrm>
                  <a:off x="7429017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フローチャート : 磁気ディスク 743"/>
                <p:cNvSpPr/>
                <p:nvPr/>
              </p:nvSpPr>
              <p:spPr>
                <a:xfrm>
                  <a:off x="7680019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フローチャート : 磁気ディスク 743"/>
                <p:cNvSpPr/>
                <p:nvPr/>
              </p:nvSpPr>
              <p:spPr>
                <a:xfrm>
                  <a:off x="7429016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フローチャート : 磁気ディスク 743"/>
                <p:cNvSpPr/>
                <p:nvPr/>
              </p:nvSpPr>
              <p:spPr>
                <a:xfrm>
                  <a:off x="7680018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フローチャート : 磁気ディスク 743"/>
                <p:cNvSpPr/>
                <p:nvPr/>
              </p:nvSpPr>
              <p:spPr>
                <a:xfrm>
                  <a:off x="7936053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フローチャート : 磁気ディスク 743"/>
                <p:cNvSpPr/>
                <p:nvPr/>
              </p:nvSpPr>
              <p:spPr>
                <a:xfrm>
                  <a:off x="7936052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フローチャート : 磁気ディスク 743"/>
                <p:cNvSpPr/>
                <p:nvPr/>
              </p:nvSpPr>
              <p:spPr>
                <a:xfrm>
                  <a:off x="8187435" y="514710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フローチャート : 磁気ディスク 743"/>
                <p:cNvSpPr/>
                <p:nvPr/>
              </p:nvSpPr>
              <p:spPr>
                <a:xfrm>
                  <a:off x="8187434" y="5373533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フローチャート : 磁気ディスク 743"/>
                <p:cNvSpPr/>
                <p:nvPr/>
              </p:nvSpPr>
              <p:spPr>
                <a:xfrm>
                  <a:off x="8187435" y="56004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フローチャート : 磁気ディスク 743"/>
                <p:cNvSpPr/>
                <p:nvPr/>
              </p:nvSpPr>
              <p:spPr>
                <a:xfrm>
                  <a:off x="8187434" y="58269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0" name="図形グループ 28"/>
          <p:cNvGrpSpPr/>
          <p:nvPr/>
        </p:nvGrpSpPr>
        <p:grpSpPr>
          <a:xfrm>
            <a:off x="8728271" y="3546241"/>
            <a:ext cx="859154" cy="844845"/>
            <a:chOff x="7313105" y="3442700"/>
            <a:chExt cx="1138670" cy="1289401"/>
          </a:xfrm>
        </p:grpSpPr>
        <p:sp>
          <p:nvSpPr>
            <p:cNvPr id="48" name="角丸四角形 47"/>
            <p:cNvSpPr/>
            <p:nvPr/>
          </p:nvSpPr>
          <p:spPr>
            <a:xfrm>
              <a:off x="7313105" y="3442700"/>
              <a:ext cx="1138670" cy="1289401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図形グループ 48"/>
            <p:cNvGrpSpPr/>
            <p:nvPr/>
          </p:nvGrpSpPr>
          <p:grpSpPr>
            <a:xfrm>
              <a:off x="7433155" y="3517629"/>
              <a:ext cx="898570" cy="655778"/>
              <a:chOff x="5468245" y="5638258"/>
              <a:chExt cx="898570" cy="655778"/>
            </a:xfrm>
          </p:grpSpPr>
          <p:pic>
            <p:nvPicPr>
              <p:cNvPr id="54" name="Picture 29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675" y="5639615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25" y="5638258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3319" y="5638258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6500" y="5638258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1093" y="5638258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29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245" y="5830640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296" y="5829283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889" y="5829283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070" y="5829283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9664" y="5829283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29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245" y="6023023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296" y="6021666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889" y="6021666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070" y="6021666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9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9664" y="6021666"/>
                <a:ext cx="235722" cy="2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" name="図形グループ 49"/>
            <p:cNvGrpSpPr/>
            <p:nvPr/>
          </p:nvGrpSpPr>
          <p:grpSpPr>
            <a:xfrm>
              <a:off x="7594408" y="4178399"/>
              <a:ext cx="576064" cy="288032"/>
              <a:chOff x="1763688" y="1268760"/>
              <a:chExt cx="668242" cy="288032"/>
            </a:xfrm>
          </p:grpSpPr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460" y="5400783"/>
            <a:ext cx="480057" cy="49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直線矢印コネクタ 32"/>
          <p:cNvCxnSpPr>
            <a:stCxn id="45" idx="0"/>
          </p:cNvCxnSpPr>
          <p:nvPr/>
        </p:nvCxnSpPr>
        <p:spPr>
          <a:xfrm flipV="1">
            <a:off x="6393487" y="4822277"/>
            <a:ext cx="0" cy="578507"/>
          </a:xfrm>
          <a:prstGeom prst="straightConnector1">
            <a:avLst/>
          </a:prstGeom>
          <a:ln w="19050" cmpd="sng">
            <a:solidFill>
              <a:srgbClr val="000090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図形グループ 270"/>
          <p:cNvGrpSpPr/>
          <p:nvPr/>
        </p:nvGrpSpPr>
        <p:grpSpPr>
          <a:xfrm>
            <a:off x="3549458" y="2467299"/>
            <a:ext cx="1003072" cy="663336"/>
            <a:chOff x="265901" y="3809263"/>
            <a:chExt cx="785272" cy="585367"/>
          </a:xfrm>
        </p:grpSpPr>
        <p:sp>
          <p:nvSpPr>
            <p:cNvPr id="251" name="角丸四角形 250"/>
            <p:cNvSpPr/>
            <p:nvPr/>
          </p:nvSpPr>
          <p:spPr>
            <a:xfrm>
              <a:off x="317840" y="3861735"/>
              <a:ext cx="733333" cy="532895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データベース</a:t>
              </a:r>
            </a:p>
          </p:txBody>
        </p:sp>
        <p:sp>
          <p:nvSpPr>
            <p:cNvPr id="253" name="角丸四角形 252"/>
            <p:cNvSpPr/>
            <p:nvPr/>
          </p:nvSpPr>
          <p:spPr>
            <a:xfrm>
              <a:off x="265901" y="3809263"/>
              <a:ext cx="733332" cy="538252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ja-JP" altLang="en-US" sz="105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endParaRPr>
            </a:p>
          </p:txBody>
        </p:sp>
        <p:sp>
          <p:nvSpPr>
            <p:cNvPr id="255" name="フローチャート : 磁気ディスク 743"/>
            <p:cNvSpPr/>
            <p:nvPr/>
          </p:nvSpPr>
          <p:spPr>
            <a:xfrm>
              <a:off x="365991" y="3869375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56" name="フローチャート : 磁気ディスク 743"/>
            <p:cNvSpPr/>
            <p:nvPr/>
          </p:nvSpPr>
          <p:spPr>
            <a:xfrm>
              <a:off x="504130" y="3869375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57" name="フローチャート : 磁気ディスク 743"/>
            <p:cNvSpPr/>
            <p:nvPr/>
          </p:nvSpPr>
          <p:spPr>
            <a:xfrm>
              <a:off x="365990" y="3977961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58" name="フローチャート : 磁気ディスク 743"/>
            <p:cNvSpPr/>
            <p:nvPr/>
          </p:nvSpPr>
          <p:spPr>
            <a:xfrm>
              <a:off x="504130" y="3977961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59" name="フローチャート : 磁気ディスク 743"/>
            <p:cNvSpPr/>
            <p:nvPr/>
          </p:nvSpPr>
          <p:spPr>
            <a:xfrm>
              <a:off x="645039" y="3869375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0" name="フローチャート : 磁気ディスク 743"/>
            <p:cNvSpPr/>
            <p:nvPr/>
          </p:nvSpPr>
          <p:spPr>
            <a:xfrm>
              <a:off x="645039" y="3977961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1" name="フローチャート : 磁気ディスク 743"/>
            <p:cNvSpPr/>
            <p:nvPr/>
          </p:nvSpPr>
          <p:spPr>
            <a:xfrm>
              <a:off x="365991" y="4086798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2" name="フローチャート : 磁気ディスク 743"/>
            <p:cNvSpPr/>
            <p:nvPr/>
          </p:nvSpPr>
          <p:spPr>
            <a:xfrm>
              <a:off x="504130" y="4086798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3" name="フローチャート : 磁気ディスク 743"/>
            <p:cNvSpPr/>
            <p:nvPr/>
          </p:nvSpPr>
          <p:spPr>
            <a:xfrm>
              <a:off x="365990" y="4195385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4" name="フローチャート : 磁気ディスク 743"/>
            <p:cNvSpPr/>
            <p:nvPr/>
          </p:nvSpPr>
          <p:spPr>
            <a:xfrm>
              <a:off x="504130" y="4195385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5" name="フローチャート : 磁気ディスク 743"/>
            <p:cNvSpPr/>
            <p:nvPr/>
          </p:nvSpPr>
          <p:spPr>
            <a:xfrm>
              <a:off x="645039" y="4086798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6" name="フローチャート : 磁気ディスク 743"/>
            <p:cNvSpPr/>
            <p:nvPr/>
          </p:nvSpPr>
          <p:spPr>
            <a:xfrm>
              <a:off x="645039" y="4195385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7" name="フローチャート : 磁気ディスク 743"/>
            <p:cNvSpPr/>
            <p:nvPr/>
          </p:nvSpPr>
          <p:spPr>
            <a:xfrm>
              <a:off x="783388" y="3871350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8" name="フローチャート : 磁気ディスク 743"/>
            <p:cNvSpPr/>
            <p:nvPr/>
          </p:nvSpPr>
          <p:spPr>
            <a:xfrm>
              <a:off x="783388" y="3979937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69" name="フローチャート : 磁気ディスク 743"/>
            <p:cNvSpPr/>
            <p:nvPr/>
          </p:nvSpPr>
          <p:spPr>
            <a:xfrm>
              <a:off x="783388" y="4088774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  <p:sp>
          <p:nvSpPr>
            <p:cNvPr id="270" name="フローチャート : 磁気ディスク 743"/>
            <p:cNvSpPr/>
            <p:nvPr/>
          </p:nvSpPr>
          <p:spPr>
            <a:xfrm>
              <a:off x="783388" y="4197360"/>
              <a:ext cx="115755" cy="88132"/>
            </a:xfrm>
            <a:prstGeom prst="flowChartMagneticDisk">
              <a:avLst/>
            </a:prstGeom>
            <a:solidFill>
              <a:srgbClr val="FFBE86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ゴシック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図形グループ 300"/>
          <p:cNvGrpSpPr/>
          <p:nvPr/>
        </p:nvGrpSpPr>
        <p:grpSpPr>
          <a:xfrm>
            <a:off x="6437136" y="2468076"/>
            <a:ext cx="1003072" cy="696905"/>
            <a:chOff x="1366429" y="3008561"/>
            <a:chExt cx="1329411" cy="1063614"/>
          </a:xfrm>
        </p:grpSpPr>
        <p:sp>
          <p:nvSpPr>
            <p:cNvPr id="302" name="角丸四角形 301"/>
            <p:cNvSpPr/>
            <p:nvPr/>
          </p:nvSpPr>
          <p:spPr>
            <a:xfrm>
              <a:off x="1454358" y="3117461"/>
              <a:ext cx="1241482" cy="954714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計算機・ストレージ</a:t>
              </a:r>
            </a:p>
          </p:txBody>
        </p:sp>
        <p:grpSp>
          <p:nvGrpSpPr>
            <p:cNvPr id="25" name="図形グループ 302"/>
            <p:cNvGrpSpPr/>
            <p:nvPr/>
          </p:nvGrpSpPr>
          <p:grpSpPr>
            <a:xfrm>
              <a:off x="1366429" y="3008561"/>
              <a:ext cx="1241481" cy="982134"/>
              <a:chOff x="5203010" y="1145014"/>
              <a:chExt cx="1241481" cy="1043832"/>
            </a:xfrm>
          </p:grpSpPr>
          <p:sp>
            <p:nvSpPr>
              <p:cNvPr id="304" name="角丸四角形 303"/>
              <p:cNvSpPr/>
              <p:nvPr/>
            </p:nvSpPr>
            <p:spPr>
              <a:xfrm>
                <a:off x="5203010" y="1145014"/>
                <a:ext cx="1241481" cy="1043832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105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図形グループ 304"/>
              <p:cNvGrpSpPr>
                <a:grpSpLocks/>
              </p:cNvGrpSpPr>
              <p:nvPr/>
            </p:nvGrpSpPr>
            <p:grpSpPr>
              <a:xfrm>
                <a:off x="5373184" y="1263251"/>
                <a:ext cx="899999" cy="900000"/>
                <a:chOff x="7032313" y="5496384"/>
                <a:chExt cx="1108737" cy="1098629"/>
              </a:xfrm>
            </p:grpSpPr>
            <p:pic>
              <p:nvPicPr>
                <p:cNvPr id="306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5835" y="5498145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1774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4542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7889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0657" y="549638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4074" y="5745978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0013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3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81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4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6128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5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896" y="5744217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4074" y="5995572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0013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8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81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9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6128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0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896" y="5993811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1" name="Picture 29"/>
                <p:cNvPicPr>
                  <a:picLocks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2313" y="6243405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2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8252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3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1020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4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4367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5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7135" y="6241644"/>
                  <a:ext cx="290393" cy="351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4" name="フリーフォーム 333"/>
          <p:cNvSpPr/>
          <p:nvPr/>
        </p:nvSpPr>
        <p:spPr>
          <a:xfrm>
            <a:off x="7401528" y="2686747"/>
            <a:ext cx="1768045" cy="2138010"/>
          </a:xfrm>
          <a:custGeom>
            <a:avLst/>
            <a:gdLst>
              <a:gd name="connsiteX0" fmla="*/ 17829 w 1384144"/>
              <a:gd name="connsiteY0" fmla="*/ 947304 h 1886706"/>
              <a:gd name="connsiteX1" fmla="*/ 157393 w 1384144"/>
              <a:gd name="connsiteY1" fmla="*/ 102921 h 1886706"/>
              <a:gd name="connsiteX2" fmla="*/ 1357635 w 1384144"/>
              <a:gd name="connsiteY2" fmla="*/ 207596 h 1886706"/>
              <a:gd name="connsiteX3" fmla="*/ 924990 w 1384144"/>
              <a:gd name="connsiteY3" fmla="*/ 1840537 h 1886706"/>
              <a:gd name="connsiteX4" fmla="*/ 192283 w 1384144"/>
              <a:gd name="connsiteY4" fmla="*/ 1393921 h 1886706"/>
              <a:gd name="connsiteX5" fmla="*/ 17829 w 1384144"/>
              <a:gd name="connsiteY5" fmla="*/ 947304 h 188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144" h="1886706">
                <a:moveTo>
                  <a:pt x="17829" y="947304"/>
                </a:moveTo>
                <a:cubicBezTo>
                  <a:pt x="12014" y="732137"/>
                  <a:pt x="-65908" y="226206"/>
                  <a:pt x="157393" y="102921"/>
                </a:cubicBezTo>
                <a:cubicBezTo>
                  <a:pt x="380694" y="-20364"/>
                  <a:pt x="1229702" y="-82007"/>
                  <a:pt x="1357635" y="207596"/>
                </a:cubicBezTo>
                <a:cubicBezTo>
                  <a:pt x="1485568" y="497199"/>
                  <a:pt x="1119215" y="1642816"/>
                  <a:pt x="924990" y="1840537"/>
                </a:cubicBezTo>
                <a:cubicBezTo>
                  <a:pt x="730765" y="2038258"/>
                  <a:pt x="343476" y="1546282"/>
                  <a:pt x="192283" y="1393921"/>
                </a:cubicBezTo>
                <a:cubicBezTo>
                  <a:pt x="41090" y="1241560"/>
                  <a:pt x="23644" y="1162471"/>
                  <a:pt x="17829" y="9473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51000"/>
                  <a:satMod val="130000"/>
                  <a:alpha val="24000"/>
                </a:schemeClr>
              </a:gs>
              <a:gs pos="80000">
                <a:schemeClr val="accent2">
                  <a:shade val="93000"/>
                  <a:satMod val="130000"/>
                  <a:alpha val="24000"/>
                </a:schemeClr>
              </a:gs>
              <a:gs pos="100000">
                <a:schemeClr val="accent2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883670" y="4164686"/>
            <a:ext cx="2176348" cy="657591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>
                <a:latin typeface="Calibri" panose="020F0502020204030204" pitchFamily="34" charset="0"/>
                <a:cs typeface="Calibri" panose="020F0502020204030204" pitchFamily="34" charset="0"/>
              </a:rPr>
              <a:t>VCP</a:t>
            </a:r>
            <a:endParaRPr lang="en-US" altLang="ja-JP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23848" y="332803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virtual cloud</a:t>
            </a: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6094450" y="5821981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0194" y="2116275"/>
            <a:ext cx="1819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cloud platforms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551384" y="4112577"/>
            <a:ext cx="4920924" cy="1938344"/>
          </a:xfrm>
          <a:prstGeom prst="wedgeRectCallout">
            <a:avLst>
              <a:gd name="adj1" fmla="val 58697"/>
              <a:gd name="adj2" fmla="val -3326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225425" indent="-225425">
              <a:buFont typeface="+mj-lt"/>
              <a:buAutoNum type="arabicPeriod"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selection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VM/BM control (Terraform)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ja-JP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container deployment (Docker)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ja-JP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setup (</a:t>
            </a:r>
            <a:r>
              <a:rPr lang="en-US" altLang="ja-JP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IPSec</a:t>
            </a:r>
            <a:r>
              <a:rPr lang="en-US" altLang="ja-JP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SINET5</a:t>
            </a:r>
            <a:r>
              <a:rPr lang="en-US" altLang="ja-JP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VPN)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(</a:t>
            </a:r>
            <a:r>
              <a:rPr lang="en-US" altLang="ja-JP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Fluentd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Kibana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resource reconfiguration</a:t>
            </a:r>
          </a:p>
        </p:txBody>
      </p:sp>
      <p:sp>
        <p:nvSpPr>
          <p:cNvPr id="176" name="正方形/長方形 175"/>
          <p:cNvSpPr/>
          <p:nvPr/>
        </p:nvSpPr>
        <p:spPr>
          <a:xfrm>
            <a:off x="6724794" y="5101025"/>
            <a:ext cx="2962858" cy="126775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8913" indent="-188913">
              <a:buFont typeface="Wingdings" charset="2"/>
              <a:buChar char="ü"/>
            </a:pP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containers collection with app communities</a:t>
            </a:r>
          </a:p>
          <a:p>
            <a:pPr marL="188913" indent="-188913">
              <a:buFont typeface="Wingdings" charset="2"/>
              <a:buChar char="ü"/>
            </a:pP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template  (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Notebook)</a:t>
            </a:r>
            <a:endParaRPr lang="ja-JP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フリーフォーム 332"/>
          <p:cNvSpPr/>
          <p:nvPr/>
        </p:nvSpPr>
        <p:spPr>
          <a:xfrm>
            <a:off x="3578364" y="2654322"/>
            <a:ext cx="3714488" cy="1507883"/>
          </a:xfrm>
          <a:custGeom>
            <a:avLst/>
            <a:gdLst>
              <a:gd name="connsiteX0" fmla="*/ 1370992 w 2907950"/>
              <a:gd name="connsiteY0" fmla="*/ 1091130 h 1505522"/>
              <a:gd name="connsiteX1" fmla="*/ 31186 w 2907950"/>
              <a:gd name="connsiteY1" fmla="*/ 246746 h 1505522"/>
              <a:gd name="connsiteX2" fmla="*/ 2822448 w 2907950"/>
              <a:gd name="connsiteY2" fmla="*/ 86243 h 1505522"/>
              <a:gd name="connsiteX3" fmla="*/ 2117655 w 2907950"/>
              <a:gd name="connsiteY3" fmla="*/ 1460984 h 1505522"/>
              <a:gd name="connsiteX4" fmla="*/ 1370992 w 2907950"/>
              <a:gd name="connsiteY4" fmla="*/ 1091130 h 15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950" h="1505522">
                <a:moveTo>
                  <a:pt x="1370992" y="1091130"/>
                </a:moveTo>
                <a:cubicBezTo>
                  <a:pt x="1023247" y="888757"/>
                  <a:pt x="-210723" y="414227"/>
                  <a:pt x="31186" y="246746"/>
                </a:cubicBezTo>
                <a:cubicBezTo>
                  <a:pt x="273095" y="79265"/>
                  <a:pt x="2474703" y="-116130"/>
                  <a:pt x="2822448" y="86243"/>
                </a:cubicBezTo>
                <a:cubicBezTo>
                  <a:pt x="3170193" y="288616"/>
                  <a:pt x="2360727" y="1295829"/>
                  <a:pt x="2117655" y="1460984"/>
                </a:cubicBezTo>
                <a:cubicBezTo>
                  <a:pt x="1874583" y="1626139"/>
                  <a:pt x="1718737" y="1293503"/>
                  <a:pt x="1370992" y="10911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51000"/>
                  <a:satMod val="130000"/>
                  <a:alpha val="22000"/>
                </a:schemeClr>
              </a:gs>
              <a:gs pos="80000">
                <a:schemeClr val="accent2">
                  <a:shade val="93000"/>
                  <a:satMod val="130000"/>
                  <a:alpha val="22000"/>
                </a:schemeClr>
              </a:gs>
              <a:gs pos="100000">
                <a:schemeClr val="accent2">
                  <a:shade val="94000"/>
                  <a:satMod val="135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ja-JP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0C029E0-580E-1447-96B3-03F029B1C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5" y="2950128"/>
            <a:ext cx="1361869" cy="42725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10EADDB-CA0B-3645-95C5-D22E1DD5A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8929" y="5902746"/>
            <a:ext cx="1392759" cy="37582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0E75CF5-0CC5-7940-9D4C-9694B5FEF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395" y="3558713"/>
            <a:ext cx="1652374" cy="4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>
            <a:extLst>
              <a:ext uri="{FF2B5EF4-FFF2-40B4-BE49-F238E27FC236}">
                <a16:creationId xmlns:a16="http://schemas.microsoft.com/office/drawing/2014/main" id="{7ADC69CE-028A-8949-898A-D6D66B19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Video Analysis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5C106-5F7D-A545-9E30-3BAE1F010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Building a computing system for video analysis </a:t>
            </a:r>
          </a:p>
          <a:p>
            <a:pPr lvl="1"/>
            <a:r>
              <a:rPr lang="en-US" altLang="ja-JP" dirty="0"/>
              <a:t>deployment of OS image and container for GPU server</a:t>
            </a:r>
          </a:p>
          <a:p>
            <a:pPr lvl="1"/>
            <a:r>
              <a:rPr lang="en-US" altLang="ja-JP" dirty="0"/>
              <a:t>detection of key-points using </a:t>
            </a:r>
            <a:r>
              <a:rPr lang="en-US" altLang="ja-JP" dirty="0" err="1"/>
              <a:t>OpenPose</a:t>
            </a:r>
            <a:endParaRPr lang="en-US" altLang="ja-JP" dirty="0"/>
          </a:p>
          <a:p>
            <a:pPr lvl="2"/>
            <a:r>
              <a:rPr lang="en-US" altLang="ja-JP" dirty="0"/>
              <a:t>https://</a:t>
            </a:r>
            <a:r>
              <a:rPr lang="en-US" altLang="ja-JP" dirty="0" err="1"/>
              <a:t>github.com</a:t>
            </a:r>
            <a:r>
              <a:rPr lang="en-US" altLang="ja-JP" dirty="0"/>
              <a:t>/CMU-Perceptual-Computing-Lab/</a:t>
            </a:r>
            <a:r>
              <a:rPr lang="en-US" altLang="ja-JP" dirty="0" err="1"/>
              <a:t>openpose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31" name="フッター プレースホルダー 30">
            <a:extLst>
              <a:ext uri="{FF2B5EF4-FFF2-40B4-BE49-F238E27FC236}">
                <a16:creationId xmlns:a16="http://schemas.microsoft.com/office/drawing/2014/main" id="{3C0989C2-0D38-724C-B842-DF8285FC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0B64CC-B539-2B42-BEB1-44C2026B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BBA-6701-48C9-B328-F7DCEA09C49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A128DF-EA53-C04F-9F05-121D871D7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801" y="4293094"/>
            <a:ext cx="3023612" cy="22677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3DA2AA-7D32-4A46-A284-896092561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13" y="3369219"/>
            <a:ext cx="3428482" cy="22825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D471EB-31AD-FA4E-A6D1-27A0790DDC68}"/>
              </a:ext>
            </a:extLst>
          </p:cNvPr>
          <p:cNvSpPr txBox="1"/>
          <p:nvPr/>
        </p:nvSpPr>
        <p:spPr>
          <a:xfrm>
            <a:off x="5268272" y="3507103"/>
            <a:ext cx="8563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NVIDIA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Docker</a:t>
            </a:r>
            <a:endParaRPr lang="ja-JP" alt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0A81BCC-59D9-9C4C-8F47-C82D56462024}"/>
              </a:ext>
            </a:extLst>
          </p:cNvPr>
          <p:cNvCxnSpPr>
            <a:cxnSpLocks/>
          </p:cNvCxnSpPr>
          <p:nvPr/>
        </p:nvCxnSpPr>
        <p:spPr>
          <a:xfrm flipH="1">
            <a:off x="4937862" y="3596300"/>
            <a:ext cx="3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504484E-C53B-BC46-9FC6-3A2D28EBE7AE}"/>
              </a:ext>
            </a:extLst>
          </p:cNvPr>
          <p:cNvCxnSpPr>
            <a:cxnSpLocks/>
          </p:cNvCxnSpPr>
          <p:nvPr/>
        </p:nvCxnSpPr>
        <p:spPr>
          <a:xfrm flipH="1">
            <a:off x="4947963" y="4044463"/>
            <a:ext cx="3379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983A313-0A10-914F-B0F5-93B24C5DF345}"/>
              </a:ext>
            </a:extLst>
          </p:cNvPr>
          <p:cNvSpPr/>
          <p:nvPr/>
        </p:nvSpPr>
        <p:spPr>
          <a:xfrm>
            <a:off x="3436112" y="3369218"/>
            <a:ext cx="762642" cy="4207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481E973-6EAC-B84A-BF5C-376663CDF7E2}"/>
              </a:ext>
            </a:extLst>
          </p:cNvPr>
          <p:cNvSpPr/>
          <p:nvPr/>
        </p:nvSpPr>
        <p:spPr>
          <a:xfrm>
            <a:off x="3432295" y="3836935"/>
            <a:ext cx="1513244" cy="764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A2E04F-0C97-D24A-976B-D62FC9DA3D18}"/>
              </a:ext>
            </a:extLst>
          </p:cNvPr>
          <p:cNvSpPr txBox="1"/>
          <p:nvPr/>
        </p:nvSpPr>
        <p:spPr>
          <a:xfrm>
            <a:off x="1593492" y="5651817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Compt. server</a:t>
            </a:r>
            <a:endParaRPr lang="ja-JP" altLang="en-US" sz="160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5E2192-68EA-EA42-A9C1-CDDAD0C5419F}"/>
              </a:ext>
            </a:extLst>
          </p:cNvPr>
          <p:cNvSpPr txBox="1"/>
          <p:nvPr/>
        </p:nvSpPr>
        <p:spPr>
          <a:xfrm>
            <a:off x="3589916" y="5651818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GPU server</a:t>
            </a:r>
            <a:endParaRPr lang="ja-JP" altLang="en-US" sz="1600">
              <a:latin typeface="+mn-ea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BE4CD2E1-6837-D54C-B169-B67B9E0EBCF0}"/>
              </a:ext>
            </a:extLst>
          </p:cNvPr>
          <p:cNvSpPr/>
          <p:nvPr/>
        </p:nvSpPr>
        <p:spPr>
          <a:xfrm>
            <a:off x="4191077" y="3354539"/>
            <a:ext cx="746785" cy="43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OpenPose</a:t>
            </a:r>
            <a:endParaRPr lang="ja-JP" alt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9AE42A6-2816-B945-A7BF-48649C2AF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62" y="2810580"/>
            <a:ext cx="3020042" cy="2265031"/>
          </a:xfrm>
          <a:prstGeom prst="rect">
            <a:avLst/>
          </a:prstGeom>
        </p:spPr>
      </p:pic>
      <p:sp>
        <p:nvSpPr>
          <p:cNvPr id="17" name="右カーブ矢印 16">
            <a:extLst>
              <a:ext uri="{FF2B5EF4-FFF2-40B4-BE49-F238E27FC236}">
                <a16:creationId xmlns:a16="http://schemas.microsoft.com/office/drawing/2014/main" id="{312E6589-665A-0F44-B12D-24161497A130}"/>
              </a:ext>
            </a:extLst>
          </p:cNvPr>
          <p:cNvSpPr/>
          <p:nvPr/>
        </p:nvSpPr>
        <p:spPr>
          <a:xfrm>
            <a:off x="6477871" y="3570737"/>
            <a:ext cx="1167266" cy="2758152"/>
          </a:xfrm>
          <a:prstGeom prst="curvedRightArrow">
            <a:avLst>
              <a:gd name="adj1" fmla="val 2888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3AE72D6-CA97-6F4A-A5AD-FD0166B33B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141" y="4404237"/>
            <a:ext cx="3173364" cy="135843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C1F2386-DD14-8E40-A05D-712E4656293F}"/>
              </a:ext>
            </a:extLst>
          </p:cNvPr>
          <p:cNvSpPr/>
          <p:nvPr/>
        </p:nvSpPr>
        <p:spPr>
          <a:xfrm>
            <a:off x="4183187" y="3370931"/>
            <a:ext cx="762642" cy="4207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4090B54-2E0F-BD4C-9DD1-4D337F6A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031" y="5958407"/>
            <a:ext cx="1033589" cy="2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88FACD-EBF6-6C4A-A489-7564C2AD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4624"/>
            <a:ext cx="11236960" cy="813435"/>
          </a:xfrm>
        </p:spPr>
        <p:txBody>
          <a:bodyPr/>
          <a:lstStyle/>
          <a:p>
            <a:r>
              <a:rPr lang="en-US" altLang="ja-JP" dirty="0"/>
              <a:t>Genome Sequencing 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01DCEE-7946-B945-BD56-34A3EA777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Building a computer cluster for Genome Sequencing </a:t>
            </a:r>
          </a:p>
          <a:p>
            <a:pPr lvl="1"/>
            <a:r>
              <a:rPr lang="en-US" altLang="ja-JP" dirty="0"/>
              <a:t>deployment of Galaxy Workflow Tool, NFS file server, SLUM Cluster (batch scheduler)</a:t>
            </a:r>
          </a:p>
          <a:p>
            <a:pPr lvl="1"/>
            <a:r>
              <a:rPr lang="en-US" altLang="ja-JP" dirty="0"/>
              <a:t>Job submission from Galaxy, Monitoring computing resources</a:t>
            </a:r>
          </a:p>
          <a:p>
            <a:endParaRPr lang="ja-JP" altLang="en-US"/>
          </a:p>
        </p:txBody>
      </p:sp>
      <p:sp>
        <p:nvSpPr>
          <p:cNvPr id="20" name="フッター プレースホルダー 19">
            <a:extLst>
              <a:ext uri="{FF2B5EF4-FFF2-40B4-BE49-F238E27FC236}">
                <a16:creationId xmlns:a16="http://schemas.microsoft.com/office/drawing/2014/main" id="{E2B38509-935E-324C-92A0-E99F8C93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35A8BD-7E12-D94C-9C7D-917B9578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BBA-6701-48C9-B328-F7DCEA09C498}" type="slidenum">
              <a:rPr lang="ja-JP" altLang="en-US"/>
              <a:pPr/>
              <a:t>16</a:t>
            </a:fld>
            <a:endParaRPr lang="ja-JP" altLang="en-US" dirty="0"/>
          </a:p>
        </p:txBody>
      </p:sp>
      <p:pic>
        <p:nvPicPr>
          <p:cNvPr id="5" name="コンテンツ プレースホルダー 5">
            <a:extLst>
              <a:ext uri="{FF2B5EF4-FFF2-40B4-BE49-F238E27FC236}">
                <a16:creationId xmlns:a16="http://schemas.microsoft.com/office/drawing/2014/main" id="{4FAD344C-3C55-B142-9F54-F4F3CBE42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2602145"/>
            <a:ext cx="3168352" cy="166253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E826A0-F820-DD49-A6CE-18A080656BF6}"/>
              </a:ext>
            </a:extLst>
          </p:cNvPr>
          <p:cNvSpPr txBox="1"/>
          <p:nvPr/>
        </p:nvSpPr>
        <p:spPr>
          <a:xfrm>
            <a:off x="8396967" y="4264678"/>
            <a:ext cx="361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ＭＳ Ｐゴシック" panose="020B0600070205080204" pitchFamily="50" charset="-128"/>
              </a:rPr>
              <a:t>Visualization of resource usage (Grafana)</a:t>
            </a:r>
            <a:endParaRPr lang="ja-JP" altLang="en-US" sz="1600">
              <a:solidFill>
                <a:prstClr val="black"/>
              </a:solidFill>
              <a:latin typeface="メイリオ" panose="020B060403050404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05A11E7-6B53-2445-BAB8-052105B3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593256"/>
            <a:ext cx="8022781" cy="38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0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AE223A-45E9-E642-BDE9-91FE4D7A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Leaning Management System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7483BB-610A-BC48-9738-07B774585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052736"/>
            <a:ext cx="11236960" cy="1296143"/>
          </a:xfrm>
        </p:spPr>
        <p:txBody>
          <a:bodyPr/>
          <a:lstStyle/>
          <a:p>
            <a:r>
              <a:rPr lang="en-US" altLang="ja-JP" dirty="0"/>
              <a:t>Building Learning Management System </a:t>
            </a:r>
          </a:p>
          <a:p>
            <a:pPr lvl="1"/>
            <a:r>
              <a:rPr lang="en-US" altLang="ja-JP" dirty="0"/>
              <a:t>deployment of Moodle, MySQL and Nginx</a:t>
            </a:r>
          </a:p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E0DC41-FE73-5E4E-9D1D-D4D9215B5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18ABBA-6701-48C9-B328-F7DCEA09C498}" type="slidenum">
              <a:rPr lang="ja-JP" altLang="en-US"/>
              <a:pPr/>
              <a:t>17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7702FA-0094-A747-9016-7F046DFA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2" y="2133037"/>
            <a:ext cx="7382721" cy="41527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271EA0F-0357-DB4F-8E4A-CB017ED57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208" y="2133037"/>
            <a:ext cx="1733581" cy="435957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4DFCEE-08D6-EB47-8304-CACAFDF23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643" y="3998225"/>
            <a:ext cx="2826390" cy="257889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506CE8DF-69D9-3741-9C56-E223EF5A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745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3F855-D98E-934E-B74A-A1C84DE8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Virtual Desktop Interface for Class/Exercise 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7C3629-A3DD-974F-8348-FF30EA8E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Building VDI environment customized for class/exercise</a:t>
            </a:r>
          </a:p>
          <a:p>
            <a:pPr lvl="1"/>
            <a:r>
              <a:rPr lang="en-US" altLang="ja-JP" dirty="0"/>
              <a:t>deployment of a web-based virtual desktop interface (Guacamole) and virtual servers </a:t>
            </a:r>
          </a:p>
        </p:txBody>
      </p: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E7FFBA0F-B5F7-3348-9627-C9D29F56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6B699B-1DB2-EF43-B9F5-6AE9E394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ABBA-6701-48C9-B328-F7DCEA09C498}" type="slidenum">
              <a:rPr lang="ja-JP" altLang="en-US"/>
              <a:pPr/>
              <a:t>18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FE5C10-17DB-CE4D-A0DE-F44832B4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46" y="2276872"/>
            <a:ext cx="6893565" cy="4371767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26A0B0D-8BAA-0F48-9DCF-0456E636B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6651" y="5067398"/>
            <a:ext cx="2319913" cy="143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7400E5A9-B843-E24D-99B3-3620200EB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677" y="4341040"/>
            <a:ext cx="1556510" cy="997053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E505695-1480-494C-8160-67A1388E8F79}"/>
              </a:ext>
            </a:extLst>
          </p:cNvPr>
          <p:cNvCxnSpPr>
            <a:cxnSpLocks/>
          </p:cNvCxnSpPr>
          <p:nvPr/>
        </p:nvCxnSpPr>
        <p:spPr>
          <a:xfrm>
            <a:off x="7182678" y="4256728"/>
            <a:ext cx="1093972" cy="224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EE7EA3E-4996-2643-B277-9B4C4F517C62}"/>
              </a:ext>
            </a:extLst>
          </p:cNvPr>
          <p:cNvCxnSpPr>
            <a:cxnSpLocks/>
          </p:cNvCxnSpPr>
          <p:nvPr/>
        </p:nvCxnSpPr>
        <p:spPr>
          <a:xfrm>
            <a:off x="7942961" y="4083691"/>
            <a:ext cx="2258592" cy="257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589B7F-AD55-AA4A-88F6-6340DA98A85D}"/>
              </a:ext>
            </a:extLst>
          </p:cNvPr>
          <p:cNvSpPr txBox="1"/>
          <p:nvPr/>
        </p:nvSpPr>
        <p:spPr>
          <a:xfrm>
            <a:off x="4367808" y="227687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built by VCP</a:t>
            </a:r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592F1E87-AF88-DF42-BA88-63CAC615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416" y="5692509"/>
            <a:ext cx="1803400" cy="736600"/>
          </a:xfrm>
          <a:prstGeom prst="rect">
            <a:avLst/>
          </a:prstGeom>
        </p:spPr>
      </p:pic>
      <p:sp>
        <p:nvSpPr>
          <p:cNvPr id="6" name="雲 5"/>
          <p:cNvSpPr/>
          <p:nvPr/>
        </p:nvSpPr>
        <p:spPr>
          <a:xfrm>
            <a:off x="5850799" y="2220138"/>
            <a:ext cx="5199525" cy="239710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  <a:p>
            <a:pPr algn="ctr"/>
            <a:endParaRPr lang="en-US" altLang="ja-JP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ja-JP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ja-JP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6338786" y="1873180"/>
            <a:ext cx="1112832" cy="822423"/>
            <a:chOff x="2727768" y="1986218"/>
            <a:chExt cx="1004708" cy="742516"/>
          </a:xfrm>
        </p:grpSpPr>
        <p:sp>
          <p:nvSpPr>
            <p:cNvPr id="147" name="角丸四角形 146"/>
            <p:cNvSpPr/>
            <p:nvPr/>
          </p:nvSpPr>
          <p:spPr>
            <a:xfrm>
              <a:off x="2789650" y="2056745"/>
              <a:ext cx="942826" cy="671989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計算機・ストレージ</a:t>
              </a:r>
            </a:p>
          </p:txBody>
        </p:sp>
        <p:grpSp>
          <p:nvGrpSpPr>
            <p:cNvPr id="2" name="図形グループ 1"/>
            <p:cNvGrpSpPr/>
            <p:nvPr/>
          </p:nvGrpSpPr>
          <p:grpSpPr>
            <a:xfrm>
              <a:off x="2727768" y="1986218"/>
              <a:ext cx="942827" cy="675838"/>
              <a:chOff x="2727768" y="1986218"/>
              <a:chExt cx="942827" cy="675838"/>
            </a:xfrm>
          </p:grpSpPr>
          <p:sp>
            <p:nvSpPr>
              <p:cNvPr id="149" name="角丸四角形 148"/>
              <p:cNvSpPr/>
              <p:nvPr/>
            </p:nvSpPr>
            <p:spPr>
              <a:xfrm>
                <a:off x="2727768" y="1986218"/>
                <a:ext cx="942827" cy="675838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150" name="図形グループ 149"/>
              <p:cNvGrpSpPr/>
              <p:nvPr/>
            </p:nvGrpSpPr>
            <p:grpSpPr>
              <a:xfrm>
                <a:off x="2856888" y="2061355"/>
                <a:ext cx="680142" cy="581958"/>
                <a:chOff x="0" y="247828"/>
                <a:chExt cx="1106817" cy="1075589"/>
              </a:xfrm>
            </p:grpSpPr>
            <p:pic>
              <p:nvPicPr>
                <p:cNvPr id="15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1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863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965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067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170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102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204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306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2409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1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443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545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47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750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0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682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784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886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989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" name="図形グループ 14"/>
          <p:cNvGrpSpPr/>
          <p:nvPr/>
        </p:nvGrpSpPr>
        <p:grpSpPr>
          <a:xfrm>
            <a:off x="7931325" y="1864867"/>
            <a:ext cx="1118254" cy="792232"/>
            <a:chOff x="3768766" y="3296004"/>
            <a:chExt cx="1329411" cy="1012383"/>
          </a:xfrm>
        </p:grpSpPr>
        <p:sp>
          <p:nvSpPr>
            <p:cNvPr id="103" name="角丸四角形 102"/>
            <p:cNvSpPr/>
            <p:nvPr/>
          </p:nvSpPr>
          <p:spPr>
            <a:xfrm>
              <a:off x="3856695" y="3386754"/>
              <a:ext cx="1241482" cy="921633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データベース</a:t>
              </a:r>
            </a:p>
          </p:txBody>
        </p:sp>
        <p:grpSp>
          <p:nvGrpSpPr>
            <p:cNvPr id="104" name="図形グループ 103"/>
            <p:cNvGrpSpPr/>
            <p:nvPr/>
          </p:nvGrpSpPr>
          <p:grpSpPr>
            <a:xfrm>
              <a:off x="3768766" y="3296004"/>
              <a:ext cx="1241481" cy="930899"/>
              <a:chOff x="3768766" y="3296004"/>
              <a:chExt cx="1241481" cy="930899"/>
            </a:xfrm>
          </p:grpSpPr>
          <p:sp>
            <p:nvSpPr>
              <p:cNvPr id="105" name="角丸四角形 104"/>
              <p:cNvSpPr/>
              <p:nvPr/>
            </p:nvSpPr>
            <p:spPr>
              <a:xfrm>
                <a:off x="3768766" y="3296004"/>
                <a:ext cx="1241481" cy="930899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図形グループ 105"/>
              <p:cNvGrpSpPr/>
              <p:nvPr/>
            </p:nvGrpSpPr>
            <p:grpSpPr>
              <a:xfrm>
                <a:off x="3938210" y="3399966"/>
                <a:ext cx="902592" cy="719669"/>
                <a:chOff x="7429016" y="5142985"/>
                <a:chExt cx="968747" cy="867706"/>
              </a:xfrm>
            </p:grpSpPr>
            <p:sp>
              <p:nvSpPr>
                <p:cNvPr id="107" name="フローチャート : 磁気ディスク 743"/>
                <p:cNvSpPr/>
                <p:nvPr/>
              </p:nvSpPr>
              <p:spPr>
                <a:xfrm>
                  <a:off x="7429017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フローチャート : 磁気ディスク 743"/>
                <p:cNvSpPr/>
                <p:nvPr/>
              </p:nvSpPr>
              <p:spPr>
                <a:xfrm>
                  <a:off x="7680019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フローチャート : 磁気ディスク 743"/>
                <p:cNvSpPr/>
                <p:nvPr/>
              </p:nvSpPr>
              <p:spPr>
                <a:xfrm>
                  <a:off x="7429016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0" name="フローチャート : 磁気ディスク 743"/>
                <p:cNvSpPr/>
                <p:nvPr/>
              </p:nvSpPr>
              <p:spPr>
                <a:xfrm>
                  <a:off x="7680018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フローチャート : 磁気ディスク 743"/>
                <p:cNvSpPr/>
                <p:nvPr/>
              </p:nvSpPr>
              <p:spPr>
                <a:xfrm>
                  <a:off x="7936053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フローチャート : 磁気ディスク 743"/>
                <p:cNvSpPr/>
                <p:nvPr/>
              </p:nvSpPr>
              <p:spPr>
                <a:xfrm>
                  <a:off x="7936052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フローチャート : 磁気ディスク 743"/>
                <p:cNvSpPr/>
                <p:nvPr/>
              </p:nvSpPr>
              <p:spPr>
                <a:xfrm>
                  <a:off x="7429017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フローチャート : 磁気ディスク 743"/>
                <p:cNvSpPr/>
                <p:nvPr/>
              </p:nvSpPr>
              <p:spPr>
                <a:xfrm>
                  <a:off x="7680019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フローチャート : 磁気ディスク 743"/>
                <p:cNvSpPr/>
                <p:nvPr/>
              </p:nvSpPr>
              <p:spPr>
                <a:xfrm>
                  <a:off x="7429016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フローチャート : 磁気ディスク 743"/>
                <p:cNvSpPr/>
                <p:nvPr/>
              </p:nvSpPr>
              <p:spPr>
                <a:xfrm>
                  <a:off x="7680018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フローチャート : 磁気ディスク 743"/>
                <p:cNvSpPr/>
                <p:nvPr/>
              </p:nvSpPr>
              <p:spPr>
                <a:xfrm>
                  <a:off x="7936053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フローチャート : 磁気ディスク 743"/>
                <p:cNvSpPr/>
                <p:nvPr/>
              </p:nvSpPr>
              <p:spPr>
                <a:xfrm>
                  <a:off x="7936052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フローチャート : 磁気ディスク 743"/>
                <p:cNvSpPr/>
                <p:nvPr/>
              </p:nvSpPr>
              <p:spPr>
                <a:xfrm>
                  <a:off x="8187435" y="514710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フローチャート : 磁気ディスク 743"/>
                <p:cNvSpPr/>
                <p:nvPr/>
              </p:nvSpPr>
              <p:spPr>
                <a:xfrm>
                  <a:off x="8187434" y="5373533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フローチャート : 磁気ディスク 743"/>
                <p:cNvSpPr/>
                <p:nvPr/>
              </p:nvSpPr>
              <p:spPr>
                <a:xfrm>
                  <a:off x="8187435" y="56004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フローチャート : 磁気ディスク 743"/>
                <p:cNvSpPr/>
                <p:nvPr/>
              </p:nvSpPr>
              <p:spPr>
                <a:xfrm>
                  <a:off x="8187434" y="58269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1" name="図形グループ 30"/>
          <p:cNvGrpSpPr/>
          <p:nvPr/>
        </p:nvGrpSpPr>
        <p:grpSpPr>
          <a:xfrm>
            <a:off x="8587768" y="5852001"/>
            <a:ext cx="891345" cy="551458"/>
            <a:chOff x="1525519" y="5066773"/>
            <a:chExt cx="1059654" cy="704702"/>
          </a:xfrm>
        </p:grpSpPr>
        <p:sp>
          <p:nvSpPr>
            <p:cNvPr id="43" name="角丸四角形 42"/>
            <p:cNvSpPr/>
            <p:nvPr/>
          </p:nvSpPr>
          <p:spPr>
            <a:xfrm>
              <a:off x="1525519" y="5066773"/>
              <a:ext cx="1059654" cy="704702"/>
            </a:xfrm>
            <a:prstGeom prst="roundRect">
              <a:avLst/>
            </a:prstGeom>
            <a:solidFill>
              <a:srgbClr val="008000">
                <a:alpha val="18000"/>
              </a:srgbClr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ja-JP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user</a:t>
              </a:r>
              <a:endParaRPr lang="ja-JP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4" name="図形グループ 43"/>
            <p:cNvGrpSpPr/>
            <p:nvPr/>
          </p:nvGrpSpPr>
          <p:grpSpPr>
            <a:xfrm>
              <a:off x="1767314" y="5163000"/>
              <a:ext cx="576064" cy="288032"/>
              <a:chOff x="1763688" y="1268760"/>
              <a:chExt cx="668242" cy="288032"/>
            </a:xfrm>
          </p:grpSpPr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2" name="図形グループ 31"/>
          <p:cNvGrpSpPr/>
          <p:nvPr/>
        </p:nvGrpSpPr>
        <p:grpSpPr>
          <a:xfrm>
            <a:off x="7464346" y="5855354"/>
            <a:ext cx="902254" cy="551458"/>
            <a:chOff x="4035688" y="5054600"/>
            <a:chExt cx="1072623" cy="704702"/>
          </a:xfrm>
        </p:grpSpPr>
        <p:sp>
          <p:nvSpPr>
            <p:cNvPr id="38" name="角丸四角形 37"/>
            <p:cNvSpPr/>
            <p:nvPr/>
          </p:nvSpPr>
          <p:spPr>
            <a:xfrm>
              <a:off x="4035688" y="5054600"/>
              <a:ext cx="1072623" cy="704702"/>
            </a:xfrm>
            <a:prstGeom prst="roundRect">
              <a:avLst/>
            </a:prstGeom>
            <a:solidFill>
              <a:srgbClr val="800000">
                <a:alpha val="21000"/>
              </a:srgbClr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ja-JP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user</a:t>
              </a:r>
              <a:endParaRPr lang="ja-JP" alt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9" name="図形グループ 38"/>
            <p:cNvGrpSpPr/>
            <p:nvPr/>
          </p:nvGrpSpPr>
          <p:grpSpPr>
            <a:xfrm>
              <a:off x="4283967" y="5163000"/>
              <a:ext cx="576064" cy="288032"/>
              <a:chOff x="1763688" y="1268760"/>
              <a:chExt cx="668242" cy="288032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1268760"/>
                <a:ext cx="236194" cy="288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70" name="図形グループ 369"/>
          <p:cNvGrpSpPr/>
          <p:nvPr/>
        </p:nvGrpSpPr>
        <p:grpSpPr>
          <a:xfrm>
            <a:off x="4869944" y="2755312"/>
            <a:ext cx="1118254" cy="792232"/>
            <a:chOff x="3768766" y="3296004"/>
            <a:chExt cx="1329411" cy="1012383"/>
          </a:xfrm>
        </p:grpSpPr>
        <p:sp>
          <p:nvSpPr>
            <p:cNvPr id="371" name="角丸四角形 370"/>
            <p:cNvSpPr/>
            <p:nvPr/>
          </p:nvSpPr>
          <p:spPr>
            <a:xfrm>
              <a:off x="3856695" y="3386754"/>
              <a:ext cx="1241482" cy="921633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データベース</a:t>
              </a:r>
            </a:p>
          </p:txBody>
        </p:sp>
        <p:grpSp>
          <p:nvGrpSpPr>
            <p:cNvPr id="372" name="図形グループ 371"/>
            <p:cNvGrpSpPr/>
            <p:nvPr/>
          </p:nvGrpSpPr>
          <p:grpSpPr>
            <a:xfrm>
              <a:off x="3768766" y="3296004"/>
              <a:ext cx="1241481" cy="930899"/>
              <a:chOff x="3768766" y="3296004"/>
              <a:chExt cx="1241481" cy="930899"/>
            </a:xfrm>
          </p:grpSpPr>
          <p:sp>
            <p:nvSpPr>
              <p:cNvPr id="373" name="角丸四角形 372"/>
              <p:cNvSpPr/>
              <p:nvPr/>
            </p:nvSpPr>
            <p:spPr>
              <a:xfrm>
                <a:off x="3768766" y="3296004"/>
                <a:ext cx="1241481" cy="930899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374" name="図形グループ 373"/>
              <p:cNvGrpSpPr/>
              <p:nvPr/>
            </p:nvGrpSpPr>
            <p:grpSpPr>
              <a:xfrm>
                <a:off x="3938210" y="3399966"/>
                <a:ext cx="902592" cy="719669"/>
                <a:chOff x="7429016" y="5142985"/>
                <a:chExt cx="968747" cy="867706"/>
              </a:xfrm>
            </p:grpSpPr>
            <p:sp>
              <p:nvSpPr>
                <p:cNvPr id="375" name="フローチャート : 磁気ディスク 743"/>
                <p:cNvSpPr/>
                <p:nvPr/>
              </p:nvSpPr>
              <p:spPr>
                <a:xfrm>
                  <a:off x="7429017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6" name="フローチャート : 磁気ディスク 743"/>
                <p:cNvSpPr/>
                <p:nvPr/>
              </p:nvSpPr>
              <p:spPr>
                <a:xfrm>
                  <a:off x="7680019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7" name="フローチャート : 磁気ディスク 743"/>
                <p:cNvSpPr/>
                <p:nvPr/>
              </p:nvSpPr>
              <p:spPr>
                <a:xfrm>
                  <a:off x="7429016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8" name="フローチャート : 磁気ディスク 743"/>
                <p:cNvSpPr/>
                <p:nvPr/>
              </p:nvSpPr>
              <p:spPr>
                <a:xfrm>
                  <a:off x="7680018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9" name="フローチャート : 磁気ディスク 743"/>
                <p:cNvSpPr/>
                <p:nvPr/>
              </p:nvSpPr>
              <p:spPr>
                <a:xfrm>
                  <a:off x="7936053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0" name="フローチャート : 磁気ディスク 743"/>
                <p:cNvSpPr/>
                <p:nvPr/>
              </p:nvSpPr>
              <p:spPr>
                <a:xfrm>
                  <a:off x="7936052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1" name="フローチャート : 磁気ディスク 743"/>
                <p:cNvSpPr/>
                <p:nvPr/>
              </p:nvSpPr>
              <p:spPr>
                <a:xfrm>
                  <a:off x="7429017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2" name="フローチャート : 磁気ディスク 743"/>
                <p:cNvSpPr/>
                <p:nvPr/>
              </p:nvSpPr>
              <p:spPr>
                <a:xfrm>
                  <a:off x="7680019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3" name="フローチャート : 磁気ディスク 743"/>
                <p:cNvSpPr/>
                <p:nvPr/>
              </p:nvSpPr>
              <p:spPr>
                <a:xfrm>
                  <a:off x="7429016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4" name="フローチャート : 磁気ディスク 743"/>
                <p:cNvSpPr/>
                <p:nvPr/>
              </p:nvSpPr>
              <p:spPr>
                <a:xfrm>
                  <a:off x="7680018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5" name="フローチャート : 磁気ディスク 743"/>
                <p:cNvSpPr/>
                <p:nvPr/>
              </p:nvSpPr>
              <p:spPr>
                <a:xfrm>
                  <a:off x="7936053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6" name="フローチャート : 磁気ディスク 743"/>
                <p:cNvSpPr/>
                <p:nvPr/>
              </p:nvSpPr>
              <p:spPr>
                <a:xfrm>
                  <a:off x="7936052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7" name="フローチャート : 磁気ディスク 743"/>
                <p:cNvSpPr/>
                <p:nvPr/>
              </p:nvSpPr>
              <p:spPr>
                <a:xfrm>
                  <a:off x="8187435" y="514710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8" name="フローチャート : 磁気ディスク 743"/>
                <p:cNvSpPr/>
                <p:nvPr/>
              </p:nvSpPr>
              <p:spPr>
                <a:xfrm>
                  <a:off x="8187434" y="5373533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9" name="フローチャート : 磁気ディスク 743"/>
                <p:cNvSpPr/>
                <p:nvPr/>
              </p:nvSpPr>
              <p:spPr>
                <a:xfrm>
                  <a:off x="8187435" y="56004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0" name="フローチャート : 磁気ディスク 743"/>
                <p:cNvSpPr/>
                <p:nvPr/>
              </p:nvSpPr>
              <p:spPr>
                <a:xfrm>
                  <a:off x="8187434" y="58269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14" name="図形グループ 413"/>
          <p:cNvGrpSpPr/>
          <p:nvPr/>
        </p:nvGrpSpPr>
        <p:grpSpPr>
          <a:xfrm>
            <a:off x="5950486" y="4022003"/>
            <a:ext cx="1112832" cy="822423"/>
            <a:chOff x="2727768" y="1986218"/>
            <a:chExt cx="1004708" cy="742516"/>
          </a:xfrm>
        </p:grpSpPr>
        <p:sp>
          <p:nvSpPr>
            <p:cNvPr id="415" name="角丸四角形 414"/>
            <p:cNvSpPr/>
            <p:nvPr/>
          </p:nvSpPr>
          <p:spPr>
            <a:xfrm>
              <a:off x="2789650" y="2056745"/>
              <a:ext cx="942826" cy="671989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計算機・ストレージ</a:t>
              </a:r>
            </a:p>
          </p:txBody>
        </p:sp>
        <p:grpSp>
          <p:nvGrpSpPr>
            <p:cNvPr id="416" name="図形グループ 415"/>
            <p:cNvGrpSpPr/>
            <p:nvPr/>
          </p:nvGrpSpPr>
          <p:grpSpPr>
            <a:xfrm>
              <a:off x="2727768" y="1986218"/>
              <a:ext cx="942827" cy="675838"/>
              <a:chOff x="2727768" y="1986218"/>
              <a:chExt cx="942827" cy="675838"/>
            </a:xfrm>
          </p:grpSpPr>
          <p:sp>
            <p:nvSpPr>
              <p:cNvPr id="417" name="角丸四角形 416"/>
              <p:cNvSpPr/>
              <p:nvPr/>
            </p:nvSpPr>
            <p:spPr>
              <a:xfrm>
                <a:off x="2727768" y="1986218"/>
                <a:ext cx="942827" cy="675838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418" name="図形グループ 417"/>
              <p:cNvGrpSpPr/>
              <p:nvPr/>
            </p:nvGrpSpPr>
            <p:grpSpPr>
              <a:xfrm>
                <a:off x="2856888" y="2061355"/>
                <a:ext cx="680142" cy="581958"/>
                <a:chOff x="0" y="247828"/>
                <a:chExt cx="1106817" cy="1075589"/>
              </a:xfrm>
            </p:grpSpPr>
            <p:pic>
              <p:nvPicPr>
                <p:cNvPr id="41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1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863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965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067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170" y="247828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102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204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306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2409" y="488320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1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443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545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647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750" y="730573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0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682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784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886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989" y="971065"/>
                  <a:ext cx="267067" cy="352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440" name="角丸四角形 439"/>
          <p:cNvSpPr/>
          <p:nvPr/>
        </p:nvSpPr>
        <p:spPr>
          <a:xfrm>
            <a:off x="9894023" y="2085882"/>
            <a:ext cx="1044290" cy="744306"/>
          </a:xfrm>
          <a:prstGeom prst="roundRect">
            <a:avLst>
              <a:gd name="adj" fmla="val 5345"/>
            </a:avLst>
          </a:prstGeom>
          <a:solidFill>
            <a:srgbClr val="FFFFFF"/>
          </a:solidFill>
          <a:ln w="6350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8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計算機・ストレージ</a:t>
            </a:r>
          </a:p>
        </p:txBody>
      </p:sp>
      <p:grpSp>
        <p:nvGrpSpPr>
          <p:cNvPr id="217" name="図形グループ 216"/>
          <p:cNvGrpSpPr/>
          <p:nvPr/>
        </p:nvGrpSpPr>
        <p:grpSpPr>
          <a:xfrm>
            <a:off x="10522362" y="3138187"/>
            <a:ext cx="1118254" cy="792232"/>
            <a:chOff x="3768766" y="3296004"/>
            <a:chExt cx="1329411" cy="1012383"/>
          </a:xfrm>
        </p:grpSpPr>
        <p:sp>
          <p:nvSpPr>
            <p:cNvPr id="218" name="角丸四角形 217"/>
            <p:cNvSpPr/>
            <p:nvPr/>
          </p:nvSpPr>
          <p:spPr>
            <a:xfrm>
              <a:off x="3856695" y="3386754"/>
              <a:ext cx="1241482" cy="921633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データベース</a:t>
              </a:r>
            </a:p>
          </p:txBody>
        </p:sp>
        <p:grpSp>
          <p:nvGrpSpPr>
            <p:cNvPr id="219" name="図形グループ 218"/>
            <p:cNvGrpSpPr/>
            <p:nvPr/>
          </p:nvGrpSpPr>
          <p:grpSpPr>
            <a:xfrm>
              <a:off x="3768766" y="3296004"/>
              <a:ext cx="1241481" cy="930899"/>
              <a:chOff x="3768766" y="3296004"/>
              <a:chExt cx="1241481" cy="930899"/>
            </a:xfrm>
          </p:grpSpPr>
          <p:sp>
            <p:nvSpPr>
              <p:cNvPr id="220" name="角丸四角形 219"/>
              <p:cNvSpPr/>
              <p:nvPr/>
            </p:nvSpPr>
            <p:spPr>
              <a:xfrm>
                <a:off x="3768766" y="3296004"/>
                <a:ext cx="1241481" cy="930899"/>
              </a:xfrm>
              <a:prstGeom prst="roundRect">
                <a:avLst>
                  <a:gd name="adj" fmla="val 5345"/>
                </a:avLst>
              </a:prstGeom>
              <a:solidFill>
                <a:srgbClr val="FFFFFF"/>
              </a:solidFill>
              <a:ln w="6350" cmpd="sng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ja-JP" altLang="en-US" sz="8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  <p:grpSp>
            <p:nvGrpSpPr>
              <p:cNvPr id="221" name="図形グループ 220"/>
              <p:cNvGrpSpPr/>
              <p:nvPr/>
            </p:nvGrpSpPr>
            <p:grpSpPr>
              <a:xfrm>
                <a:off x="3938210" y="3399966"/>
                <a:ext cx="902592" cy="719669"/>
                <a:chOff x="7429016" y="5142985"/>
                <a:chExt cx="968747" cy="867706"/>
              </a:xfrm>
            </p:grpSpPr>
            <p:sp>
              <p:nvSpPr>
                <p:cNvPr id="222" name="フローチャート : 磁気ディスク 743"/>
                <p:cNvSpPr/>
                <p:nvPr/>
              </p:nvSpPr>
              <p:spPr>
                <a:xfrm>
                  <a:off x="7429017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" name="フローチャート : 磁気ディスク 743"/>
                <p:cNvSpPr/>
                <p:nvPr/>
              </p:nvSpPr>
              <p:spPr>
                <a:xfrm>
                  <a:off x="7680019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" name="フローチャート : 磁気ディスク 743"/>
                <p:cNvSpPr/>
                <p:nvPr/>
              </p:nvSpPr>
              <p:spPr>
                <a:xfrm>
                  <a:off x="7429016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" name="フローチャート : 磁気ディスク 743"/>
                <p:cNvSpPr/>
                <p:nvPr/>
              </p:nvSpPr>
              <p:spPr>
                <a:xfrm>
                  <a:off x="7680018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" name="フローチャート : 磁気ディスク 743"/>
                <p:cNvSpPr/>
                <p:nvPr/>
              </p:nvSpPr>
              <p:spPr>
                <a:xfrm>
                  <a:off x="7936053" y="51429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" name="フローチャート : 磁気ディスク 743"/>
                <p:cNvSpPr/>
                <p:nvPr/>
              </p:nvSpPr>
              <p:spPr>
                <a:xfrm>
                  <a:off x="7936052" y="53694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フローチャート : 磁気ディスク 743"/>
                <p:cNvSpPr/>
                <p:nvPr/>
              </p:nvSpPr>
              <p:spPr>
                <a:xfrm>
                  <a:off x="7429017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フローチャート : 磁気ディスク 743"/>
                <p:cNvSpPr/>
                <p:nvPr/>
              </p:nvSpPr>
              <p:spPr>
                <a:xfrm>
                  <a:off x="7680019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フローチャート : 磁気ディスク 743"/>
                <p:cNvSpPr/>
                <p:nvPr/>
              </p:nvSpPr>
              <p:spPr>
                <a:xfrm>
                  <a:off x="7429016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フローチャート : 磁気ディスク 743"/>
                <p:cNvSpPr/>
                <p:nvPr/>
              </p:nvSpPr>
              <p:spPr>
                <a:xfrm>
                  <a:off x="7680018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フローチャート : 磁気ディスク 743"/>
                <p:cNvSpPr/>
                <p:nvPr/>
              </p:nvSpPr>
              <p:spPr>
                <a:xfrm>
                  <a:off x="7936053" y="5596366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3" name="フローチャート : 磁気ディスク 743"/>
                <p:cNvSpPr/>
                <p:nvPr/>
              </p:nvSpPr>
              <p:spPr>
                <a:xfrm>
                  <a:off x="7936052" y="582279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フローチャート : 磁気ディスク 743"/>
                <p:cNvSpPr/>
                <p:nvPr/>
              </p:nvSpPr>
              <p:spPr>
                <a:xfrm>
                  <a:off x="8187435" y="514710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5" name="フローチャート : 磁気ディスク 743"/>
                <p:cNvSpPr/>
                <p:nvPr/>
              </p:nvSpPr>
              <p:spPr>
                <a:xfrm>
                  <a:off x="8187434" y="5373533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フローチャート : 磁気ディスク 743"/>
                <p:cNvSpPr/>
                <p:nvPr/>
              </p:nvSpPr>
              <p:spPr>
                <a:xfrm>
                  <a:off x="8187435" y="5600485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フローチャート : 磁気ディスク 743"/>
                <p:cNvSpPr/>
                <p:nvPr/>
              </p:nvSpPr>
              <p:spPr>
                <a:xfrm>
                  <a:off x="8187434" y="5826914"/>
                  <a:ext cx="210328" cy="183777"/>
                </a:xfrm>
                <a:prstGeom prst="flowChartMagneticDisk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altLang="ja-JP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ＭＳ ゴシック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" name="フリーフォーム 13"/>
          <p:cNvSpPr/>
          <p:nvPr/>
        </p:nvSpPr>
        <p:spPr>
          <a:xfrm>
            <a:off x="4990560" y="1674113"/>
            <a:ext cx="2398585" cy="3106482"/>
          </a:xfrm>
          <a:custGeom>
            <a:avLst/>
            <a:gdLst>
              <a:gd name="connsiteX0" fmla="*/ 1683384 w 2165537"/>
              <a:gd name="connsiteY0" fmla="*/ 1439807 h 2804653"/>
              <a:gd name="connsiteX1" fmla="*/ 2164350 w 2165537"/>
              <a:gd name="connsiteY1" fmla="*/ 2491849 h 2804653"/>
              <a:gd name="connsiteX2" fmla="*/ 1510536 w 2165537"/>
              <a:gd name="connsiteY2" fmla="*/ 2747345 h 2804653"/>
              <a:gd name="connsiteX3" fmla="*/ 1 w 2165537"/>
              <a:gd name="connsiteY3" fmla="*/ 1545012 h 2804653"/>
              <a:gd name="connsiteX4" fmla="*/ 1503021 w 2165537"/>
              <a:gd name="connsiteY4" fmla="*/ 154813 h 2804653"/>
              <a:gd name="connsiteX5" fmla="*/ 2134290 w 2165537"/>
              <a:gd name="connsiteY5" fmla="*/ 177357 h 2804653"/>
              <a:gd name="connsiteX6" fmla="*/ 1683384 w 2165537"/>
              <a:gd name="connsiteY6" fmla="*/ 1439807 h 280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5537" h="2804653">
                <a:moveTo>
                  <a:pt x="1683384" y="1439807"/>
                </a:moveTo>
                <a:cubicBezTo>
                  <a:pt x="1688394" y="1825556"/>
                  <a:pt x="2193158" y="2273926"/>
                  <a:pt x="2164350" y="2491849"/>
                </a:cubicBezTo>
                <a:cubicBezTo>
                  <a:pt x="2135542" y="2709772"/>
                  <a:pt x="1871261" y="2905151"/>
                  <a:pt x="1510536" y="2747345"/>
                </a:cubicBezTo>
                <a:cubicBezTo>
                  <a:pt x="1149811" y="2589539"/>
                  <a:pt x="1253" y="1977101"/>
                  <a:pt x="1" y="1545012"/>
                </a:cubicBezTo>
                <a:cubicBezTo>
                  <a:pt x="-1251" y="1112923"/>
                  <a:pt x="1147306" y="382755"/>
                  <a:pt x="1503021" y="154813"/>
                </a:cubicBezTo>
                <a:cubicBezTo>
                  <a:pt x="1858736" y="-73129"/>
                  <a:pt x="2101725" y="-35556"/>
                  <a:pt x="2134290" y="177357"/>
                </a:cubicBezTo>
                <a:cubicBezTo>
                  <a:pt x="2166856" y="390270"/>
                  <a:pt x="1678374" y="1054058"/>
                  <a:pt x="1683384" y="143980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51000"/>
                  <a:satMod val="130000"/>
                  <a:alpha val="20000"/>
                </a:schemeClr>
              </a:gs>
              <a:gs pos="80000">
                <a:schemeClr val="accent2">
                  <a:shade val="93000"/>
                  <a:satMod val="130000"/>
                  <a:alpha val="20000"/>
                </a:schemeClr>
              </a:gs>
              <a:gs pos="100000">
                <a:schemeClr val="accent2">
                  <a:shade val="94000"/>
                  <a:satMod val="135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曲折矢印 36"/>
          <p:cNvSpPr/>
          <p:nvPr/>
        </p:nvSpPr>
        <p:spPr>
          <a:xfrm>
            <a:off x="8952711" y="2969232"/>
            <a:ext cx="649263" cy="288612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530"/>
            </a:avLst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51000"/>
                </a:schemeClr>
              </a:gs>
              <a:gs pos="80000">
                <a:schemeClr val="accent3">
                  <a:shade val="93000"/>
                  <a:satMod val="130000"/>
                  <a:alpha val="51000"/>
                </a:schemeClr>
              </a:gs>
              <a:gs pos="100000">
                <a:schemeClr val="accent3">
                  <a:shade val="94000"/>
                  <a:satMod val="135000"/>
                  <a:alpha val="51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0" name="曲折矢印 259"/>
          <p:cNvSpPr/>
          <p:nvPr/>
        </p:nvSpPr>
        <p:spPr>
          <a:xfrm flipH="1">
            <a:off x="6805157" y="3094080"/>
            <a:ext cx="1167657" cy="2766870"/>
          </a:xfrm>
          <a:prstGeom prst="bentArrow">
            <a:avLst>
              <a:gd name="adj1" fmla="val 13826"/>
              <a:gd name="adj2" fmla="val 15380"/>
              <a:gd name="adj3" fmla="val 17973"/>
              <a:gd name="adj4" fmla="val 39821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49000"/>
                </a:schemeClr>
              </a:gs>
              <a:gs pos="80000">
                <a:schemeClr val="accent2">
                  <a:shade val="93000"/>
                  <a:satMod val="130000"/>
                  <a:alpha val="49000"/>
                </a:schemeClr>
              </a:gs>
              <a:gs pos="100000">
                <a:schemeClr val="accent2">
                  <a:shade val="94000"/>
                  <a:satMod val="135000"/>
                  <a:alpha val="49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08976" y="3684802"/>
            <a:ext cx="3158305" cy="1461939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ja-JP" sz="2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middleware</a:t>
            </a:r>
            <a:endParaRPr lang="en-US" altLang="ja-JP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" indent="-142875" algn="just">
              <a:buFont typeface="Arial" charset="0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 and quickly build data analysis platforms optimized for applications</a:t>
            </a:r>
          </a:p>
          <a:p>
            <a:pPr marL="142875" indent="-142875" algn="just">
              <a:buFont typeface="Arial" charset="0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dynamically reconfigure resources</a:t>
            </a:r>
          </a:p>
        </p:txBody>
      </p:sp>
      <p:sp>
        <p:nvSpPr>
          <p:cNvPr id="265" name="テキスト ボックス 264"/>
          <p:cNvSpPr txBox="1"/>
          <p:nvPr/>
        </p:nvSpPr>
        <p:spPr>
          <a:xfrm>
            <a:off x="6046337" y="3089376"/>
            <a:ext cx="971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Calibri" panose="020F0502020204030204" pitchFamily="34" charset="0"/>
                <a:cs typeface="Calibri" panose="020F0502020204030204" pitchFamily="34" charset="0"/>
              </a:rPr>
              <a:t>platform customized for app A</a:t>
            </a:r>
            <a:endParaRPr lang="ja-JP" alt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6016717" y="4295879"/>
            <a:ext cx="1004863" cy="2746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892617" y="3070119"/>
            <a:ext cx="980270" cy="36551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6393614" y="2125837"/>
            <a:ext cx="1004863" cy="2746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322311" y="6377717"/>
            <a:ext cx="1107876" cy="43565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 A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8725940" y="6372254"/>
            <a:ext cx="998109" cy="435659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 B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5092056" y="5346561"/>
            <a:ext cx="2349357" cy="969496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ja-JP" sz="2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en-US" altLang="ja-JP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lang="ja-JP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sequencing</a:t>
            </a:r>
          </a:p>
          <a:p>
            <a:pPr marL="171450" indent="-171450" algn="just">
              <a:buFont typeface="Arial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 Acoustic Analysis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Application Centric Overlay Cloud with Inter-cloud</a:t>
            </a:r>
            <a:endParaRPr lang="en-US" dirty="0"/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DD08BDFA-BA76-FC46-9BFA-4C7F6393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052737"/>
            <a:ext cx="5267437" cy="4536504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altLang="ja-JP" sz="2000" dirty="0">
                <a:latin typeface="Meiryo" panose="020B0604030504040204" pitchFamily="34" charset="-128"/>
              </a:rPr>
              <a:t>automatically building data analysis platforms optimized for applications on inter-cloud with reproducibility</a:t>
            </a:r>
          </a:p>
          <a:p>
            <a:pPr lvl="1">
              <a:spcBef>
                <a:spcPts val="600"/>
              </a:spcBef>
            </a:pPr>
            <a:r>
              <a:rPr lang="en-US" altLang="ja-JP" sz="2000" dirty="0">
                <a:latin typeface="Meiryo" panose="020B0604030504040204" pitchFamily="34" charset="-128"/>
              </a:rPr>
              <a:t>creation and advancement of infrastructure technology accelerate use of big data</a:t>
            </a:r>
          </a:p>
          <a:p>
            <a:endParaRPr kumimoji="1" lang="ja-JP" altLang="en-US" sz="24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8278-615D-9041-A17E-8D3A3A201219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9550796" y="2950123"/>
            <a:ext cx="971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Calibri" panose="020F0502020204030204" pitchFamily="34" charset="0"/>
                <a:cs typeface="Calibri" panose="020F0502020204030204" pitchFamily="34" charset="0"/>
              </a:rPr>
              <a:t>platform customized for app B</a:t>
            </a:r>
            <a:endParaRPr lang="ja-JP" alt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6" name="図 175" descr="MP90039013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376" y="5385727"/>
            <a:ext cx="919624" cy="1289192"/>
          </a:xfrm>
          <a:prstGeom prst="rect">
            <a:avLst/>
          </a:prstGeom>
        </p:spPr>
      </p:pic>
      <p:pic>
        <p:nvPicPr>
          <p:cNvPr id="12" name="図 11" descr="スクリーンショット 2015-07-16 13.28.2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866" y="6106171"/>
            <a:ext cx="1410507" cy="768163"/>
          </a:xfrm>
          <a:prstGeom prst="rect">
            <a:avLst/>
          </a:prstGeom>
        </p:spPr>
      </p:pic>
      <p:sp>
        <p:nvSpPr>
          <p:cNvPr id="178" name="テキスト ボックス 177"/>
          <p:cNvSpPr txBox="1"/>
          <p:nvPr/>
        </p:nvSpPr>
        <p:spPr>
          <a:xfrm>
            <a:off x="9365224" y="5082695"/>
            <a:ext cx="107433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Aida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NII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292721" y="5343218"/>
            <a:ext cx="17696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Ogasawara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NIG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4997291" y="6328503"/>
            <a:ext cx="171155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>
                <a:latin typeface="Calibri" panose="020F0502020204030204" pitchFamily="34" charset="0"/>
                <a:cs typeface="Calibri" panose="020F0502020204030204" pitchFamily="34" charset="0"/>
              </a:rPr>
              <a:t>Ono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altLang="ja-JP">
                <a:latin typeface="Calibri" panose="020F0502020204030204" pitchFamily="34" charset="0"/>
                <a:cs typeface="Calibri" panose="020F0502020204030204" pitchFamily="34" charset="0"/>
              </a:rPr>
              <a:t>Kyushu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U.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9785439" y="2007766"/>
            <a:ext cx="1044292" cy="748569"/>
            <a:chOff x="7864541" y="4917381"/>
            <a:chExt cx="1044292" cy="748569"/>
          </a:xfrm>
        </p:grpSpPr>
        <p:sp>
          <p:nvSpPr>
            <p:cNvPr id="442" name="角丸四角形 441"/>
            <p:cNvSpPr/>
            <p:nvPr/>
          </p:nvSpPr>
          <p:spPr>
            <a:xfrm>
              <a:off x="7864541" y="4917381"/>
              <a:ext cx="1044292" cy="748569"/>
            </a:xfrm>
            <a:prstGeom prst="roundRect">
              <a:avLst>
                <a:gd name="adj" fmla="val 5345"/>
              </a:avLst>
            </a:prstGeom>
            <a:solidFill>
              <a:srgbClr val="FFFFFF"/>
            </a:solidFill>
            <a:ln w="635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ja-JP" altLang="en-US" sz="8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endParaRPr>
            </a:p>
          </p:txBody>
        </p:sp>
        <p:pic>
          <p:nvPicPr>
            <p:cNvPr id="183" name="Picture 400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599" y="5197628"/>
              <a:ext cx="891465" cy="421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7" name="フリーフォーム 6"/>
          <p:cNvSpPr/>
          <p:nvPr/>
        </p:nvSpPr>
        <p:spPr>
          <a:xfrm>
            <a:off x="7910130" y="1832045"/>
            <a:ext cx="3650807" cy="2036102"/>
          </a:xfrm>
          <a:custGeom>
            <a:avLst/>
            <a:gdLst>
              <a:gd name="connsiteX0" fmla="*/ 1286979 w 3296092"/>
              <a:gd name="connsiteY0" fmla="*/ 1064270 h 1714241"/>
              <a:gd name="connsiteX1" fmla="*/ 2579576 w 3296092"/>
              <a:gd name="connsiteY1" fmla="*/ 1672952 h 1714241"/>
              <a:gd name="connsiteX2" fmla="*/ 3285996 w 3296092"/>
              <a:gd name="connsiteY2" fmla="*/ 1492602 h 1714241"/>
              <a:gd name="connsiteX3" fmla="*/ 2076065 w 3296092"/>
              <a:gd name="connsiteY3" fmla="*/ 155005 h 1714241"/>
              <a:gd name="connsiteX4" fmla="*/ 219834 w 3296092"/>
              <a:gd name="connsiteY4" fmla="*/ 79859 h 1714241"/>
              <a:gd name="connsiteX5" fmla="*/ 152199 w 3296092"/>
              <a:gd name="connsiteY5" fmla="*/ 620910 h 1714241"/>
              <a:gd name="connsiteX6" fmla="*/ 1286979 w 3296092"/>
              <a:gd name="connsiteY6" fmla="*/ 1064270 h 17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92" h="1714241">
                <a:moveTo>
                  <a:pt x="1286979" y="1064270"/>
                </a:moveTo>
                <a:cubicBezTo>
                  <a:pt x="1691542" y="1239610"/>
                  <a:pt x="2246407" y="1601563"/>
                  <a:pt x="2579576" y="1672952"/>
                </a:cubicBezTo>
                <a:cubicBezTo>
                  <a:pt x="2912746" y="1744341"/>
                  <a:pt x="3369915" y="1745593"/>
                  <a:pt x="3285996" y="1492602"/>
                </a:cubicBezTo>
                <a:cubicBezTo>
                  <a:pt x="3202078" y="1239611"/>
                  <a:pt x="2587092" y="390462"/>
                  <a:pt x="2076065" y="155005"/>
                </a:cubicBezTo>
                <a:cubicBezTo>
                  <a:pt x="1565038" y="-80452"/>
                  <a:pt x="540478" y="2208"/>
                  <a:pt x="219834" y="79859"/>
                </a:cubicBezTo>
                <a:cubicBezTo>
                  <a:pt x="-100810" y="157510"/>
                  <a:pt x="-23153" y="456842"/>
                  <a:pt x="152199" y="620910"/>
                </a:cubicBezTo>
                <a:cubicBezTo>
                  <a:pt x="327551" y="784978"/>
                  <a:pt x="882416" y="888930"/>
                  <a:pt x="1286979" y="10642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51000"/>
                  <a:satMod val="130000"/>
                  <a:alpha val="20000"/>
                </a:schemeClr>
              </a:gs>
              <a:gs pos="80000">
                <a:schemeClr val="accent3">
                  <a:shade val="93000"/>
                  <a:satMod val="130000"/>
                  <a:alpha val="20000"/>
                </a:schemeClr>
              </a:gs>
              <a:gs pos="100000">
                <a:schemeClr val="accent3">
                  <a:shade val="94000"/>
                  <a:satMod val="135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9808715" y="2530712"/>
            <a:ext cx="1004863" cy="2746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7917585" y="2116605"/>
            <a:ext cx="1014805" cy="36575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10532488" y="3330378"/>
            <a:ext cx="965971" cy="43702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ja-JP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8813034" y="846574"/>
            <a:ext cx="3135673" cy="1215717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ja-JP" sz="2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  <a:p>
            <a:pPr marL="180975" indent="-180975" algn="just">
              <a:buFont typeface="Arial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store/access method on inter-cloud</a:t>
            </a:r>
          </a:p>
          <a:p>
            <a:pPr marL="180975" indent="-180975" algn="just">
              <a:buFont typeface="Arial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cloud/supercomputer federation</a:t>
            </a: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9526904" y="1996630"/>
            <a:ext cx="238770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Jitsumoto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Tokyo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Tech.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テキスト ボックス 248"/>
          <p:cNvSpPr txBox="1"/>
          <p:nvPr/>
        </p:nvSpPr>
        <p:spPr>
          <a:xfrm>
            <a:off x="2114329" y="3363215"/>
            <a:ext cx="3167093" cy="1215717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 resource selection</a:t>
            </a:r>
          </a:p>
          <a:p>
            <a:pPr>
              <a:spcAft>
                <a:spcPts val="60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optimal set of resources (computers, network, storages) that fulfill application requirements</a:t>
            </a:r>
            <a:endParaRPr lang="ja-JP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3757" y="4522800"/>
            <a:ext cx="258089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Munetomo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ja-JP" altLang="ja-JP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okkaido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U.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1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National Institute of Informatics (</a:t>
            </a:r>
            <a:r>
              <a:rPr lang="en-US" altLang="ja-JP" dirty="0" err="1"/>
              <a:t>NII</a:t>
            </a:r>
            <a:r>
              <a:rPr lang="en-US" altLang="ja-JP" dirty="0"/>
              <a:t>)</a:t>
            </a:r>
            <a:endParaRPr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77520" y="858059"/>
            <a:ext cx="11236960" cy="525658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The National Institute of Informatics (NII) seeks to advance integrated research and development activities in information-related fields, including networking, software, and content. NII also promotes the creation of a state-of-the-art academic-information infrastructure. </a:t>
            </a:r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2C029-3ACA-47F4-A4F2-2593E18ED178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33" y="2430684"/>
            <a:ext cx="8934510" cy="41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5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081EA975-2AEB-E64A-8ACF-20CB8579B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100" y="3522731"/>
            <a:ext cx="3228900" cy="3125204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/>
              <a:t>Dynamic Resource Reconfiguration and Runtime Metrics Collection</a:t>
            </a:r>
            <a:endParaRPr lang="ja-JP" altLang="en-US" sz="32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/>
              <a:t>We improve our runtime metrics collection system to make </a:t>
            </a:r>
            <a:r>
              <a:rPr lang="en-US" altLang="ja-JP" b="1" dirty="0"/>
              <a:t>the metrics format compatible with the system by Ogasawara group</a:t>
            </a:r>
            <a:r>
              <a:rPr lang="en-US" altLang="ja-JP" dirty="0"/>
              <a:t>.</a:t>
            </a:r>
          </a:p>
          <a:p>
            <a:pPr lvl="2"/>
            <a:r>
              <a:rPr lang="en-US" altLang="ja-JP" dirty="0"/>
              <a:t>It enables us to develop more fine-grained resource selection algorithms using execution results in both systems.</a:t>
            </a:r>
          </a:p>
          <a:p>
            <a:pPr lvl="1"/>
            <a:r>
              <a:rPr lang="en-US" altLang="ja-JP" dirty="0"/>
              <a:t>We developed a visualization tool to compare execution time and monetary cost of several workflow executions.</a:t>
            </a:r>
          </a:p>
          <a:p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5ADF-6E71-422C-B7E9-C3EA4F763C39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4F530F-2F79-6E4C-93B0-249FD9BF22B2}"/>
              </a:ext>
            </a:extLst>
          </p:cNvPr>
          <p:cNvGrpSpPr/>
          <p:nvPr/>
        </p:nvGrpSpPr>
        <p:grpSpPr>
          <a:xfrm>
            <a:off x="5650870" y="4170802"/>
            <a:ext cx="1195176" cy="695669"/>
            <a:chOff x="6049878" y="2545436"/>
            <a:chExt cx="1593568" cy="927559"/>
          </a:xfrm>
        </p:grpSpPr>
        <p:sp>
          <p:nvSpPr>
            <p:cNvPr id="6" name="フローチャート : 磁気ディスク 76">
              <a:extLst>
                <a:ext uri="{FF2B5EF4-FFF2-40B4-BE49-F238E27FC236}">
                  <a16:creationId xmlns:a16="http://schemas.microsoft.com/office/drawing/2014/main" id="{E4FD7160-5C6A-544A-9A1E-F353F152D8C2}"/>
                </a:ext>
              </a:extLst>
            </p:cNvPr>
            <p:cNvSpPr/>
            <p:nvPr/>
          </p:nvSpPr>
          <p:spPr>
            <a:xfrm>
              <a:off x="6049878" y="2545436"/>
              <a:ext cx="1593568" cy="927559"/>
            </a:xfrm>
            <a:prstGeom prst="flowChartMagneticDisk">
              <a:avLst/>
            </a:prstGeom>
            <a:noFill/>
            <a:ln w="19050" cmpd="sng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3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Metrics server</a:t>
              </a:r>
              <a:endParaRPr lang="ja-JP" alt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グラフィックス 6">
              <a:extLst>
                <a:ext uri="{FF2B5EF4-FFF2-40B4-BE49-F238E27FC236}">
                  <a16:creationId xmlns:a16="http://schemas.microsoft.com/office/drawing/2014/main" id="{C823D6FF-31F2-BA49-8433-D62521752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03107" y="2574560"/>
              <a:ext cx="1087109" cy="259156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3A0495-AFD4-8747-9D4C-C9F72B6811FE}"/>
              </a:ext>
            </a:extLst>
          </p:cNvPr>
          <p:cNvSpPr/>
          <p:nvPr/>
        </p:nvSpPr>
        <p:spPr>
          <a:xfrm>
            <a:off x="5109994" y="5511480"/>
            <a:ext cx="2276928" cy="671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Metrics Collection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Common Workflow Language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Ogasawara group</a:t>
            </a:r>
            <a:endParaRPr lang="ja-JP" alt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DBD1766-2B34-354F-903F-79C5F00582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605" y="3699632"/>
            <a:ext cx="2850793" cy="169714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6271C94-111B-004D-9FFA-B25D573449A8}"/>
              </a:ext>
            </a:extLst>
          </p:cNvPr>
          <p:cNvSpPr txBox="1"/>
          <p:nvPr/>
        </p:nvSpPr>
        <p:spPr>
          <a:xfrm>
            <a:off x="2068604" y="5340546"/>
            <a:ext cx="285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Workflow engine with reconfiguration algorithm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D6BC5DA-2861-F748-818D-AAA12E4ECFA9}"/>
              </a:ext>
            </a:extLst>
          </p:cNvPr>
          <p:cNvSpPr/>
          <p:nvPr/>
        </p:nvSpPr>
        <p:spPr>
          <a:xfrm>
            <a:off x="1945565" y="3640496"/>
            <a:ext cx="3062254" cy="175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6EC12BF-C454-3942-BF96-32FF075F5F66}"/>
              </a:ext>
            </a:extLst>
          </p:cNvPr>
          <p:cNvCxnSpPr>
            <a:cxnSpLocks/>
            <a:stCxn id="22" idx="3"/>
            <a:endCxn id="6" idx="2"/>
          </p:cNvCxnSpPr>
          <p:nvPr/>
        </p:nvCxnSpPr>
        <p:spPr>
          <a:xfrm>
            <a:off x="5007820" y="4518636"/>
            <a:ext cx="64305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6D894A2-6A9B-DD43-88A0-5AE5896BD853}"/>
              </a:ext>
            </a:extLst>
          </p:cNvPr>
          <p:cNvSpPr txBox="1"/>
          <p:nvPr/>
        </p:nvSpPr>
        <p:spPr>
          <a:xfrm>
            <a:off x="5137874" y="3482945"/>
            <a:ext cx="1844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CPU usage, memory usage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Monetary cost for each step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Starting time, finishing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ja-JP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C78485A9-C170-8544-870A-498BF3EF899B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flipV="1">
            <a:off x="6248458" y="4866471"/>
            <a:ext cx="0" cy="64500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9E50437-FEA2-3844-AE65-F5EC3D2D85F5}"/>
              </a:ext>
            </a:extLst>
          </p:cNvPr>
          <p:cNvCxnSpPr>
            <a:cxnSpLocks/>
            <a:stCxn id="6" idx="4"/>
          </p:cNvCxnSpPr>
          <p:nvPr/>
        </p:nvCxnSpPr>
        <p:spPr>
          <a:xfrm flipV="1">
            <a:off x="6846046" y="4518636"/>
            <a:ext cx="593054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>
            <a:extLst>
              <a:ext uri="{FF2B5EF4-FFF2-40B4-BE49-F238E27FC236}">
                <a16:creationId xmlns:a16="http://schemas.microsoft.com/office/drawing/2014/main" id="{BF9367FF-F9C3-1D4B-856D-44CEA276B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729" y="6369388"/>
            <a:ext cx="714498" cy="33367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C4AC6A-DC32-3141-9BDD-A78F9B98E189}"/>
              </a:ext>
            </a:extLst>
          </p:cNvPr>
          <p:cNvSpPr/>
          <p:nvPr/>
        </p:nvSpPr>
        <p:spPr>
          <a:xfrm>
            <a:off x="-63036" y="5786680"/>
            <a:ext cx="5078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Tomoya</a:t>
            </a:r>
            <a:r>
              <a:rPr lang="en-US" altLang="ja-JP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Tanjo</a:t>
            </a:r>
            <a:r>
              <a:rPr lang="en-US" altLang="ja-JP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et.al</a:t>
            </a:r>
            <a:r>
              <a:rPr lang="en-US" altLang="ja-JP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Dynamic Framework for Reconfiguring Computing Resources in the Inter-cloud and Its Application to Genome Analysis Workflows. IDCS 2018: 160-172</a:t>
            </a:r>
            <a:endParaRPr lang="ja-JP" altLang="en-US" sz="14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3D1F5728-1C96-6E4D-8110-739EE555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19C8259E-17B8-894D-97DB-410F64974D22}"/>
              </a:ext>
            </a:extLst>
          </p:cNvPr>
          <p:cNvSpPr/>
          <p:nvPr/>
        </p:nvSpPr>
        <p:spPr>
          <a:xfrm>
            <a:off x="4784678" y="3515667"/>
            <a:ext cx="2642839" cy="1310268"/>
          </a:xfrm>
          <a:prstGeom prst="ellipse">
            <a:avLst/>
          </a:prstGeom>
          <a:solidFill>
            <a:srgbClr val="C00000">
              <a:alpha val="33000"/>
            </a:srgbClr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2E7B5-8854-3545-BD11-E4173E8F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AC379-2233-EE4E-BE74-71B7947FC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NII supports academic communities for establishing advanced academic IT infrastructure utilizing clouds.</a:t>
            </a:r>
          </a:p>
          <a:p>
            <a:pPr lvl="1"/>
            <a:r>
              <a:rPr lang="en-US" altLang="ja-JP" dirty="0"/>
              <a:t>support for cloud adoption and </a:t>
            </a:r>
            <a:r>
              <a:rPr lang="en-US" altLang="ja-JP" dirty="0" err="1"/>
              <a:t>PoC</a:t>
            </a:r>
            <a:endParaRPr lang="en-US" altLang="ja-JP" dirty="0"/>
          </a:p>
          <a:p>
            <a:pPr lvl="1"/>
            <a:r>
              <a:rPr lang="en-US" altLang="ja-JP" dirty="0"/>
              <a:t>tools to utilize clouds</a:t>
            </a:r>
          </a:p>
          <a:p>
            <a:pPr lvl="1"/>
            <a:r>
              <a:rPr lang="en-US" altLang="ja-JP" dirty="0"/>
              <a:t>direct connection to cloud DCs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On-demand Cloud </a:t>
            </a:r>
            <a:r>
              <a:rPr lang="en-US" altLang="ja-JP" dirty="0" err="1"/>
              <a:t>ConfigurationService</a:t>
            </a:r>
            <a:r>
              <a:rPr lang="en-US" altLang="ja-JP" dirty="0"/>
              <a:t> technically supports researchers/educators in building cloud platforms for R&amp;D and Education.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B82028-A5E4-5843-9217-EFD0C3C6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3BC190-EA1A-4640-9C7B-4ACB8877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BD6AA4-3728-2F43-9068-7C3870FD10DB}"/>
              </a:ext>
            </a:extLst>
          </p:cNvPr>
          <p:cNvSpPr/>
          <p:nvPr/>
        </p:nvSpPr>
        <p:spPr>
          <a:xfrm>
            <a:off x="2217728" y="58052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This work was partly supported by JST CREST Grant Number JPMJCR1501, Japan.</a:t>
            </a:r>
            <a:endParaRPr lang="ja-JP" altLang="en-US" dirty="0">
              <a:solidFill>
                <a:srgbClr val="0070C0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9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Academic Infrastructure with SINET5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558-7D20-4334-81CB-1F471B938DC9}" type="slidenum">
              <a:rPr lang="en-US" altLang="ja-JP" smtClean="0"/>
              <a:pPr/>
              <a:t>3</a:t>
            </a:fld>
            <a:endParaRPr lang="en-US" altLang="ja-JP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BCA3E39-7CE7-3742-BCC6-E1435A2E58FB}"/>
              </a:ext>
            </a:extLst>
          </p:cNvPr>
          <p:cNvGrpSpPr/>
          <p:nvPr/>
        </p:nvGrpSpPr>
        <p:grpSpPr>
          <a:xfrm>
            <a:off x="767408" y="1289312"/>
            <a:ext cx="10729192" cy="5100970"/>
            <a:chOff x="1847528" y="1289312"/>
            <a:chExt cx="8424936" cy="5100970"/>
          </a:xfrm>
        </p:grpSpPr>
        <p:sp>
          <p:nvSpPr>
            <p:cNvPr id="33" name="角丸四角形 32"/>
            <p:cNvSpPr/>
            <p:nvPr/>
          </p:nvSpPr>
          <p:spPr bwMode="auto">
            <a:xfrm>
              <a:off x="1847528" y="1371543"/>
              <a:ext cx="8424936" cy="5018739"/>
            </a:xfrm>
            <a:prstGeom prst="roundRect">
              <a:avLst>
                <a:gd name="adj" fmla="val 4927"/>
              </a:avLst>
            </a:prstGeom>
            <a:solidFill>
              <a:srgbClr val="2F5E8D"/>
            </a:solidFill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l">
                <a:spcBef>
                  <a:spcPct val="0"/>
                </a:spcBef>
              </a:pPr>
              <a:endParaRPr lang="ja-JP" altLang="en-US" sz="2000">
                <a:solidFill>
                  <a:srgbClr val="333333"/>
                </a:solidFill>
                <a:latin typeface="+mn-ea"/>
              </a:endParaRPr>
            </a:p>
          </p:txBody>
        </p:sp>
        <p:sp>
          <p:nvSpPr>
            <p:cNvPr id="34" name="フリーフォーム 33"/>
            <p:cNvSpPr/>
            <p:nvPr/>
          </p:nvSpPr>
          <p:spPr bwMode="auto">
            <a:xfrm>
              <a:off x="2425109" y="1289312"/>
              <a:ext cx="7269774" cy="5065569"/>
            </a:xfrm>
            <a:custGeom>
              <a:avLst/>
              <a:gdLst>
                <a:gd name="connsiteX0" fmla="*/ 1762699 w 7160964"/>
                <a:gd name="connsiteY0" fmla="*/ 1145754 h 5420299"/>
                <a:gd name="connsiteX1" fmla="*/ 3591499 w 7160964"/>
                <a:gd name="connsiteY1" fmla="*/ 0 h 5420299"/>
                <a:gd name="connsiteX2" fmla="*/ 5431316 w 7160964"/>
                <a:gd name="connsiteY2" fmla="*/ 1145754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87248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91499 w 7160964"/>
                <a:gd name="connsiteY1" fmla="*/ 0 h 5420299"/>
                <a:gd name="connsiteX2" fmla="*/ 5431316 w 7160964"/>
                <a:gd name="connsiteY2" fmla="*/ 1145754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87248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31316 w 7160964"/>
                <a:gd name="connsiteY2" fmla="*/ 1145754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87248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87248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34737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56771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34737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56771 h 5420299"/>
                <a:gd name="connsiteX3" fmla="*/ 4439798 w 7160964"/>
                <a:gd name="connsiteY3" fmla="*/ 1167788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12298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56771 h 5420299"/>
                <a:gd name="connsiteX3" fmla="*/ 4428578 w 7160964"/>
                <a:gd name="connsiteY3" fmla="*/ 1134129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12298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56771 h 5420299"/>
                <a:gd name="connsiteX3" fmla="*/ 4422968 w 7160964"/>
                <a:gd name="connsiteY3" fmla="*/ 1117300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12298 h 5420299"/>
                <a:gd name="connsiteX0" fmla="*/ 1762699 w 7160964"/>
                <a:gd name="connsiteY0" fmla="*/ 1112703 h 5420299"/>
                <a:gd name="connsiteX1" fmla="*/ 3569466 w 7160964"/>
                <a:gd name="connsiteY1" fmla="*/ 0 h 5420299"/>
                <a:gd name="connsiteX2" fmla="*/ 5464367 w 7160964"/>
                <a:gd name="connsiteY2" fmla="*/ 1123112 h 5420299"/>
                <a:gd name="connsiteX3" fmla="*/ 4422968 w 7160964"/>
                <a:gd name="connsiteY3" fmla="*/ 1117300 h 5420299"/>
                <a:gd name="connsiteX4" fmla="*/ 7160964 w 7160964"/>
                <a:gd name="connsiteY4" fmla="*/ 5420299 h 5420299"/>
                <a:gd name="connsiteX5" fmla="*/ 0 w 7160964"/>
                <a:gd name="connsiteY5" fmla="*/ 5398265 h 5420299"/>
                <a:gd name="connsiteX6" fmla="*/ 2699133 w 7160964"/>
                <a:gd name="connsiteY6" fmla="*/ 1112298 h 5420299"/>
                <a:gd name="connsiteX0" fmla="*/ 1762699 w 7160964"/>
                <a:gd name="connsiteY0" fmla="*/ 1118312 h 5425908"/>
                <a:gd name="connsiteX1" fmla="*/ 3614344 w 7160964"/>
                <a:gd name="connsiteY1" fmla="*/ 0 h 5425908"/>
                <a:gd name="connsiteX2" fmla="*/ 5464367 w 7160964"/>
                <a:gd name="connsiteY2" fmla="*/ 1128721 h 5425908"/>
                <a:gd name="connsiteX3" fmla="*/ 4422968 w 7160964"/>
                <a:gd name="connsiteY3" fmla="*/ 1122909 h 5425908"/>
                <a:gd name="connsiteX4" fmla="*/ 7160964 w 7160964"/>
                <a:gd name="connsiteY4" fmla="*/ 5425908 h 5425908"/>
                <a:gd name="connsiteX5" fmla="*/ 0 w 7160964"/>
                <a:gd name="connsiteY5" fmla="*/ 5403874 h 5425908"/>
                <a:gd name="connsiteX6" fmla="*/ 2699133 w 7160964"/>
                <a:gd name="connsiteY6" fmla="*/ 1117907 h 5425908"/>
                <a:gd name="connsiteX0" fmla="*/ 1762699 w 7246024"/>
                <a:gd name="connsiteY0" fmla="*/ 1118312 h 5425908"/>
                <a:gd name="connsiteX1" fmla="*/ 3614344 w 7246024"/>
                <a:gd name="connsiteY1" fmla="*/ 0 h 5425908"/>
                <a:gd name="connsiteX2" fmla="*/ 5464367 w 7246024"/>
                <a:gd name="connsiteY2" fmla="*/ 1128721 h 5425908"/>
                <a:gd name="connsiteX3" fmla="*/ 4422968 w 7246024"/>
                <a:gd name="connsiteY3" fmla="*/ 1122909 h 5425908"/>
                <a:gd name="connsiteX4" fmla="*/ 7246024 w 7246024"/>
                <a:gd name="connsiteY4" fmla="*/ 5425908 h 5425908"/>
                <a:gd name="connsiteX5" fmla="*/ 0 w 7246024"/>
                <a:gd name="connsiteY5" fmla="*/ 5403874 h 5425908"/>
                <a:gd name="connsiteX6" fmla="*/ 2699133 w 7246024"/>
                <a:gd name="connsiteY6" fmla="*/ 1117907 h 5425908"/>
                <a:gd name="connsiteX0" fmla="*/ 1762699 w 7246024"/>
                <a:gd name="connsiteY0" fmla="*/ 1118312 h 5408095"/>
                <a:gd name="connsiteX1" fmla="*/ 3614344 w 7246024"/>
                <a:gd name="connsiteY1" fmla="*/ 0 h 5408095"/>
                <a:gd name="connsiteX2" fmla="*/ 5464367 w 7246024"/>
                <a:gd name="connsiteY2" fmla="*/ 1128721 h 5408095"/>
                <a:gd name="connsiteX3" fmla="*/ 4422968 w 7246024"/>
                <a:gd name="connsiteY3" fmla="*/ 1122909 h 5408095"/>
                <a:gd name="connsiteX4" fmla="*/ 7246024 w 7246024"/>
                <a:gd name="connsiteY4" fmla="*/ 5408095 h 5408095"/>
                <a:gd name="connsiteX5" fmla="*/ 0 w 7246024"/>
                <a:gd name="connsiteY5" fmla="*/ 5403874 h 5408095"/>
                <a:gd name="connsiteX6" fmla="*/ 2699133 w 7246024"/>
                <a:gd name="connsiteY6" fmla="*/ 1117907 h 5408095"/>
                <a:gd name="connsiteX0" fmla="*/ 1762699 w 7257899"/>
                <a:gd name="connsiteY0" fmla="*/ 1118312 h 5403874"/>
                <a:gd name="connsiteX1" fmla="*/ 3614344 w 7257899"/>
                <a:gd name="connsiteY1" fmla="*/ 0 h 5403874"/>
                <a:gd name="connsiteX2" fmla="*/ 5464367 w 7257899"/>
                <a:gd name="connsiteY2" fmla="*/ 1128721 h 5403874"/>
                <a:gd name="connsiteX3" fmla="*/ 4422968 w 7257899"/>
                <a:gd name="connsiteY3" fmla="*/ 1122909 h 5403874"/>
                <a:gd name="connsiteX4" fmla="*/ 7257899 w 7257899"/>
                <a:gd name="connsiteY4" fmla="*/ 5390282 h 5403874"/>
                <a:gd name="connsiteX5" fmla="*/ 0 w 7257899"/>
                <a:gd name="connsiteY5" fmla="*/ 5403874 h 5403874"/>
                <a:gd name="connsiteX6" fmla="*/ 2699133 w 7257899"/>
                <a:gd name="connsiteY6" fmla="*/ 1117907 h 5403874"/>
                <a:gd name="connsiteX0" fmla="*/ 1762699 w 7269774"/>
                <a:gd name="connsiteY0" fmla="*/ 1118312 h 5408095"/>
                <a:gd name="connsiteX1" fmla="*/ 3614344 w 7269774"/>
                <a:gd name="connsiteY1" fmla="*/ 0 h 5408095"/>
                <a:gd name="connsiteX2" fmla="*/ 5464367 w 7269774"/>
                <a:gd name="connsiteY2" fmla="*/ 1128721 h 5408095"/>
                <a:gd name="connsiteX3" fmla="*/ 4422968 w 7269774"/>
                <a:gd name="connsiteY3" fmla="*/ 1122909 h 5408095"/>
                <a:gd name="connsiteX4" fmla="*/ 7269774 w 7269774"/>
                <a:gd name="connsiteY4" fmla="*/ 5408095 h 5408095"/>
                <a:gd name="connsiteX5" fmla="*/ 0 w 7269774"/>
                <a:gd name="connsiteY5" fmla="*/ 5403874 h 5408095"/>
                <a:gd name="connsiteX6" fmla="*/ 2699133 w 7269774"/>
                <a:gd name="connsiteY6" fmla="*/ 1117907 h 5408095"/>
                <a:gd name="connsiteX0" fmla="*/ 1762699 w 7269774"/>
                <a:gd name="connsiteY0" fmla="*/ 1118312 h 5408095"/>
                <a:gd name="connsiteX1" fmla="*/ 3614344 w 7269774"/>
                <a:gd name="connsiteY1" fmla="*/ 0 h 5408095"/>
                <a:gd name="connsiteX2" fmla="*/ 5464367 w 7269774"/>
                <a:gd name="connsiteY2" fmla="*/ 1128721 h 5408095"/>
                <a:gd name="connsiteX3" fmla="*/ 4422968 w 7269774"/>
                <a:gd name="connsiteY3" fmla="*/ 1122909 h 5408095"/>
                <a:gd name="connsiteX4" fmla="*/ 7269774 w 7269774"/>
                <a:gd name="connsiteY4" fmla="*/ 5408095 h 5408095"/>
                <a:gd name="connsiteX5" fmla="*/ 0 w 7269774"/>
                <a:gd name="connsiteY5" fmla="*/ 5403874 h 5408095"/>
                <a:gd name="connsiteX6" fmla="*/ 2699133 w 7269774"/>
                <a:gd name="connsiteY6" fmla="*/ 1117907 h 5408095"/>
                <a:gd name="connsiteX0" fmla="*/ 1762699 w 7269774"/>
                <a:gd name="connsiteY0" fmla="*/ 1118312 h 5408095"/>
                <a:gd name="connsiteX1" fmla="*/ 3614344 w 7269774"/>
                <a:gd name="connsiteY1" fmla="*/ 0 h 5408095"/>
                <a:gd name="connsiteX2" fmla="*/ 5464367 w 7269774"/>
                <a:gd name="connsiteY2" fmla="*/ 1128721 h 5408095"/>
                <a:gd name="connsiteX3" fmla="*/ 4422968 w 7269774"/>
                <a:gd name="connsiteY3" fmla="*/ 1122909 h 5408095"/>
                <a:gd name="connsiteX4" fmla="*/ 7269774 w 7269774"/>
                <a:gd name="connsiteY4" fmla="*/ 5408095 h 5408095"/>
                <a:gd name="connsiteX5" fmla="*/ 0 w 7269774"/>
                <a:gd name="connsiteY5" fmla="*/ 5403874 h 5408095"/>
                <a:gd name="connsiteX6" fmla="*/ 2699133 w 7269774"/>
                <a:gd name="connsiteY6" fmla="*/ 1117907 h 5408095"/>
                <a:gd name="connsiteX0" fmla="*/ 1762699 w 7269774"/>
                <a:gd name="connsiteY0" fmla="*/ 1118312 h 5408095"/>
                <a:gd name="connsiteX1" fmla="*/ 3614344 w 7269774"/>
                <a:gd name="connsiteY1" fmla="*/ 0 h 5408095"/>
                <a:gd name="connsiteX2" fmla="*/ 5464367 w 7269774"/>
                <a:gd name="connsiteY2" fmla="*/ 1128721 h 5408095"/>
                <a:gd name="connsiteX3" fmla="*/ 4422968 w 7269774"/>
                <a:gd name="connsiteY3" fmla="*/ 1122909 h 5408095"/>
                <a:gd name="connsiteX4" fmla="*/ 7269774 w 7269774"/>
                <a:gd name="connsiteY4" fmla="*/ 5408095 h 5408095"/>
                <a:gd name="connsiteX5" fmla="*/ 0 w 7269774"/>
                <a:gd name="connsiteY5" fmla="*/ 5403874 h 5408095"/>
                <a:gd name="connsiteX6" fmla="*/ 2699133 w 7269774"/>
                <a:gd name="connsiteY6" fmla="*/ 1117907 h 540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9774" h="5408095">
                  <a:moveTo>
                    <a:pt x="1762699" y="1118312"/>
                  </a:moveTo>
                  <a:lnTo>
                    <a:pt x="3614344" y="0"/>
                  </a:lnTo>
                  <a:lnTo>
                    <a:pt x="5464367" y="1128721"/>
                  </a:lnTo>
                  <a:lnTo>
                    <a:pt x="4422968" y="1122909"/>
                  </a:lnTo>
                  <a:cubicBezTo>
                    <a:pt x="5087652" y="3025156"/>
                    <a:pt x="5294082" y="3737204"/>
                    <a:pt x="7269774" y="5408095"/>
                  </a:cubicBezTo>
                  <a:lnTo>
                    <a:pt x="0" y="5403874"/>
                  </a:lnTo>
                  <a:cubicBezTo>
                    <a:pt x="1637841" y="3729309"/>
                    <a:pt x="2207045" y="3067893"/>
                    <a:pt x="2699133" y="1117907"/>
                  </a:cubicBezTo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99000">
                  <a:schemeClr val="bg1">
                    <a:lumMod val="5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6289290" y="2391467"/>
              <a:ext cx="3610426" cy="117631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2315580" y="2385266"/>
              <a:ext cx="3830780" cy="118252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72000" tIns="72000" rIns="72000" bIns="72000" anchor="ctr" anchorCtr="1"/>
            <a:lstStyle/>
            <a:p>
              <a:pPr algn="ctr">
                <a:defRPr/>
              </a:pPr>
              <a:endParaRPr lang="ja-JP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2315580" y="3660012"/>
              <a:ext cx="3858494" cy="117732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57150">
              <a:solidFill>
                <a:srgbClr val="FFFF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2328354" y="4943587"/>
              <a:ext cx="7605712" cy="116629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テキスト ボックス 29"/>
            <p:cNvSpPr txBox="1">
              <a:spLocks noChangeArrowheads="1"/>
            </p:cNvSpPr>
            <p:nvPr/>
          </p:nvSpPr>
          <p:spPr bwMode="auto">
            <a:xfrm>
              <a:off x="9088444" y="2667314"/>
              <a:ext cx="5714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GakuNin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Federation</a:t>
              </a:r>
              <a:endPara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59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313" y="3005413"/>
              <a:ext cx="669925" cy="29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825" y="2704530"/>
              <a:ext cx="596900" cy="24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783" y="3753260"/>
              <a:ext cx="542925" cy="68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図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07" y="2629890"/>
              <a:ext cx="338137" cy="37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テキスト ボックス 29"/>
            <p:cNvSpPr txBox="1">
              <a:spLocks noChangeArrowheads="1"/>
            </p:cNvSpPr>
            <p:nvPr/>
          </p:nvSpPr>
          <p:spPr bwMode="auto">
            <a:xfrm>
              <a:off x="5144330" y="4386632"/>
              <a:ext cx="76782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05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GakuNin-Cloud</a:t>
              </a:r>
              <a:endParaRPr lang="ja-JP" altLang="en-US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29"/>
            <p:cNvSpPr txBox="1">
              <a:spLocks noChangeArrowheads="1"/>
            </p:cNvSpPr>
            <p:nvPr/>
          </p:nvSpPr>
          <p:spPr bwMode="auto">
            <a:xfrm>
              <a:off x="5054332" y="4595599"/>
              <a:ext cx="9478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Direct Connection</a:t>
              </a:r>
            </a:p>
          </p:txBody>
        </p:sp>
        <p:sp>
          <p:nvSpPr>
            <p:cNvPr id="70" name="角丸四角形 69"/>
            <p:cNvSpPr/>
            <p:nvPr/>
          </p:nvSpPr>
          <p:spPr>
            <a:xfrm>
              <a:off x="6289291" y="3671587"/>
              <a:ext cx="3624489" cy="117732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71" name="Picture 14"/>
            <p:cNvPicPr>
              <a:picLocks noChangeAspect="1" noChangeArrowheads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131" y="4463611"/>
              <a:ext cx="230188" cy="31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テキスト ボックス 30"/>
            <p:cNvSpPr txBox="1">
              <a:spLocks noChangeArrowheads="1"/>
            </p:cNvSpPr>
            <p:nvPr/>
          </p:nvSpPr>
          <p:spPr bwMode="auto">
            <a:xfrm>
              <a:off x="9262547" y="4583524"/>
              <a:ext cx="224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VPN</a:t>
              </a:r>
              <a:endPara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73" name="図 72" descr="eduroam.wmf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56"/>
            <a:stretch/>
          </p:blipFill>
          <p:spPr>
            <a:xfrm>
              <a:off x="8837077" y="3050261"/>
              <a:ext cx="614906" cy="24928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4" name="テキスト ボックス 13"/>
            <p:cNvSpPr txBox="1">
              <a:spLocks noChangeArrowheads="1"/>
            </p:cNvSpPr>
            <p:nvPr/>
          </p:nvSpPr>
          <p:spPr bwMode="auto">
            <a:xfrm>
              <a:off x="2741219" y="1679114"/>
              <a:ext cx="66375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Collaboration and Promotion in Research and Education</a:t>
              </a:r>
              <a:endPara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5" name="テキスト ボックス 23"/>
            <p:cNvSpPr txBox="1">
              <a:spLocks noChangeArrowheads="1"/>
            </p:cNvSpPr>
            <p:nvPr/>
          </p:nvSpPr>
          <p:spPr bwMode="auto">
            <a:xfrm>
              <a:off x="3514636" y="2385265"/>
              <a:ext cx="10638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Resource</a:t>
              </a:r>
              <a:endPara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6" name="テキスト ボックス 25"/>
            <p:cNvSpPr txBox="1">
              <a:spLocks noChangeArrowheads="1"/>
            </p:cNvSpPr>
            <p:nvPr/>
          </p:nvSpPr>
          <p:spPr bwMode="auto">
            <a:xfrm>
              <a:off x="5598775" y="4946055"/>
              <a:ext cx="10991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Network</a:t>
              </a:r>
              <a:endPara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7" name="テキスト ボックス 24"/>
            <p:cNvSpPr txBox="1">
              <a:spLocks noChangeArrowheads="1"/>
            </p:cNvSpPr>
            <p:nvPr/>
          </p:nvSpPr>
          <p:spPr bwMode="auto">
            <a:xfrm>
              <a:off x="3713410" y="3666506"/>
              <a:ext cx="716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Cloud</a:t>
              </a:r>
              <a:endParaRPr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テキスト ボックス 77"/>
            <p:cNvSpPr txBox="1">
              <a:spLocks noChangeArrowheads="1"/>
            </p:cNvSpPr>
            <p:nvPr/>
          </p:nvSpPr>
          <p:spPr bwMode="auto">
            <a:xfrm>
              <a:off x="2400871" y="3946174"/>
              <a:ext cx="2582353" cy="85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 typeface="Wingdings" charset="2"/>
                <a:buChar char="u"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enhancement of research and education environment by tailored cloud services</a:t>
              </a:r>
            </a:p>
            <a:p>
              <a:pPr>
                <a:spcBef>
                  <a:spcPct val="0"/>
                </a:spcBef>
                <a:buFont typeface="Wingdings" charset="2"/>
                <a:buChar char="u"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Dramatic cost reduction</a:t>
              </a:r>
            </a:p>
          </p:txBody>
        </p:sp>
        <p:sp>
          <p:nvSpPr>
            <p:cNvPr id="79" name="テキスト ボックス 22"/>
            <p:cNvSpPr txBox="1">
              <a:spLocks noChangeArrowheads="1"/>
            </p:cNvSpPr>
            <p:nvPr/>
          </p:nvSpPr>
          <p:spPr bwMode="auto">
            <a:xfrm>
              <a:off x="2400870" y="2667925"/>
              <a:ext cx="3096332" cy="99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Promotion of academic information circulation and open access</a:t>
              </a:r>
              <a:endParaRPr lang="ja-JP" altLang="en-US" sz="1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>
                <a:spcBef>
                  <a:spcPts val="30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Collaborative promotion of institutional repository expansion</a:t>
              </a:r>
              <a:endPara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0" name="テキスト ボックス 79"/>
            <p:cNvSpPr txBox="1">
              <a:spLocks noChangeArrowheads="1"/>
            </p:cNvSpPr>
            <p:nvPr/>
          </p:nvSpPr>
          <p:spPr bwMode="auto">
            <a:xfrm>
              <a:off x="7489010" y="3666506"/>
              <a:ext cx="9392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Security</a:t>
              </a:r>
              <a:endPara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1" name="テキスト ボックス 22"/>
            <p:cNvSpPr txBox="1">
              <a:spLocks noChangeArrowheads="1"/>
            </p:cNvSpPr>
            <p:nvPr/>
          </p:nvSpPr>
          <p:spPr bwMode="auto">
            <a:xfrm>
              <a:off x="6325293" y="3965718"/>
              <a:ext cx="2598855" cy="99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Network flow analysis and dynamic control</a:t>
              </a:r>
            </a:p>
            <a:p>
              <a:pPr>
                <a:spcBef>
                  <a:spcPts val="30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Raise of  security level for SINET users</a:t>
              </a:r>
            </a:p>
          </p:txBody>
        </p:sp>
        <p:sp>
          <p:nvSpPr>
            <p:cNvPr id="82" name="テキスト ボックス 22"/>
            <p:cNvSpPr txBox="1">
              <a:spLocks noChangeArrowheads="1"/>
            </p:cNvSpPr>
            <p:nvPr/>
          </p:nvSpPr>
          <p:spPr bwMode="auto">
            <a:xfrm>
              <a:off x="2433647" y="5295979"/>
              <a:ext cx="5216445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228600" indent="-228600">
                <a:spcBef>
                  <a:spcPts val="300"/>
                </a:spcBef>
                <a:buFont typeface="Wingdings" panose="05000000000000000000" pitchFamily="2" charset="2"/>
                <a:buChar char="u"/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Nationwide 100-Gbps backbone network and scalable network expansion</a:t>
              </a:r>
            </a:p>
            <a:p>
              <a:pPr marL="228600" indent="-228600">
                <a:spcBef>
                  <a:spcPts val="300"/>
                </a:spcBef>
                <a:buFont typeface="Wingdings" panose="05000000000000000000" pitchFamily="2" charset="2"/>
                <a:buChar char="u"/>
                <a:defRPr/>
              </a:pPr>
              <a:r>
                <a:rPr lang="en-US" altLang="ja-JP" sz="14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High-speed direct international lines to USA, Europe, and Asia</a:t>
              </a:r>
            </a:p>
            <a:p>
              <a:pPr marL="228600" indent="-228600">
                <a:spcBef>
                  <a:spcPts val="300"/>
                </a:spcBef>
                <a:buFont typeface="Wingdings" panose="05000000000000000000" pitchFamily="2" charset="2"/>
                <a:buChar char="u"/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Introduction of new technologies such as SDN in response to user needs</a:t>
              </a:r>
              <a:endParaRPr lang="ja-JP" altLang="en-US" sz="1400" b="1" u="sng" dirty="0">
                <a:solidFill>
                  <a:srgbClr val="8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3" name="テキスト ボックス 22"/>
            <p:cNvSpPr txBox="1">
              <a:spLocks noChangeArrowheads="1"/>
            </p:cNvSpPr>
            <p:nvPr/>
          </p:nvSpPr>
          <p:spPr bwMode="auto">
            <a:xfrm>
              <a:off x="6325294" y="2762561"/>
              <a:ext cx="240339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ts val="30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Collaborative enhancement of authentication between universities</a:t>
              </a:r>
              <a:endParaRPr lang="ja-JP" altLang="en-US" sz="1400" b="1" u="sng" dirty="0">
                <a:solidFill>
                  <a:srgbClr val="8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4" name="テキスト ボックス 24"/>
            <p:cNvSpPr txBox="1">
              <a:spLocks noChangeArrowheads="1"/>
            </p:cNvSpPr>
            <p:nvPr/>
          </p:nvSpPr>
          <p:spPr bwMode="auto">
            <a:xfrm>
              <a:off x="7354358" y="2385265"/>
              <a:ext cx="11746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Federation</a:t>
              </a:r>
              <a:endPara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5578" y="3974792"/>
              <a:ext cx="986383" cy="353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テキスト ボックス 85"/>
            <p:cNvSpPr txBox="1">
              <a:spLocks noChangeArrowheads="1"/>
            </p:cNvSpPr>
            <p:nvPr/>
          </p:nvSpPr>
          <p:spPr bwMode="auto">
            <a:xfrm>
              <a:off x="8829861" y="3778636"/>
              <a:ext cx="7199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Flow Analysis</a:t>
              </a:r>
              <a:endPara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274" y="5034845"/>
              <a:ext cx="1670200" cy="1023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198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A5F0B-E783-6742-B4EC-5858F686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Center for Cloud Research and Development (CCRD)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9B22D9-42BD-2D4A-8105-343F14A7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052737"/>
            <a:ext cx="11236960" cy="3960440"/>
          </a:xfrm>
        </p:spPr>
        <p:txBody>
          <a:bodyPr/>
          <a:lstStyle/>
          <a:p>
            <a:r>
              <a:rPr lang="en-US" altLang="ja-JP" dirty="0"/>
              <a:t>The center aims at establishment of the national advanced </a:t>
            </a:r>
            <a:r>
              <a:rPr lang="en-US" altLang="ja-JP" dirty="0" err="1"/>
              <a:t>R&amp;E</a:t>
            </a:r>
            <a:r>
              <a:rPr lang="en-US" altLang="ja-JP" dirty="0"/>
              <a:t> infrastructure taking advantage of clouds. We research and develop advanced cloud infrastructure technologies such as inter-cloud, which utilizes multiple cloud platforms in a federated manner.</a:t>
            </a:r>
          </a:p>
          <a:p>
            <a:pPr lvl="1"/>
            <a:r>
              <a:rPr lang="en-US" altLang="ja-JP" dirty="0"/>
              <a:t>Research and development of infrastructure technologies such as cloud architecture and middleware.</a:t>
            </a:r>
          </a:p>
          <a:p>
            <a:pPr lvl="1"/>
            <a:r>
              <a:rPr lang="en-US" altLang="ja-JP" dirty="0"/>
              <a:t>Establishment of inter-cloud testbed in cooperation with researchers in universities.</a:t>
            </a:r>
          </a:p>
          <a:p>
            <a:pPr lvl="1"/>
            <a:r>
              <a:rPr lang="en-US" altLang="ja-JP" dirty="0"/>
              <a:t>Research and development of inter-cloud application software in cooperation with researchers in universities.</a:t>
            </a:r>
          </a:p>
          <a:p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68616C-5390-6449-9029-5E54A570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25C79B-F900-3646-9743-182BF07D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A78086F-9F78-4F47-A594-BB2F832DE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838" y="5517232"/>
            <a:ext cx="720000" cy="71301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711DE14-1FB2-454A-801F-B41B309048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17" y="5517233"/>
            <a:ext cx="720000" cy="72354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08AAC73-1C7E-3F42-A173-A7A5D7C6D9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70" y="5517232"/>
            <a:ext cx="720000" cy="70951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291E4BA-1F54-2047-B107-B38310C4D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524" y="5517232"/>
            <a:ext cx="720000" cy="72356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76CFE69-5467-5240-8F6F-16B4A599EE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75" y="5517232"/>
            <a:ext cx="720000" cy="71647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13DF64D-47AA-8E47-A4B1-916C69C3A2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681" y="5517233"/>
            <a:ext cx="720000" cy="72709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3C12B9E-C20A-FD49-9F3D-5DFD057D43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186" y="5517233"/>
            <a:ext cx="720000" cy="72705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61CF5D6-E5A4-1D4E-98EB-949E9F69EB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512" y="5517232"/>
            <a:ext cx="720000" cy="71294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14FF4FF-903A-894B-8D08-3939C6511E6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344" y="5517232"/>
            <a:ext cx="720000" cy="71999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1579A3D-8BD8-5340-9C73-248D7B0432E6}"/>
              </a:ext>
            </a:extLst>
          </p:cNvPr>
          <p:cNvSpPr/>
          <p:nvPr/>
        </p:nvSpPr>
        <p:spPr>
          <a:xfrm>
            <a:off x="8440353" y="5532839"/>
            <a:ext cx="720000" cy="72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8E1B5F9-2677-9548-8845-60B5E487768B}"/>
              </a:ext>
            </a:extLst>
          </p:cNvPr>
          <p:cNvSpPr/>
          <p:nvPr/>
        </p:nvSpPr>
        <p:spPr>
          <a:xfrm>
            <a:off x="2018837" y="5511989"/>
            <a:ext cx="720000" cy="72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DDC2776-CDB4-AD42-AD8D-62A6A1263718}"/>
              </a:ext>
            </a:extLst>
          </p:cNvPr>
          <p:cNvSpPr/>
          <p:nvPr/>
        </p:nvSpPr>
        <p:spPr>
          <a:xfrm>
            <a:off x="6024680" y="5522072"/>
            <a:ext cx="720000" cy="72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BA594975-5FD2-4349-80C0-6CB2CD3F1B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558" y="5555371"/>
            <a:ext cx="496208" cy="66161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203177B-692A-E94D-AD66-413412EC9D3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27" y="5567278"/>
            <a:ext cx="467386" cy="63343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0C1B237-1AFB-AF43-978F-3D4BE60EB23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18" y="5589517"/>
            <a:ext cx="474372" cy="611192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181B2E1-F550-5541-B428-B3693FF7025C}"/>
              </a:ext>
            </a:extLst>
          </p:cNvPr>
          <p:cNvSpPr/>
          <p:nvPr/>
        </p:nvSpPr>
        <p:spPr>
          <a:xfrm>
            <a:off x="10042689" y="5506745"/>
            <a:ext cx="720000" cy="72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7A65107-3A78-6441-A9FB-14C99F7135F5}"/>
              </a:ext>
            </a:extLst>
          </p:cNvPr>
          <p:cNvSpPr/>
          <p:nvPr/>
        </p:nvSpPr>
        <p:spPr>
          <a:xfrm>
            <a:off x="10848608" y="5513702"/>
            <a:ext cx="720000" cy="72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38A66EFB-34D8-4846-8D15-561AC3F2D5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687" y="5553452"/>
            <a:ext cx="560823" cy="65462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6640EA-E429-6E47-A3EB-32DD1418CF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400" y="5546261"/>
            <a:ext cx="450144" cy="6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496649-20DC-1644-A947-26B0BB20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88" y="44624"/>
            <a:ext cx="10403752" cy="813435"/>
          </a:xfrm>
        </p:spPr>
        <p:txBody>
          <a:bodyPr/>
          <a:lstStyle/>
          <a:p>
            <a:r>
              <a:rPr lang="en-US" altLang="ja-JP" dirty="0"/>
              <a:t>Cloud Promotions Office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86A6B6-8EA4-F04A-A94A-6A8E151F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8F74F6-6799-9A4B-9A71-F805C7B2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573C5E88-FAB8-754F-8276-700961D7E5C5}"/>
              </a:ext>
            </a:extLst>
          </p:cNvPr>
          <p:cNvSpPr txBox="1">
            <a:spLocks/>
          </p:cNvSpPr>
          <p:nvPr/>
        </p:nvSpPr>
        <p:spPr>
          <a:xfrm>
            <a:off x="487680" y="1052736"/>
            <a:ext cx="11236960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rgbClr val="0070C0"/>
              </a:buClr>
              <a:buFont typeface="Arial"/>
              <a:buNone/>
              <a:defRPr kumimoji="1" sz="28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365125" indent="-3651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Wingdings" charset="2"/>
              <a:buChar char="l"/>
              <a:tabLst/>
              <a:defRPr kumimoji="1" sz="24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2pPr>
            <a:lvl3pPr marL="712788" indent="-312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Wingdings" charset="2"/>
              <a:buChar char="ü"/>
              <a:tabLst/>
              <a:defRPr kumimoji="1" sz="20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The office supports universities/research institutes for adopting/using cloud.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51797DE-145E-8C4D-B47D-FC6D4628367A}"/>
              </a:ext>
            </a:extLst>
          </p:cNvPr>
          <p:cNvGrpSpPr/>
          <p:nvPr/>
        </p:nvGrpSpPr>
        <p:grpSpPr>
          <a:xfrm>
            <a:off x="1515819" y="1868791"/>
            <a:ext cx="8343900" cy="3009900"/>
            <a:chOff x="107950" y="1386024"/>
            <a:chExt cx="8343900" cy="30099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0782944-D362-534A-97E4-A17BC540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50" y="1386024"/>
              <a:ext cx="8343900" cy="30099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4581275-3EAE-C74D-84B8-03F9882BEF36}"/>
                </a:ext>
              </a:extLst>
            </p:cNvPr>
            <p:cNvSpPr txBox="1"/>
            <p:nvPr/>
          </p:nvSpPr>
          <p:spPr>
            <a:xfrm>
              <a:off x="3538704" y="2969209"/>
              <a:ext cx="21285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>
                  <a:solidFill>
                    <a:prstClr val="white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procurement</a:t>
              </a:r>
              <a:endParaRPr lang="ja-JP" altLang="en-US" sz="2800" b="1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323A94B-86F4-BE4A-91B9-D7D8111081B3}"/>
                </a:ext>
              </a:extLst>
            </p:cNvPr>
            <p:cNvSpPr txBox="1"/>
            <p:nvPr/>
          </p:nvSpPr>
          <p:spPr>
            <a:xfrm>
              <a:off x="1521903" y="3436052"/>
              <a:ext cx="1478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>
                  <a:solidFill>
                    <a:prstClr val="white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planning</a:t>
              </a:r>
              <a:endParaRPr lang="ja-JP" altLang="en-US" sz="2800" b="1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5F1113A-281F-0E4C-BC45-C62019E1A7A9}"/>
                </a:ext>
              </a:extLst>
            </p:cNvPr>
            <p:cNvSpPr txBox="1"/>
            <p:nvPr/>
          </p:nvSpPr>
          <p:spPr>
            <a:xfrm>
              <a:off x="6113204" y="2302172"/>
              <a:ext cx="700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>
                  <a:solidFill>
                    <a:prstClr val="white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use</a:t>
              </a:r>
              <a:endParaRPr lang="ja-JP" altLang="en-US" sz="2800" b="1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1F13590F-38BA-6B43-B430-82A35C383E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148807"/>
            <a:ext cx="833208" cy="605068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0DD7FFC-98B2-5B4F-A193-7A2FF270EB5C}"/>
              </a:ext>
            </a:extLst>
          </p:cNvPr>
          <p:cNvSpPr>
            <a:spLocks noChangeAspect="1"/>
          </p:cNvSpPr>
          <p:nvPr/>
        </p:nvSpPr>
        <p:spPr>
          <a:xfrm>
            <a:off x="2200854" y="5581439"/>
            <a:ext cx="4414416" cy="6152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7938" lvl="1" algn="ctr"/>
            <a:endParaRPr lang="en-US" altLang="ja-JP" sz="2800" b="1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090212-E963-3E42-9DCC-E0FBC29FF942}"/>
              </a:ext>
            </a:extLst>
          </p:cNvPr>
          <p:cNvSpPr txBox="1"/>
          <p:nvPr/>
        </p:nvSpPr>
        <p:spPr>
          <a:xfrm>
            <a:off x="1706747" y="4878691"/>
            <a:ext cx="327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Cloud Adoption Support</a:t>
            </a:r>
            <a:endParaRPr kumimoji="1" lang="ja-JP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C84107-9DB8-DB45-880F-05A1B536B79C}"/>
              </a:ext>
            </a:extLst>
          </p:cNvPr>
          <p:cNvSpPr txBox="1"/>
          <p:nvPr/>
        </p:nvSpPr>
        <p:spPr>
          <a:xfrm>
            <a:off x="3668917" y="5581439"/>
            <a:ext cx="241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Experiments, </a:t>
            </a:r>
            <a:r>
              <a:rPr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PoC</a:t>
            </a:r>
            <a:endParaRPr kumimoji="1" lang="ja-JP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62DB67-09DF-7E4D-915D-53240C4E1D48}"/>
              </a:ext>
            </a:extLst>
          </p:cNvPr>
          <p:cNvSpPr txBox="1"/>
          <p:nvPr/>
        </p:nvSpPr>
        <p:spPr>
          <a:xfrm>
            <a:off x="6302181" y="4392160"/>
            <a:ext cx="383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Direct Connection to </a:t>
            </a:r>
            <a:r>
              <a:rPr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SINET5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425E6C-9612-9E45-AE00-B68D2E4B4550}"/>
              </a:ext>
            </a:extLst>
          </p:cNvPr>
          <p:cNvSpPr txBox="1"/>
          <p:nvPr/>
        </p:nvSpPr>
        <p:spPr>
          <a:xfrm>
            <a:off x="7186478" y="5213620"/>
            <a:ext cx="431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Cloud Gateway</a:t>
            </a:r>
            <a:endParaRPr kumimoji="1" lang="en-US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On-demand Cloud Configuration</a:t>
            </a:r>
            <a:endParaRPr kumimoji="1" lang="ja-JP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7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タイトル 2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Cloud Service Adoption Support</a:t>
            </a:r>
            <a:endParaRPr lang="en-US" altLang="ja-JP" dirty="0"/>
          </a:p>
        </p:txBody>
      </p:sp>
      <p:sp>
        <p:nvSpPr>
          <p:cNvPr id="76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87680" y="1052737"/>
            <a:ext cx="11236960" cy="760722"/>
          </a:xfrm>
        </p:spPr>
        <p:txBody>
          <a:bodyPr/>
          <a:lstStyle/>
          <a:p>
            <a:r>
              <a:rPr lang="en-US" altLang="ja-JP" dirty="0" err="1"/>
              <a:t>NII</a:t>
            </a:r>
            <a:r>
              <a:rPr lang="en-US" altLang="ja-JP" dirty="0"/>
              <a:t>  supports cloud service adoption in Japanese academic communities. 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4E5C-D2E7-4C5B-8640-B2632EC27B41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919536" y="2459938"/>
            <a:ext cx="8728726" cy="4345985"/>
            <a:chOff x="181150" y="1486014"/>
            <a:chExt cx="8728726" cy="4811618"/>
          </a:xfrm>
        </p:grpSpPr>
        <p:sp>
          <p:nvSpPr>
            <p:cNvPr id="7" name="円/楕円 6"/>
            <p:cNvSpPr/>
            <p:nvPr/>
          </p:nvSpPr>
          <p:spPr>
            <a:xfrm>
              <a:off x="181150" y="2200774"/>
              <a:ext cx="2088000" cy="208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/>
              <a:r>
                <a:rPr lang="en-US" altLang="ja-JP" b="1" dirty="0"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universities/</a:t>
              </a:r>
            </a:p>
            <a:p>
              <a:pPr algn="ctr"/>
              <a:r>
                <a:rPr lang="en-US" altLang="ja-JP" b="1" dirty="0"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research institutes</a:t>
              </a: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539252" y="2199600"/>
              <a:ext cx="2088000" cy="20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/>
              <a:r>
                <a:rPr lang="en-US" altLang="ja-JP" b="1" dirty="0"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cloud providers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680409" y="1512773"/>
              <a:ext cx="3420000" cy="3420000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/>
              <a:endParaRPr lang="en-US" altLang="ja-JP" sz="2000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algn="ctr"/>
              <a:endParaRPr lang="en-US" altLang="ja-JP" sz="20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algn="ctr"/>
              <a:endParaRPr lang="ja-JP" altLang="en-US" sz="200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2155804" y="3258703"/>
              <a:ext cx="702453" cy="9433"/>
            </a:xfrm>
            <a:prstGeom prst="straightConnector1">
              <a:avLst/>
            </a:prstGeom>
            <a:ln w="107950">
              <a:solidFill>
                <a:schemeClr val="tx1">
                  <a:lumMod val="65000"/>
                  <a:lumOff val="35000"/>
                </a:schemeClr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2326" y="2349840"/>
              <a:ext cx="1978699" cy="42538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2459" y="3078183"/>
              <a:ext cx="2184879" cy="419409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5358022" y="3805202"/>
              <a:ext cx="3031894" cy="2028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72000" rIns="36000" bIns="36000" rtlCol="0" anchor="t">
              <a:spAutoFit/>
            </a:bodyPr>
            <a:lstStyle/>
            <a:p>
              <a:pPr marL="182563" indent="-182563">
                <a:buFont typeface="Wingdings" panose="05000000000000000000" pitchFamily="2" charset="2"/>
                <a:buChar char="ü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evaluation of cloud services using the checklist</a:t>
              </a:r>
            </a:p>
            <a:p>
              <a:pPr marL="182563" indent="-182563">
                <a:buFont typeface="Wingdings" panose="05000000000000000000" pitchFamily="2" charset="2"/>
                <a:buChar char="ü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publish evaluation results in participants (univ./research inst.)</a:t>
              </a:r>
            </a:p>
            <a:p>
              <a:pPr marL="182563" indent="-182563">
                <a:buFont typeface="Wingdings" panose="05000000000000000000" pitchFamily="2" charset="2"/>
                <a:buChar char="ü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share needs of cloud services in participants (univ./research inst.)</a:t>
              </a:r>
            </a:p>
            <a:p>
              <a:pPr marL="182563" indent="-182563">
                <a:buFont typeface="Wingdings" panose="05000000000000000000" pitchFamily="2" charset="2"/>
                <a:buChar char="ü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user meeting, workshop, etc.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25875" y="3805368"/>
              <a:ext cx="2786451" cy="2028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72000" rIns="36000" bIns="36000" rtlCol="0" anchor="t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seminar</a:t>
              </a:r>
              <a:endParaRPr lang="ja-JP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startup guideline</a:t>
              </a:r>
              <a:endParaRPr lang="ja-JP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checklist </a:t>
              </a:r>
              <a:endParaRPr lang="ja-JP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  <a:p>
              <a:pPr marL="182563" indent="-182563">
                <a:buFont typeface="Wingdings" panose="05000000000000000000" pitchFamily="2" charset="2"/>
                <a:buChar char="ü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reference to evaluation results using the checklist</a:t>
              </a:r>
            </a:p>
            <a:p>
              <a:pPr marL="182563" indent="-182563">
                <a:buFont typeface="Wingdings" panose="05000000000000000000" pitchFamily="2" charset="2"/>
                <a:buChar char="ü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consulting</a:t>
              </a:r>
            </a:p>
            <a:p>
              <a:pPr marL="182563" indent="-182563">
                <a:buFont typeface="Wingdings" panose="05000000000000000000" pitchFamily="2" charset="2"/>
                <a:buChar char="ü"/>
              </a:pPr>
              <a:r>
                <a:rPr lang="en-US" altLang="ja-JP" sz="16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user meeting, workshop, etc.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11112" y="1486014"/>
              <a:ext cx="1628075" cy="60613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0" bIns="0" rtlCol="0" anchor="t"/>
            <a:lstStyle/>
            <a:p>
              <a:r>
                <a:rPr lang="en-US" altLang="ja-JP" b="1" dirty="0">
                  <a:solidFill>
                    <a:srgbClr val="FF9900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make spec.</a:t>
              </a:r>
            </a:p>
            <a:p>
              <a:r>
                <a:rPr lang="en-US" altLang="ja-JP" b="1" dirty="0">
                  <a:solidFill>
                    <a:srgbClr val="FF9900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procurement</a:t>
              </a:r>
              <a:endParaRPr lang="ja-JP" altLang="en-US" b="1">
                <a:solidFill>
                  <a:srgbClr val="FF99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791895" y="1486092"/>
              <a:ext cx="2117981" cy="61335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0" bIns="0" rtlCol="0" anchor="t">
              <a:spAutoFit/>
            </a:bodyPr>
            <a:lstStyle/>
            <a:p>
              <a:r>
                <a:rPr lang="en-US" altLang="ja-JP" b="1" dirty="0">
                  <a:solidFill>
                    <a:srgbClr val="00B0F0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offer cloud services for academics</a:t>
              </a: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3401561" y="4424398"/>
              <a:ext cx="1957596" cy="327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/>
            <p:cNvSpPr/>
            <p:nvPr/>
          </p:nvSpPr>
          <p:spPr>
            <a:xfrm>
              <a:off x="3073526" y="5890929"/>
              <a:ext cx="2613666" cy="40670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0" bIns="0" rtlCol="0" anchor="t"/>
            <a:lstStyle/>
            <a:p>
              <a:pPr marL="84138" indent="-84138">
                <a:buFont typeface="Wingdings" panose="05000000000000000000" pitchFamily="2" charset="2"/>
                <a:buChar char="ü"/>
              </a:pPr>
              <a:r>
                <a:rPr lang="en-US" altLang="ja-JP" sz="1400" dirty="0">
                  <a:solidFill>
                    <a:schemeClr val="tx1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services for registered organizations</a:t>
              </a:r>
              <a:endParaRPr lang="ja-JP" altLang="en-US" sz="8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6209441" y="3257362"/>
              <a:ext cx="702453" cy="9433"/>
            </a:xfrm>
            <a:prstGeom prst="straightConnector1">
              <a:avLst/>
            </a:prstGeom>
            <a:ln w="107950">
              <a:solidFill>
                <a:schemeClr val="tx1">
                  <a:lumMod val="65000"/>
                  <a:lumOff val="35000"/>
                </a:schemeClr>
              </a:solidFill>
              <a:headEnd type="stealth" w="med" len="med"/>
              <a:tailEnd type="none" w="med" len="med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/>
          <p:cNvSpPr/>
          <p:nvPr/>
        </p:nvSpPr>
        <p:spPr>
          <a:xfrm>
            <a:off x="4293340" y="2338366"/>
            <a:ext cx="3722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Gakunin Cloud </a:t>
            </a:r>
          </a:p>
          <a:p>
            <a:pPr algn="ctr"/>
            <a:r>
              <a:rPr lang="en-US" altLang="ja-JP" sz="2400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Adoption Support Service</a:t>
            </a:r>
          </a:p>
        </p:txBody>
      </p:sp>
    </p:spTree>
    <p:extLst>
      <p:ext uri="{BB962C8B-B14F-4D97-AF65-F5344CB8AC3E}">
        <p14:creationId xmlns:p14="http://schemas.microsoft.com/office/powerpoint/2010/main" val="284119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タイトル 2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Examples in Checklist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/>
              <a:t>reliability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data/log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4E5C-D2E7-4C5B-8640-B2632EC27B41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2207568" y="1195752"/>
          <a:ext cx="7272808" cy="22332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76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SLA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54833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service level agreement published? 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the published value</a:t>
                      </a:r>
                    </a:p>
                  </a:txBody>
                  <a:tcPr marL="9672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1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data durability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54833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Is data durability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is published?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the published value</a:t>
                      </a:r>
                      <a:endParaRPr lang="en-US" altLang="ja-JP" sz="180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9672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4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scheduled maintenance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54833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Is scheduled maintenance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planned? 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the frequency and the average down time</a:t>
                      </a:r>
                    </a:p>
                  </a:txBody>
                  <a:tcPr marL="9672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64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notification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of maintenance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54833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Is the procedure for notifying maintenance information published?</a:t>
                      </a:r>
                      <a:endParaRPr lang="en-US" altLang="ja-JP" sz="180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9672" marR="9672" marT="9672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2207568" y="3881417"/>
          <a:ext cx="7272808" cy="2519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0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data redundancy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data redundantly stored?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methods for data redundancy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access control (file)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the user configure access control for files?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methods of access control</a:t>
                      </a:r>
                      <a:endParaRPr lang="en-US" altLang="ja-JP" sz="180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encryption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stored data encrypted?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methods for encryption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3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log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Can the user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access log files (e.g. a system log, a security log, an access log) ?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 list of log files</a:t>
                      </a:r>
                      <a:endParaRPr lang="en-US" altLang="ja-JP" sz="180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8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タイトル 2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Examples in Checklist (cont'd)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/>
              <a:t>data location</a:t>
            </a:r>
          </a:p>
          <a:p>
            <a:pPr lvl="1"/>
            <a:endParaRPr lang="en-US" altLang="ja-JP" dirty="0"/>
          </a:p>
          <a:p>
            <a:pPr marL="0" lvl="1" indent="0">
              <a:buNone/>
            </a:pPr>
            <a:endParaRPr lang="en-US" altLang="ja-JP" dirty="0"/>
          </a:p>
          <a:p>
            <a:pPr lvl="1"/>
            <a:r>
              <a:rPr lang="en-US" altLang="ja-JP" dirty="0"/>
              <a:t>contracts</a:t>
            </a:r>
          </a:p>
          <a:p>
            <a:endParaRPr lang="en-US" altLang="ja-JP" dirty="0"/>
          </a:p>
          <a:p>
            <a:pPr marL="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misc.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4E5C-D2E7-4C5B-8640-B2632EC27B41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graphicFrame>
        <p:nvGraphicFramePr>
          <p:cNvPr id="8" name="コンテンツ プレースホルダー 5"/>
          <p:cNvGraphicFramePr>
            <a:graphicFrameLocks/>
          </p:cNvGraphicFramePr>
          <p:nvPr>
            <p:extLst/>
          </p:nvPr>
        </p:nvGraphicFramePr>
        <p:xfrm>
          <a:off x="2639616" y="1145538"/>
          <a:ext cx="7632848" cy="1122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7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6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data location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Is a</a:t>
                      </a: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country that hosts user data published?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the name of country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data</a:t>
                      </a:r>
                      <a:r>
                        <a:rPr lang="en-US" altLang="ja-JP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location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Can the user designate a country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or a region of datacenter to use?</a:t>
                      </a:r>
                      <a:endParaRPr lang="en-US" altLang="ja-JP" sz="180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コンテンツ プレースホルダー 5"/>
          <p:cNvGraphicFramePr>
            <a:graphicFrameLocks/>
          </p:cNvGraphicFramePr>
          <p:nvPr>
            <p:extLst/>
          </p:nvPr>
        </p:nvGraphicFramePr>
        <p:xfrm>
          <a:off x="2639616" y="4348131"/>
          <a:ext cx="7640535" cy="14947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1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1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SINET</a:t>
                      </a:r>
                      <a:r>
                        <a:rPr lang="en-US" altLang="ja-JP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connection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DCs directly connected to SINET?</a:t>
                      </a:r>
                      <a:endParaRPr lang="en-US" altLang="ja-JP" sz="1800" b="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SAML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Authentication via SAML?</a:t>
                      </a:r>
                    </a:p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Gakunin ready?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Interoperability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Does</a:t>
                      </a:r>
                      <a:r>
                        <a:rPr lang="en-US" altLang="ja-JP" sz="180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the service provide APIs that have interoperability to other cloud services?</a:t>
                      </a:r>
                      <a:endParaRPr lang="en-US" altLang="ja-JP" sz="180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コンテンツ プレースホルダー 5"/>
          <p:cNvGraphicFramePr>
            <a:graphicFrameLocks/>
          </p:cNvGraphicFramePr>
          <p:nvPr>
            <p:extLst/>
          </p:nvPr>
        </p:nvGraphicFramePr>
        <p:xfrm>
          <a:off x="2639616" y="2462895"/>
          <a:ext cx="7632849" cy="1397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7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9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governing</a:t>
                      </a:r>
                      <a:r>
                        <a:rPr lang="en-US" altLang="ja-JP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law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the contract governed by and interpreted in accordance with the laws of Japan?</a:t>
                      </a: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the name of country (if it is governed by a foreign law)</a:t>
                      </a:r>
                      <a:endParaRPr lang="en-US" altLang="ja-JP" sz="1800" b="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jurisdiction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720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charset="2"/>
                        <a:buChar char="ü"/>
                      </a:pPr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Is a court with jurisdiction determined?</a:t>
                      </a:r>
                    </a:p>
                    <a:p>
                      <a:pPr marL="457200" lvl="1" indent="0" algn="l" fontAlgn="ctr">
                        <a:buFont typeface="Wingdings" charset="2"/>
                        <a:buNone/>
                      </a:pPr>
                      <a:r>
                        <a:rPr lang="en-US" altLang="ja-JP" sz="1800" b="0" u="none" strike="noStrike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ja-JP" sz="1800" b="0" u="none" strike="noStrike" baseline="0" dirty="0"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 name of the court</a:t>
                      </a:r>
                      <a:endParaRPr lang="en-US" altLang="ja-JP" sz="1800" b="0" u="none" strike="noStrike" dirty="0"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66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DC1EF9-04F3-854B-A1B0-0D85FE3B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PoC</a:t>
            </a:r>
            <a:r>
              <a:rPr lang="en-US" altLang="ja-JP" dirty="0"/>
              <a:t> for </a:t>
            </a:r>
            <a:r>
              <a:rPr kumimoji="1" lang="en-US" altLang="ja-JP" dirty="0"/>
              <a:t>Using Clouds for </a:t>
            </a:r>
            <a:r>
              <a:rPr kumimoji="1" lang="en-US" altLang="ja-JP" dirty="0" err="1"/>
              <a:t>R&amp;E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44771-12C8-D141-9CF2-9928D98F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NII</a:t>
            </a:r>
            <a:r>
              <a:rPr kumimoji="1" lang="en-US" altLang="ja-JP" dirty="0"/>
              <a:t> offers cloud testbed that allows researchers/educators to run </a:t>
            </a:r>
            <a:r>
              <a:rPr kumimoji="1" lang="en-US" altLang="ja-JP" dirty="0" err="1"/>
              <a:t>PoC</a:t>
            </a:r>
            <a:r>
              <a:rPr kumimoji="1" lang="en-US" altLang="ja-JP" dirty="0"/>
              <a:t> for their </a:t>
            </a:r>
            <a:r>
              <a:rPr kumimoji="1" lang="en-US" altLang="ja-JP" dirty="0" err="1"/>
              <a:t>R&amp;E</a:t>
            </a:r>
            <a:r>
              <a:rPr kumimoji="1" lang="en-US" altLang="ja-JP" dirty="0"/>
              <a:t> systems.</a:t>
            </a:r>
          </a:p>
          <a:p>
            <a:pPr lvl="1"/>
            <a:r>
              <a:rPr lang="en-US" altLang="ja-JP" dirty="0"/>
              <a:t>2 IaaS providers (AWS and Azure) joined the experiment through the public tender.</a:t>
            </a:r>
            <a:endParaRPr kumimoji="1" lang="en-US" altLang="ja-JP" dirty="0"/>
          </a:p>
          <a:p>
            <a:pPr lvl="1"/>
            <a:r>
              <a:rPr lang="en-US" altLang="ja-JP" dirty="0"/>
              <a:t>13 academic groups joined the experiment through reviewing process.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Participants shared best practices of using clouds for </a:t>
            </a:r>
            <a:r>
              <a:rPr lang="en-US" altLang="ja-JP" dirty="0" err="1"/>
              <a:t>R&amp;E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software deployment</a:t>
            </a:r>
          </a:p>
          <a:p>
            <a:pPr lvl="1"/>
            <a:r>
              <a:rPr lang="en-US" altLang="ja-JP" dirty="0"/>
              <a:t>performance study</a:t>
            </a:r>
          </a:p>
          <a:p>
            <a:pPr lvl="1"/>
            <a:r>
              <a:rPr lang="en-US" altLang="ja-JP" dirty="0"/>
              <a:t>resource planning and management 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7DCF9B-C378-7546-AAB5-32516E8A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National Institute of Informatics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3D161F-371C-674C-8B06-24AAF8C3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D3D9-6AA2-E242-AF6B-B74344677828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36F8C21F-F00F-484E-8D42-BAF210A3077C}"/>
              </a:ext>
            </a:extLst>
          </p:cNvPr>
          <p:cNvSpPr/>
          <p:nvPr/>
        </p:nvSpPr>
        <p:spPr>
          <a:xfrm>
            <a:off x="5746120" y="3104964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3863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11175</TotalTime>
  <Words>1623</Words>
  <Application>Microsoft Macintosh PowerPoint</Application>
  <PresentationFormat>ワイド画面</PresentationFormat>
  <Paragraphs>389</Paragraphs>
  <Slides>21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Meiryo</vt:lpstr>
      <vt:lpstr>Meiryo</vt:lpstr>
      <vt:lpstr>Yu Gothic</vt:lpstr>
      <vt:lpstr>Yu Gothic Light</vt:lpstr>
      <vt:lpstr>Arial</vt:lpstr>
      <vt:lpstr>Calibri</vt:lpstr>
      <vt:lpstr>Century Gothic</vt:lpstr>
      <vt:lpstr>Wingdings</vt:lpstr>
      <vt:lpstr>ホワイト</vt:lpstr>
      <vt:lpstr>eScience Activities in Japan  On-demand Cloud Configuration to Support R&amp;D Utilizing Clouds</vt:lpstr>
      <vt:lpstr>National Institute of Informatics (NII)</vt:lpstr>
      <vt:lpstr>Academic Infrastructure with SINET5</vt:lpstr>
      <vt:lpstr>Center for Cloud Research and Development (CCRD)</vt:lpstr>
      <vt:lpstr>Cloud Promotions Office</vt:lpstr>
      <vt:lpstr>Cloud Service Adoption Support</vt:lpstr>
      <vt:lpstr>Examples in Checklist</vt:lpstr>
      <vt:lpstr>Examples in Checklist (cont'd)</vt:lpstr>
      <vt:lpstr>PoC for Using Clouds for R&amp;E</vt:lpstr>
      <vt:lpstr>Cloud Gateway </vt:lpstr>
      <vt:lpstr>Direct Connection to SINET5</vt:lpstr>
      <vt:lpstr>On-demand Cloud Configuration Service</vt:lpstr>
      <vt:lpstr>On-demand Cloud Configuration Service</vt:lpstr>
      <vt:lpstr>Virtual Cloud Provider (VCP)</vt:lpstr>
      <vt:lpstr>Video Analysis</vt:lpstr>
      <vt:lpstr>Genome Sequencing </vt:lpstr>
      <vt:lpstr>Leaning Management System</vt:lpstr>
      <vt:lpstr>Virtual Desktop Interface for Class/Exercise </vt:lpstr>
      <vt:lpstr>Application Centric Overlay Cloud with Inter-cloud</vt:lpstr>
      <vt:lpstr>Dynamic Resource Reconfiguration and Runtime Metrics Collection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合田憲人</dc:creator>
  <cp:lastModifiedBy>合田 憲人</cp:lastModifiedBy>
  <cp:revision>235</cp:revision>
  <cp:lastPrinted>2018-03-22T03:30:56Z</cp:lastPrinted>
  <dcterms:created xsi:type="dcterms:W3CDTF">2017-12-26T01:39:40Z</dcterms:created>
  <dcterms:modified xsi:type="dcterms:W3CDTF">2019-04-04T04:25:10Z</dcterms:modified>
</cp:coreProperties>
</file>