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97"/>
    <p:restoredTop sz="93077"/>
  </p:normalViewPr>
  <p:slideViewPr>
    <p:cSldViewPr snapToGrid="0" snapToObjects="1">
      <p:cViewPr varScale="1">
        <p:scale>
          <a:sx n="64" d="100"/>
          <a:sy n="64" d="100"/>
        </p:scale>
        <p:origin x="23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3/23/19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3/23/19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3/23/19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3/23/19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3/23/19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3/23/19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3/23/19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3/23/19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3/23/19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3/23/19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3/23/19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3/23/19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3/23/19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3/23/19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3/23/19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3/23/19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3/23/19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3/23/19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4D04F-E9BC-1442-A90E-9F1958192D2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54BBB5-ACC7-7242-BED0-43B7D14BCAB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958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404D99-8A7D-654D-BB60-4A89A6E6AB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927F10-834F-004A-B0DD-314D8E03AF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0" y="2118211"/>
            <a:ext cx="10868949" cy="4521128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65541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5B7884-62DE-564D-AF1C-7EC459BE9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5082B2-BCB9-A740-9979-2302101CCC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6879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27D16B-89C3-4743-8532-264283C388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EAF691-6143-914A-B11B-6053DFF8F2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5652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E07096-E144-F749-BC97-E9B1F0AF79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C1E526-2317-9947-A7EC-80FF7115D0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791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8ADACF-F660-A746-9E1C-4AA68060B4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1B87B9-B0B4-AF4E-B08D-13EE59C245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480390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2</TotalTime>
  <Words>0</Words>
  <Application>Microsoft Macintosh PowerPoint</Application>
  <PresentationFormat>Widescreen</PresentationFormat>
  <Paragraphs>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Trebuchet MS</vt:lpstr>
      <vt:lpstr>Berlin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YAMAMOTO,Toshiyuki</dc:creator>
  <cp:lastModifiedBy>YAMAMOTO,Toshiyuki</cp:lastModifiedBy>
  <cp:revision>1</cp:revision>
  <dcterms:created xsi:type="dcterms:W3CDTF">2019-03-23T03:03:39Z</dcterms:created>
  <dcterms:modified xsi:type="dcterms:W3CDTF">2019-03-23T03:06:11Z</dcterms:modified>
</cp:coreProperties>
</file>