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29"/>
  </p:notesMasterIdLst>
  <p:sldIdLst>
    <p:sldId id="274" r:id="rId2"/>
    <p:sldId id="339" r:id="rId3"/>
    <p:sldId id="336" r:id="rId4"/>
    <p:sldId id="257" r:id="rId5"/>
    <p:sldId id="258" r:id="rId6"/>
    <p:sldId id="260" r:id="rId7"/>
    <p:sldId id="261" r:id="rId8"/>
    <p:sldId id="262" r:id="rId9"/>
    <p:sldId id="337" r:id="rId10"/>
    <p:sldId id="335" r:id="rId11"/>
    <p:sldId id="267" r:id="rId12"/>
    <p:sldId id="344" r:id="rId13"/>
    <p:sldId id="263" r:id="rId14"/>
    <p:sldId id="264" r:id="rId15"/>
    <p:sldId id="269" r:id="rId16"/>
    <p:sldId id="270" r:id="rId17"/>
    <p:sldId id="271" r:id="rId18"/>
    <p:sldId id="273" r:id="rId19"/>
    <p:sldId id="275" r:id="rId20"/>
    <p:sldId id="276" r:id="rId21"/>
    <p:sldId id="277" r:id="rId22"/>
    <p:sldId id="279" r:id="rId23"/>
    <p:sldId id="325" r:id="rId24"/>
    <p:sldId id="348" r:id="rId25"/>
    <p:sldId id="345" r:id="rId26"/>
    <p:sldId id="346" r:id="rId27"/>
    <p:sldId id="347" r:id="rId28"/>
  </p:sldIdLst>
  <p:sldSz cx="9144000" cy="6858000" type="screen4x3"/>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146"/>
    <p:restoredTop sz="94444"/>
  </p:normalViewPr>
  <p:slideViewPr>
    <p:cSldViewPr snapToGrid="0" snapToObjects="1">
      <p:cViewPr varScale="1">
        <p:scale>
          <a:sx n="105" d="100"/>
          <a:sy n="105" d="100"/>
        </p:scale>
        <p:origin x="960" y="20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6193449-761A-774F-A748-8055CA40952D}" type="datetimeFigureOut">
              <a:rPr kumimoji="1" lang="ja-JP" altLang="en-US" smtClean="0"/>
              <a:t>2019/3/31</a:t>
            </a:fld>
            <a:endParaRPr kumimoji="1" lang="ja-JP" altLang="en-US"/>
          </a:p>
        </p:txBody>
      </p:sp>
      <p:sp>
        <p:nvSpPr>
          <p:cNvPr id="4" name="スライド イメージ プレースホルダー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993DE37-466E-3D45-8236-4B3096D96C31}" type="slidenum">
              <a:rPr kumimoji="1" lang="ja-JP" altLang="en-US" smtClean="0"/>
              <a:t>‹#›</a:t>
            </a:fld>
            <a:endParaRPr kumimoji="1" lang="ja-JP" altLang="en-US"/>
          </a:p>
        </p:txBody>
      </p:sp>
    </p:spTree>
    <p:extLst>
      <p:ext uri="{BB962C8B-B14F-4D97-AF65-F5344CB8AC3E}">
        <p14:creationId xmlns:p14="http://schemas.microsoft.com/office/powerpoint/2010/main" val="1023154618"/>
      </p:ext>
    </p:extLst>
  </p:cSld>
  <p:clrMap bg1="lt1" tx1="dk1" bg2="lt2" tx2="dk2" accent1="accent1" accent2="accent2" accent3="accent3" accent4="accent4" accent5="accent5" accent6="accent6" hlink="hlink" folHlink="folHlink"/>
  <p:notesStyle>
    <a:lvl1pPr marL="0" algn="l" defTabSz="457200" rtl="0" eaLnBrk="1" latinLnBrk="0" hangingPunct="1">
      <a:defRPr kumimoji="1" sz="1200" kern="1200">
        <a:solidFill>
          <a:schemeClr val="tx1"/>
        </a:solidFill>
        <a:latin typeface="+mn-lt"/>
        <a:ea typeface="+mn-ea"/>
        <a:cs typeface="+mn-cs"/>
      </a:defRPr>
    </a:lvl1pPr>
    <a:lvl2pPr marL="457200" algn="l" defTabSz="457200" rtl="0" eaLnBrk="1" latinLnBrk="0" hangingPunct="1">
      <a:defRPr kumimoji="1" sz="1200" kern="1200">
        <a:solidFill>
          <a:schemeClr val="tx1"/>
        </a:solidFill>
        <a:latin typeface="+mn-lt"/>
        <a:ea typeface="+mn-ea"/>
        <a:cs typeface="+mn-cs"/>
      </a:defRPr>
    </a:lvl2pPr>
    <a:lvl3pPr marL="914400" algn="l" defTabSz="457200" rtl="0" eaLnBrk="1" latinLnBrk="0" hangingPunct="1">
      <a:defRPr kumimoji="1" sz="1200" kern="1200">
        <a:solidFill>
          <a:schemeClr val="tx1"/>
        </a:solidFill>
        <a:latin typeface="+mn-lt"/>
        <a:ea typeface="+mn-ea"/>
        <a:cs typeface="+mn-cs"/>
      </a:defRPr>
    </a:lvl3pPr>
    <a:lvl4pPr marL="1371600" algn="l" defTabSz="457200" rtl="0" eaLnBrk="1" latinLnBrk="0" hangingPunct="1">
      <a:defRPr kumimoji="1" sz="1200" kern="1200">
        <a:solidFill>
          <a:schemeClr val="tx1"/>
        </a:solidFill>
        <a:latin typeface="+mn-lt"/>
        <a:ea typeface="+mn-ea"/>
        <a:cs typeface="+mn-cs"/>
      </a:defRPr>
    </a:lvl4pPr>
    <a:lvl5pPr marL="1828800" algn="l" defTabSz="457200" rtl="0" eaLnBrk="1" latinLnBrk="0" hangingPunct="1">
      <a:defRPr kumimoji="1" sz="1200" kern="1200">
        <a:solidFill>
          <a:schemeClr val="tx1"/>
        </a:solidFill>
        <a:latin typeface="+mn-lt"/>
        <a:ea typeface="+mn-ea"/>
        <a:cs typeface="+mn-cs"/>
      </a:defRPr>
    </a:lvl5pPr>
    <a:lvl6pPr marL="2286000" algn="l" defTabSz="457200" rtl="0" eaLnBrk="1" latinLnBrk="0" hangingPunct="1">
      <a:defRPr kumimoji="1" sz="1200" kern="1200">
        <a:solidFill>
          <a:schemeClr val="tx1"/>
        </a:solidFill>
        <a:latin typeface="+mn-lt"/>
        <a:ea typeface="+mn-ea"/>
        <a:cs typeface="+mn-cs"/>
      </a:defRPr>
    </a:lvl6pPr>
    <a:lvl7pPr marL="2743200" algn="l" defTabSz="457200" rtl="0" eaLnBrk="1" latinLnBrk="0" hangingPunct="1">
      <a:defRPr kumimoji="1" sz="1200" kern="1200">
        <a:solidFill>
          <a:schemeClr val="tx1"/>
        </a:solidFill>
        <a:latin typeface="+mn-lt"/>
        <a:ea typeface="+mn-ea"/>
        <a:cs typeface="+mn-cs"/>
      </a:defRPr>
    </a:lvl7pPr>
    <a:lvl8pPr marL="3200400" algn="l" defTabSz="457200" rtl="0" eaLnBrk="1" latinLnBrk="0" hangingPunct="1">
      <a:defRPr kumimoji="1" sz="1200" kern="1200">
        <a:solidFill>
          <a:schemeClr val="tx1"/>
        </a:solidFill>
        <a:latin typeface="+mn-lt"/>
        <a:ea typeface="+mn-ea"/>
        <a:cs typeface="+mn-cs"/>
      </a:defRPr>
    </a:lvl8pPr>
    <a:lvl9pPr marL="3657600" algn="l" defTabSz="4572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consensus</a:t>
            </a:r>
          </a:p>
        </p:txBody>
      </p:sp>
      <p:sp>
        <p:nvSpPr>
          <p:cNvPr id="4" name="Slide Number Placeholder 3"/>
          <p:cNvSpPr>
            <a:spLocks noGrp="1"/>
          </p:cNvSpPr>
          <p:nvPr>
            <p:ph type="sldNum" sz="quarter" idx="5"/>
          </p:nvPr>
        </p:nvSpPr>
        <p:spPr/>
        <p:txBody>
          <a:bodyPr/>
          <a:lstStyle/>
          <a:p>
            <a:fld id="{D993DE37-466E-3D45-8236-4B3096D96C31}" type="slidenum">
              <a:rPr kumimoji="1" lang="ja-JP" altLang="en-US" smtClean="0"/>
              <a:t>11</a:t>
            </a:fld>
            <a:endParaRPr kumimoji="1" lang="ja-JP" altLang="en-US"/>
          </a:p>
        </p:txBody>
      </p:sp>
    </p:spTree>
    <p:extLst>
      <p:ext uri="{BB962C8B-B14F-4D97-AF65-F5344CB8AC3E}">
        <p14:creationId xmlns:p14="http://schemas.microsoft.com/office/powerpoint/2010/main" val="10017600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http://</a:t>
            </a:r>
            <a:r>
              <a:rPr kumimoji="1" lang="en-US" altLang="ja-JP" dirty="0" err="1"/>
              <a:t>www.iftf.org</a:t>
            </a:r>
            <a:r>
              <a:rPr kumimoji="1" lang="en-US" altLang="ja-JP" dirty="0"/>
              <a:t>/uploads/media/IFTF_FutureWorkSkillsSummary_01.gif</a:t>
            </a:r>
            <a:endParaRPr kumimoji="1" lang="ja-JP" altLang="en-US" dirty="0"/>
          </a:p>
        </p:txBody>
      </p:sp>
      <p:sp>
        <p:nvSpPr>
          <p:cNvPr id="4" name="スライド番号プレースホルダー 3"/>
          <p:cNvSpPr>
            <a:spLocks noGrp="1"/>
          </p:cNvSpPr>
          <p:nvPr>
            <p:ph type="sldNum" sz="quarter" idx="10"/>
          </p:nvPr>
        </p:nvSpPr>
        <p:spPr/>
        <p:txBody>
          <a:bodyPr/>
          <a:lstStyle/>
          <a:p>
            <a:fld id="{B36BCB27-A446-4242-994B-61F6F8572BA8}" type="slidenum">
              <a:rPr lang="en-US" smtClean="0"/>
              <a:pPr/>
              <a:t>20</a:t>
            </a:fld>
            <a:endParaRPr lang="en-US"/>
          </a:p>
        </p:txBody>
      </p:sp>
    </p:spTree>
    <p:extLst>
      <p:ext uri="{BB962C8B-B14F-4D97-AF65-F5344CB8AC3E}">
        <p14:creationId xmlns:p14="http://schemas.microsoft.com/office/powerpoint/2010/main" val="17075963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err="1"/>
              <a:t>Sensemaking</a:t>
            </a:r>
            <a:endParaRPr kumimoji="1" lang="en-US" altLang="ja-JP" dirty="0"/>
          </a:p>
          <a:p>
            <a:r>
              <a:rPr kumimoji="1" lang="en-US" altLang="ja-JP" dirty="0"/>
              <a:t>Social Intelligence</a:t>
            </a:r>
          </a:p>
          <a:p>
            <a:r>
              <a:rPr kumimoji="1" lang="en-US" altLang="ja-JP" dirty="0"/>
              <a:t>Novel &amp; Adaptive Thinking</a:t>
            </a:r>
          </a:p>
          <a:p>
            <a:r>
              <a:rPr kumimoji="1" lang="en-US" altLang="ja-JP" dirty="0"/>
              <a:t>Cross-Cultural</a:t>
            </a:r>
            <a:r>
              <a:rPr kumimoji="1" lang="en-US" altLang="ja-JP" baseline="0" dirty="0"/>
              <a:t> Competencies</a:t>
            </a:r>
          </a:p>
          <a:p>
            <a:r>
              <a:rPr kumimoji="1" lang="en-US" altLang="ja-JP" baseline="0" dirty="0"/>
              <a:t>Computational Thinking</a:t>
            </a:r>
          </a:p>
          <a:p>
            <a:r>
              <a:rPr kumimoji="1" lang="en-US" altLang="ja-JP" baseline="0" dirty="0"/>
              <a:t>New Media Literacy</a:t>
            </a:r>
          </a:p>
          <a:p>
            <a:r>
              <a:rPr kumimoji="1" lang="en-US" altLang="ja-JP" dirty="0" err="1"/>
              <a:t>Transdisciplinarity</a:t>
            </a:r>
            <a:endParaRPr kumimoji="1" lang="en-US" altLang="ja-JP" dirty="0"/>
          </a:p>
          <a:p>
            <a:r>
              <a:rPr kumimoji="1" lang="en-US" altLang="ja-JP" dirty="0"/>
              <a:t>Design Mindset</a:t>
            </a:r>
          </a:p>
          <a:p>
            <a:r>
              <a:rPr kumimoji="1" lang="en-US" altLang="ja-JP" dirty="0"/>
              <a:t>Cognitive Load Management</a:t>
            </a:r>
          </a:p>
          <a:p>
            <a:r>
              <a:rPr kumimoji="1" lang="en-US" altLang="ja-JP" dirty="0"/>
              <a:t>Virtual Collaboration</a:t>
            </a:r>
          </a:p>
          <a:p>
            <a:endParaRPr kumimoji="1" lang="ja-JP" altLang="en-US" dirty="0"/>
          </a:p>
        </p:txBody>
      </p:sp>
      <p:sp>
        <p:nvSpPr>
          <p:cNvPr id="4" name="スライド番号プレースホルダー 3"/>
          <p:cNvSpPr>
            <a:spLocks noGrp="1"/>
          </p:cNvSpPr>
          <p:nvPr>
            <p:ph type="sldNum" sz="quarter" idx="10"/>
          </p:nvPr>
        </p:nvSpPr>
        <p:spPr/>
        <p:txBody>
          <a:bodyPr/>
          <a:lstStyle/>
          <a:p>
            <a:fld id="{B36BCB27-A446-4242-994B-61F6F8572BA8}" type="slidenum">
              <a:rPr lang="en-US" smtClean="0"/>
              <a:pPr/>
              <a:t>21</a:t>
            </a:fld>
            <a:endParaRPr lang="en-US"/>
          </a:p>
        </p:txBody>
      </p:sp>
    </p:spTree>
    <p:extLst>
      <p:ext uri="{BB962C8B-B14F-4D97-AF65-F5344CB8AC3E}">
        <p14:creationId xmlns:p14="http://schemas.microsoft.com/office/powerpoint/2010/main" val="11006322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7" name="フリーフォーム 6"/>
          <p:cNvSpPr>
            <a:spLocks/>
          </p:cNvSpPr>
          <p:nvPr/>
        </p:nvSpPr>
        <p:spPr bwMode="auto">
          <a:xfrm>
            <a:off x="0" y="0"/>
            <a:ext cx="9144000" cy="6858000"/>
          </a:xfrm>
          <a:custGeom>
            <a:avLst/>
            <a:gdLst/>
            <a:ahLst/>
            <a:cxnLst>
              <a:cxn ang="0">
                <a:pos x="1507" y="31"/>
              </a:cxn>
              <a:cxn ang="0">
                <a:pos x="2276" y="2364"/>
              </a:cxn>
              <a:cxn ang="0">
                <a:pos x="1595" y="73"/>
              </a:cxn>
              <a:cxn ang="0">
                <a:pos x="1611" y="431"/>
              </a:cxn>
              <a:cxn ang="0">
                <a:pos x="1247" y="702"/>
              </a:cxn>
              <a:cxn ang="0">
                <a:pos x="1148" y="816"/>
              </a:cxn>
              <a:cxn ang="0">
                <a:pos x="3304" y="1476"/>
              </a:cxn>
              <a:cxn ang="0">
                <a:pos x="1460" y="400"/>
              </a:cxn>
              <a:cxn ang="0">
                <a:pos x="11" y="982"/>
              </a:cxn>
              <a:cxn ang="0">
                <a:pos x="3881" y="192"/>
              </a:cxn>
              <a:cxn ang="0">
                <a:pos x="2790" y="395"/>
              </a:cxn>
              <a:cxn ang="0">
                <a:pos x="3372" y="1003"/>
              </a:cxn>
              <a:cxn ang="0">
                <a:pos x="3408" y="1013"/>
              </a:cxn>
              <a:cxn ang="0">
                <a:pos x="3491" y="1179"/>
              </a:cxn>
              <a:cxn ang="0">
                <a:pos x="3341" y="1642"/>
              </a:cxn>
              <a:cxn ang="0">
                <a:pos x="3169" y="2057"/>
              </a:cxn>
              <a:cxn ang="0">
                <a:pos x="3013" y="2359"/>
              </a:cxn>
              <a:cxn ang="0">
                <a:pos x="317" y="2343"/>
              </a:cxn>
              <a:cxn ang="0">
                <a:pos x="327" y="2696"/>
              </a:cxn>
              <a:cxn ang="0">
                <a:pos x="2665" y="2852"/>
              </a:cxn>
              <a:cxn ang="0">
                <a:pos x="4385" y="3065"/>
              </a:cxn>
              <a:cxn ang="0">
                <a:pos x="4219" y="2411"/>
              </a:cxn>
              <a:cxn ang="0">
                <a:pos x="4328" y="1455"/>
              </a:cxn>
              <a:cxn ang="0">
                <a:pos x="4193" y="1366"/>
              </a:cxn>
              <a:cxn ang="0">
                <a:pos x="4182" y="769"/>
              </a:cxn>
              <a:cxn ang="0">
                <a:pos x="4369" y="515"/>
              </a:cxn>
              <a:cxn ang="0">
                <a:pos x="307" y="2925"/>
              </a:cxn>
              <a:cxn ang="0">
                <a:pos x="4317" y="2811"/>
              </a:cxn>
              <a:cxn ang="0">
                <a:pos x="3855" y="270"/>
              </a:cxn>
              <a:cxn ang="0">
                <a:pos x="4292" y="2889"/>
              </a:cxn>
              <a:cxn ang="0">
                <a:pos x="4203" y="2717"/>
              </a:cxn>
              <a:cxn ang="0">
                <a:pos x="4027" y="2551"/>
              </a:cxn>
              <a:cxn ang="0">
                <a:pos x="348" y="1190"/>
              </a:cxn>
              <a:cxn ang="0">
                <a:pos x="790" y="634"/>
              </a:cxn>
              <a:cxn ang="0">
                <a:pos x="172" y="650"/>
              </a:cxn>
              <a:cxn ang="0">
                <a:pos x="78" y="1341"/>
              </a:cxn>
              <a:cxn ang="0">
                <a:pos x="509" y="857"/>
              </a:cxn>
              <a:cxn ang="0">
                <a:pos x="218" y="946"/>
              </a:cxn>
              <a:cxn ang="0">
                <a:pos x="333" y="1938"/>
              </a:cxn>
              <a:cxn ang="0">
                <a:pos x="244" y="1377"/>
              </a:cxn>
              <a:cxn ang="0">
                <a:pos x="629" y="1122"/>
              </a:cxn>
              <a:cxn ang="0">
                <a:pos x="795" y="587"/>
              </a:cxn>
              <a:cxn ang="0">
                <a:pos x="198" y="1341"/>
              </a:cxn>
              <a:cxn ang="0">
                <a:pos x="3865" y="99"/>
              </a:cxn>
              <a:cxn ang="0">
                <a:pos x="3315" y="899"/>
              </a:cxn>
              <a:cxn ang="0">
                <a:pos x="2276" y="2364"/>
              </a:cxn>
              <a:cxn ang="0">
                <a:pos x="3777" y="37"/>
              </a:cxn>
              <a:cxn ang="0">
                <a:pos x="125" y="1481"/>
              </a:cxn>
              <a:cxn ang="0">
                <a:pos x="114" y="1382"/>
              </a:cxn>
              <a:cxn ang="0">
                <a:pos x="2276" y="2364"/>
              </a:cxn>
              <a:cxn ang="0">
                <a:pos x="847" y="774"/>
              </a:cxn>
              <a:cxn ang="0">
                <a:pos x="1091" y="759"/>
              </a:cxn>
              <a:cxn ang="0">
                <a:pos x="1148" y="743"/>
              </a:cxn>
              <a:cxn ang="0">
                <a:pos x="889" y="831"/>
              </a:cxn>
              <a:cxn ang="0">
                <a:pos x="1018" y="857"/>
              </a:cxn>
              <a:cxn ang="0">
                <a:pos x="915" y="702"/>
              </a:cxn>
              <a:cxn ang="0">
                <a:pos x="1387" y="151"/>
              </a:cxn>
              <a:cxn ang="0">
                <a:pos x="1294" y="322"/>
              </a:cxn>
              <a:cxn ang="0">
                <a:pos x="1356" y="535"/>
              </a:cxn>
              <a:cxn ang="0">
                <a:pos x="1231" y="374"/>
              </a:cxn>
              <a:cxn ang="0">
                <a:pos x="1024" y="489"/>
              </a:cxn>
              <a:cxn ang="0">
                <a:pos x="1231" y="753"/>
              </a:cxn>
              <a:cxn ang="0">
                <a:pos x="1237" y="535"/>
              </a:cxn>
            </a:cxnLst>
            <a:rect l="0" t="0" r="0" b="0"/>
            <a:pathLst>
              <a:path w="4395" h="3107">
                <a:moveTo>
                  <a:pt x="2276" y="2364"/>
                </a:moveTo>
                <a:lnTo>
                  <a:pt x="2291" y="2380"/>
                </a:lnTo>
                <a:lnTo>
                  <a:pt x="2322" y="2385"/>
                </a:lnTo>
                <a:lnTo>
                  <a:pt x="2354" y="2390"/>
                </a:lnTo>
                <a:lnTo>
                  <a:pt x="2385" y="2380"/>
                </a:lnTo>
                <a:lnTo>
                  <a:pt x="2364" y="2369"/>
                </a:lnTo>
                <a:lnTo>
                  <a:pt x="2333" y="2369"/>
                </a:lnTo>
                <a:lnTo>
                  <a:pt x="2302" y="2364"/>
                </a:lnTo>
                <a:lnTo>
                  <a:pt x="2281" y="2364"/>
                </a:lnTo>
                <a:lnTo>
                  <a:pt x="2271" y="2364"/>
                </a:lnTo>
                <a:lnTo>
                  <a:pt x="2271" y="2364"/>
                </a:lnTo>
                <a:lnTo>
                  <a:pt x="2276" y="2364"/>
                </a:lnTo>
                <a:lnTo>
                  <a:pt x="2286" y="135"/>
                </a:lnTo>
                <a:lnTo>
                  <a:pt x="2302" y="130"/>
                </a:lnTo>
                <a:lnTo>
                  <a:pt x="2312" y="125"/>
                </a:lnTo>
                <a:lnTo>
                  <a:pt x="2317" y="135"/>
                </a:lnTo>
                <a:lnTo>
                  <a:pt x="2328" y="130"/>
                </a:lnTo>
                <a:lnTo>
                  <a:pt x="2343" y="151"/>
                </a:lnTo>
                <a:lnTo>
                  <a:pt x="2343" y="156"/>
                </a:lnTo>
                <a:lnTo>
                  <a:pt x="2348" y="151"/>
                </a:lnTo>
                <a:lnTo>
                  <a:pt x="2348" y="146"/>
                </a:lnTo>
                <a:lnTo>
                  <a:pt x="2348" y="140"/>
                </a:lnTo>
                <a:lnTo>
                  <a:pt x="2343" y="125"/>
                </a:lnTo>
                <a:lnTo>
                  <a:pt x="2354" y="125"/>
                </a:lnTo>
                <a:lnTo>
                  <a:pt x="2364" y="135"/>
                </a:lnTo>
                <a:lnTo>
                  <a:pt x="2369" y="135"/>
                </a:lnTo>
                <a:lnTo>
                  <a:pt x="2374" y="130"/>
                </a:lnTo>
                <a:lnTo>
                  <a:pt x="2374" y="125"/>
                </a:lnTo>
                <a:lnTo>
                  <a:pt x="2374" y="120"/>
                </a:lnTo>
                <a:lnTo>
                  <a:pt x="2364" y="114"/>
                </a:lnTo>
                <a:lnTo>
                  <a:pt x="2380" y="104"/>
                </a:lnTo>
                <a:lnTo>
                  <a:pt x="2364" y="99"/>
                </a:lnTo>
                <a:lnTo>
                  <a:pt x="2359" y="99"/>
                </a:lnTo>
                <a:lnTo>
                  <a:pt x="2348" y="104"/>
                </a:lnTo>
                <a:lnTo>
                  <a:pt x="2354" y="89"/>
                </a:lnTo>
                <a:lnTo>
                  <a:pt x="2328" y="94"/>
                </a:lnTo>
                <a:lnTo>
                  <a:pt x="2322" y="89"/>
                </a:lnTo>
                <a:lnTo>
                  <a:pt x="2322" y="78"/>
                </a:lnTo>
                <a:lnTo>
                  <a:pt x="2312" y="78"/>
                </a:lnTo>
                <a:lnTo>
                  <a:pt x="2297" y="78"/>
                </a:lnTo>
                <a:lnTo>
                  <a:pt x="2297" y="83"/>
                </a:lnTo>
                <a:lnTo>
                  <a:pt x="2297" y="89"/>
                </a:lnTo>
                <a:lnTo>
                  <a:pt x="2302" y="94"/>
                </a:lnTo>
                <a:lnTo>
                  <a:pt x="2286" y="109"/>
                </a:lnTo>
                <a:lnTo>
                  <a:pt x="2302" y="104"/>
                </a:lnTo>
                <a:lnTo>
                  <a:pt x="2297" y="109"/>
                </a:lnTo>
                <a:lnTo>
                  <a:pt x="2286" y="135"/>
                </a:lnTo>
                <a:lnTo>
                  <a:pt x="2276" y="2364"/>
                </a:lnTo>
                <a:lnTo>
                  <a:pt x="2338" y="302"/>
                </a:lnTo>
                <a:lnTo>
                  <a:pt x="2328" y="312"/>
                </a:lnTo>
                <a:lnTo>
                  <a:pt x="2322" y="312"/>
                </a:lnTo>
                <a:lnTo>
                  <a:pt x="2328" y="302"/>
                </a:lnTo>
                <a:lnTo>
                  <a:pt x="2322" y="302"/>
                </a:lnTo>
                <a:lnTo>
                  <a:pt x="2317" y="302"/>
                </a:lnTo>
                <a:lnTo>
                  <a:pt x="2322" y="296"/>
                </a:lnTo>
                <a:lnTo>
                  <a:pt x="2328" y="291"/>
                </a:lnTo>
                <a:lnTo>
                  <a:pt x="2317" y="296"/>
                </a:lnTo>
                <a:lnTo>
                  <a:pt x="2317" y="291"/>
                </a:lnTo>
                <a:lnTo>
                  <a:pt x="2307" y="302"/>
                </a:lnTo>
                <a:lnTo>
                  <a:pt x="2302" y="312"/>
                </a:lnTo>
                <a:lnTo>
                  <a:pt x="2297" y="312"/>
                </a:lnTo>
                <a:lnTo>
                  <a:pt x="2297" y="317"/>
                </a:lnTo>
                <a:lnTo>
                  <a:pt x="2302" y="317"/>
                </a:lnTo>
                <a:lnTo>
                  <a:pt x="2302" y="322"/>
                </a:lnTo>
                <a:lnTo>
                  <a:pt x="2307" y="322"/>
                </a:lnTo>
                <a:lnTo>
                  <a:pt x="2307" y="327"/>
                </a:lnTo>
                <a:lnTo>
                  <a:pt x="2307" y="333"/>
                </a:lnTo>
                <a:lnTo>
                  <a:pt x="2317" y="327"/>
                </a:lnTo>
                <a:lnTo>
                  <a:pt x="2317" y="322"/>
                </a:lnTo>
                <a:lnTo>
                  <a:pt x="2328" y="327"/>
                </a:lnTo>
                <a:lnTo>
                  <a:pt x="2328" y="333"/>
                </a:lnTo>
                <a:lnTo>
                  <a:pt x="2328" y="327"/>
                </a:lnTo>
                <a:lnTo>
                  <a:pt x="2328" y="322"/>
                </a:lnTo>
                <a:lnTo>
                  <a:pt x="2328" y="317"/>
                </a:lnTo>
                <a:lnTo>
                  <a:pt x="2322" y="317"/>
                </a:lnTo>
                <a:lnTo>
                  <a:pt x="2338" y="312"/>
                </a:lnTo>
                <a:lnTo>
                  <a:pt x="2338" y="302"/>
                </a:lnTo>
                <a:lnTo>
                  <a:pt x="2276" y="2364"/>
                </a:lnTo>
                <a:lnTo>
                  <a:pt x="2390" y="78"/>
                </a:lnTo>
                <a:lnTo>
                  <a:pt x="2369" y="83"/>
                </a:lnTo>
                <a:lnTo>
                  <a:pt x="2390" y="89"/>
                </a:lnTo>
                <a:lnTo>
                  <a:pt x="2390" y="78"/>
                </a:lnTo>
                <a:lnTo>
                  <a:pt x="2276" y="2364"/>
                </a:lnTo>
                <a:lnTo>
                  <a:pt x="2359" y="83"/>
                </a:lnTo>
                <a:lnTo>
                  <a:pt x="2354" y="89"/>
                </a:lnTo>
                <a:lnTo>
                  <a:pt x="2369" y="83"/>
                </a:lnTo>
                <a:lnTo>
                  <a:pt x="2359" y="83"/>
                </a:lnTo>
                <a:lnTo>
                  <a:pt x="2276" y="2364"/>
                </a:lnTo>
                <a:lnTo>
                  <a:pt x="1481" y="47"/>
                </a:lnTo>
                <a:lnTo>
                  <a:pt x="1481" y="52"/>
                </a:lnTo>
                <a:lnTo>
                  <a:pt x="1486" y="52"/>
                </a:lnTo>
                <a:lnTo>
                  <a:pt x="1486" y="57"/>
                </a:lnTo>
                <a:lnTo>
                  <a:pt x="1486" y="52"/>
                </a:lnTo>
                <a:lnTo>
                  <a:pt x="1491" y="52"/>
                </a:lnTo>
                <a:lnTo>
                  <a:pt x="1496" y="47"/>
                </a:lnTo>
                <a:lnTo>
                  <a:pt x="1502" y="47"/>
                </a:lnTo>
                <a:lnTo>
                  <a:pt x="1496" y="52"/>
                </a:lnTo>
                <a:lnTo>
                  <a:pt x="1502" y="52"/>
                </a:lnTo>
                <a:lnTo>
                  <a:pt x="1507" y="52"/>
                </a:lnTo>
                <a:lnTo>
                  <a:pt x="1507" y="47"/>
                </a:lnTo>
                <a:lnTo>
                  <a:pt x="1512" y="47"/>
                </a:lnTo>
                <a:lnTo>
                  <a:pt x="1517" y="42"/>
                </a:lnTo>
                <a:lnTo>
                  <a:pt x="1517" y="37"/>
                </a:lnTo>
                <a:lnTo>
                  <a:pt x="1507" y="37"/>
                </a:lnTo>
                <a:lnTo>
                  <a:pt x="1507" y="31"/>
                </a:lnTo>
                <a:lnTo>
                  <a:pt x="1502" y="26"/>
                </a:lnTo>
                <a:lnTo>
                  <a:pt x="1496" y="31"/>
                </a:lnTo>
                <a:lnTo>
                  <a:pt x="1491" y="31"/>
                </a:lnTo>
                <a:lnTo>
                  <a:pt x="1486" y="37"/>
                </a:lnTo>
                <a:lnTo>
                  <a:pt x="1481" y="47"/>
                </a:lnTo>
                <a:lnTo>
                  <a:pt x="2276" y="2364"/>
                </a:lnTo>
                <a:lnTo>
                  <a:pt x="1476" y="172"/>
                </a:lnTo>
                <a:lnTo>
                  <a:pt x="1486" y="172"/>
                </a:lnTo>
                <a:lnTo>
                  <a:pt x="1491" y="166"/>
                </a:lnTo>
                <a:lnTo>
                  <a:pt x="1486" y="161"/>
                </a:lnTo>
                <a:lnTo>
                  <a:pt x="1476" y="166"/>
                </a:lnTo>
                <a:lnTo>
                  <a:pt x="1476" y="172"/>
                </a:lnTo>
                <a:lnTo>
                  <a:pt x="2276" y="2364"/>
                </a:lnTo>
                <a:lnTo>
                  <a:pt x="2686" y="2250"/>
                </a:lnTo>
                <a:lnTo>
                  <a:pt x="2702" y="2234"/>
                </a:lnTo>
                <a:lnTo>
                  <a:pt x="2702" y="2229"/>
                </a:lnTo>
                <a:lnTo>
                  <a:pt x="2691" y="2224"/>
                </a:lnTo>
                <a:lnTo>
                  <a:pt x="2681" y="2218"/>
                </a:lnTo>
                <a:lnTo>
                  <a:pt x="2681" y="2213"/>
                </a:lnTo>
                <a:lnTo>
                  <a:pt x="2686" y="2208"/>
                </a:lnTo>
                <a:lnTo>
                  <a:pt x="2671" y="2218"/>
                </a:lnTo>
                <a:lnTo>
                  <a:pt x="2660" y="2229"/>
                </a:lnTo>
                <a:lnTo>
                  <a:pt x="2655" y="2239"/>
                </a:lnTo>
                <a:lnTo>
                  <a:pt x="2660" y="2250"/>
                </a:lnTo>
                <a:lnTo>
                  <a:pt x="2671" y="2250"/>
                </a:lnTo>
                <a:lnTo>
                  <a:pt x="2686" y="2250"/>
                </a:lnTo>
                <a:lnTo>
                  <a:pt x="2276" y="2364"/>
                </a:lnTo>
                <a:lnTo>
                  <a:pt x="1683" y="21"/>
                </a:lnTo>
                <a:lnTo>
                  <a:pt x="1683" y="26"/>
                </a:lnTo>
                <a:lnTo>
                  <a:pt x="1683" y="31"/>
                </a:lnTo>
                <a:lnTo>
                  <a:pt x="1689" y="31"/>
                </a:lnTo>
                <a:lnTo>
                  <a:pt x="1689" y="37"/>
                </a:lnTo>
                <a:lnTo>
                  <a:pt x="1689" y="31"/>
                </a:lnTo>
                <a:lnTo>
                  <a:pt x="1694" y="37"/>
                </a:lnTo>
                <a:lnTo>
                  <a:pt x="1694" y="31"/>
                </a:lnTo>
                <a:lnTo>
                  <a:pt x="1699" y="37"/>
                </a:lnTo>
                <a:lnTo>
                  <a:pt x="1699" y="31"/>
                </a:lnTo>
                <a:lnTo>
                  <a:pt x="1704" y="31"/>
                </a:lnTo>
                <a:lnTo>
                  <a:pt x="1709" y="26"/>
                </a:lnTo>
                <a:lnTo>
                  <a:pt x="1709" y="21"/>
                </a:lnTo>
                <a:lnTo>
                  <a:pt x="1709" y="26"/>
                </a:lnTo>
                <a:lnTo>
                  <a:pt x="1715" y="21"/>
                </a:lnTo>
                <a:lnTo>
                  <a:pt x="1715" y="16"/>
                </a:lnTo>
                <a:lnTo>
                  <a:pt x="1715" y="11"/>
                </a:lnTo>
                <a:lnTo>
                  <a:pt x="1715" y="5"/>
                </a:lnTo>
                <a:lnTo>
                  <a:pt x="1709" y="5"/>
                </a:lnTo>
                <a:lnTo>
                  <a:pt x="1704" y="5"/>
                </a:lnTo>
                <a:lnTo>
                  <a:pt x="1699" y="11"/>
                </a:lnTo>
                <a:lnTo>
                  <a:pt x="1689" y="16"/>
                </a:lnTo>
                <a:lnTo>
                  <a:pt x="1683" y="21"/>
                </a:lnTo>
                <a:lnTo>
                  <a:pt x="2276" y="2364"/>
                </a:lnTo>
                <a:lnTo>
                  <a:pt x="1496" y="639"/>
                </a:lnTo>
                <a:lnTo>
                  <a:pt x="1496" y="644"/>
                </a:lnTo>
                <a:lnTo>
                  <a:pt x="1502" y="644"/>
                </a:lnTo>
                <a:lnTo>
                  <a:pt x="1507" y="639"/>
                </a:lnTo>
                <a:lnTo>
                  <a:pt x="1502" y="639"/>
                </a:lnTo>
                <a:lnTo>
                  <a:pt x="1496" y="639"/>
                </a:lnTo>
                <a:lnTo>
                  <a:pt x="2276" y="2364"/>
                </a:lnTo>
                <a:lnTo>
                  <a:pt x="1637" y="348"/>
                </a:lnTo>
                <a:lnTo>
                  <a:pt x="1642" y="353"/>
                </a:lnTo>
                <a:lnTo>
                  <a:pt x="1637" y="359"/>
                </a:lnTo>
                <a:lnTo>
                  <a:pt x="1642" y="359"/>
                </a:lnTo>
                <a:lnTo>
                  <a:pt x="1637" y="359"/>
                </a:lnTo>
                <a:lnTo>
                  <a:pt x="1642" y="359"/>
                </a:lnTo>
                <a:lnTo>
                  <a:pt x="1637" y="364"/>
                </a:lnTo>
                <a:lnTo>
                  <a:pt x="1642" y="364"/>
                </a:lnTo>
                <a:lnTo>
                  <a:pt x="1642" y="369"/>
                </a:lnTo>
                <a:lnTo>
                  <a:pt x="1647" y="369"/>
                </a:lnTo>
                <a:lnTo>
                  <a:pt x="1647" y="374"/>
                </a:lnTo>
                <a:lnTo>
                  <a:pt x="1647" y="369"/>
                </a:lnTo>
                <a:lnTo>
                  <a:pt x="1647" y="374"/>
                </a:lnTo>
                <a:lnTo>
                  <a:pt x="1652" y="369"/>
                </a:lnTo>
                <a:lnTo>
                  <a:pt x="1652" y="374"/>
                </a:lnTo>
                <a:lnTo>
                  <a:pt x="1652" y="369"/>
                </a:lnTo>
                <a:lnTo>
                  <a:pt x="1657" y="369"/>
                </a:lnTo>
                <a:lnTo>
                  <a:pt x="1663" y="369"/>
                </a:lnTo>
                <a:lnTo>
                  <a:pt x="1668" y="369"/>
                </a:lnTo>
                <a:lnTo>
                  <a:pt x="1673" y="364"/>
                </a:lnTo>
                <a:lnTo>
                  <a:pt x="1673" y="369"/>
                </a:lnTo>
                <a:lnTo>
                  <a:pt x="1673" y="364"/>
                </a:lnTo>
                <a:lnTo>
                  <a:pt x="1678" y="364"/>
                </a:lnTo>
                <a:lnTo>
                  <a:pt x="1683" y="359"/>
                </a:lnTo>
                <a:lnTo>
                  <a:pt x="1689" y="353"/>
                </a:lnTo>
                <a:lnTo>
                  <a:pt x="1694" y="348"/>
                </a:lnTo>
                <a:lnTo>
                  <a:pt x="1689" y="343"/>
                </a:lnTo>
                <a:lnTo>
                  <a:pt x="1694" y="343"/>
                </a:lnTo>
                <a:lnTo>
                  <a:pt x="1694" y="338"/>
                </a:lnTo>
                <a:lnTo>
                  <a:pt x="1689" y="338"/>
                </a:lnTo>
                <a:lnTo>
                  <a:pt x="1689" y="333"/>
                </a:lnTo>
                <a:lnTo>
                  <a:pt x="1683" y="333"/>
                </a:lnTo>
                <a:lnTo>
                  <a:pt x="1678" y="327"/>
                </a:lnTo>
                <a:lnTo>
                  <a:pt x="1673" y="333"/>
                </a:lnTo>
                <a:lnTo>
                  <a:pt x="1673" y="327"/>
                </a:lnTo>
                <a:lnTo>
                  <a:pt x="1673" y="333"/>
                </a:lnTo>
                <a:lnTo>
                  <a:pt x="1668" y="333"/>
                </a:lnTo>
                <a:lnTo>
                  <a:pt x="1663" y="333"/>
                </a:lnTo>
                <a:lnTo>
                  <a:pt x="1657" y="338"/>
                </a:lnTo>
                <a:lnTo>
                  <a:pt x="1652" y="338"/>
                </a:lnTo>
                <a:lnTo>
                  <a:pt x="1647" y="338"/>
                </a:lnTo>
                <a:lnTo>
                  <a:pt x="1652" y="338"/>
                </a:lnTo>
                <a:lnTo>
                  <a:pt x="1652" y="343"/>
                </a:lnTo>
                <a:lnTo>
                  <a:pt x="1647" y="343"/>
                </a:lnTo>
                <a:lnTo>
                  <a:pt x="1637" y="343"/>
                </a:lnTo>
                <a:lnTo>
                  <a:pt x="1637" y="348"/>
                </a:lnTo>
                <a:lnTo>
                  <a:pt x="2276" y="2364"/>
                </a:lnTo>
                <a:lnTo>
                  <a:pt x="1580" y="203"/>
                </a:lnTo>
                <a:lnTo>
                  <a:pt x="1574" y="203"/>
                </a:lnTo>
                <a:lnTo>
                  <a:pt x="1574" y="208"/>
                </a:lnTo>
                <a:lnTo>
                  <a:pt x="1580" y="208"/>
                </a:lnTo>
                <a:lnTo>
                  <a:pt x="1580" y="203"/>
                </a:lnTo>
                <a:lnTo>
                  <a:pt x="2276" y="2364"/>
                </a:lnTo>
                <a:lnTo>
                  <a:pt x="3523" y="1185"/>
                </a:lnTo>
                <a:lnTo>
                  <a:pt x="3512" y="1195"/>
                </a:lnTo>
                <a:lnTo>
                  <a:pt x="3507" y="1195"/>
                </a:lnTo>
                <a:lnTo>
                  <a:pt x="3512" y="1195"/>
                </a:lnTo>
                <a:lnTo>
                  <a:pt x="3523" y="1185"/>
                </a:lnTo>
                <a:lnTo>
                  <a:pt x="2276" y="2364"/>
                </a:lnTo>
                <a:lnTo>
                  <a:pt x="1580" y="390"/>
                </a:lnTo>
                <a:lnTo>
                  <a:pt x="1564" y="390"/>
                </a:lnTo>
                <a:lnTo>
                  <a:pt x="1554" y="400"/>
                </a:lnTo>
                <a:lnTo>
                  <a:pt x="1559" y="400"/>
                </a:lnTo>
                <a:lnTo>
                  <a:pt x="1559" y="405"/>
                </a:lnTo>
                <a:lnTo>
                  <a:pt x="1559" y="400"/>
                </a:lnTo>
                <a:lnTo>
                  <a:pt x="1559" y="405"/>
                </a:lnTo>
                <a:lnTo>
                  <a:pt x="1564" y="400"/>
                </a:lnTo>
                <a:lnTo>
                  <a:pt x="1564" y="405"/>
                </a:lnTo>
                <a:lnTo>
                  <a:pt x="1564" y="400"/>
                </a:lnTo>
                <a:lnTo>
                  <a:pt x="1574" y="400"/>
                </a:lnTo>
                <a:lnTo>
                  <a:pt x="1574" y="395"/>
                </a:lnTo>
                <a:lnTo>
                  <a:pt x="1580" y="395"/>
                </a:lnTo>
                <a:lnTo>
                  <a:pt x="1580" y="390"/>
                </a:lnTo>
                <a:lnTo>
                  <a:pt x="2276" y="2364"/>
                </a:lnTo>
                <a:lnTo>
                  <a:pt x="1554" y="89"/>
                </a:lnTo>
                <a:lnTo>
                  <a:pt x="1554" y="94"/>
                </a:lnTo>
                <a:lnTo>
                  <a:pt x="1559" y="89"/>
                </a:lnTo>
                <a:lnTo>
                  <a:pt x="1559" y="94"/>
                </a:lnTo>
                <a:lnTo>
                  <a:pt x="1564" y="94"/>
                </a:lnTo>
                <a:lnTo>
                  <a:pt x="1574" y="89"/>
                </a:lnTo>
                <a:lnTo>
                  <a:pt x="1574" y="94"/>
                </a:lnTo>
                <a:lnTo>
                  <a:pt x="1574" y="89"/>
                </a:lnTo>
                <a:lnTo>
                  <a:pt x="1580" y="89"/>
                </a:lnTo>
                <a:lnTo>
                  <a:pt x="1580" y="94"/>
                </a:lnTo>
                <a:lnTo>
                  <a:pt x="1580" y="89"/>
                </a:lnTo>
                <a:lnTo>
                  <a:pt x="1585" y="89"/>
                </a:lnTo>
                <a:lnTo>
                  <a:pt x="1590" y="83"/>
                </a:lnTo>
                <a:lnTo>
                  <a:pt x="1590" y="78"/>
                </a:lnTo>
                <a:lnTo>
                  <a:pt x="1595" y="83"/>
                </a:lnTo>
                <a:lnTo>
                  <a:pt x="1590" y="83"/>
                </a:lnTo>
                <a:lnTo>
                  <a:pt x="1590" y="89"/>
                </a:lnTo>
                <a:lnTo>
                  <a:pt x="1590" y="94"/>
                </a:lnTo>
                <a:lnTo>
                  <a:pt x="1585" y="99"/>
                </a:lnTo>
                <a:lnTo>
                  <a:pt x="1590" y="94"/>
                </a:lnTo>
                <a:lnTo>
                  <a:pt x="1590" y="99"/>
                </a:lnTo>
                <a:lnTo>
                  <a:pt x="1590" y="104"/>
                </a:lnTo>
                <a:lnTo>
                  <a:pt x="1595" y="104"/>
                </a:lnTo>
                <a:lnTo>
                  <a:pt x="1600" y="104"/>
                </a:lnTo>
                <a:lnTo>
                  <a:pt x="1600" y="109"/>
                </a:lnTo>
                <a:lnTo>
                  <a:pt x="1606" y="104"/>
                </a:lnTo>
                <a:lnTo>
                  <a:pt x="1606" y="109"/>
                </a:lnTo>
                <a:lnTo>
                  <a:pt x="1606" y="104"/>
                </a:lnTo>
                <a:lnTo>
                  <a:pt x="1611" y="109"/>
                </a:lnTo>
                <a:lnTo>
                  <a:pt x="1611" y="104"/>
                </a:lnTo>
                <a:lnTo>
                  <a:pt x="1611" y="109"/>
                </a:lnTo>
                <a:lnTo>
                  <a:pt x="1600" y="120"/>
                </a:lnTo>
                <a:lnTo>
                  <a:pt x="1600" y="125"/>
                </a:lnTo>
                <a:lnTo>
                  <a:pt x="1595" y="125"/>
                </a:lnTo>
                <a:lnTo>
                  <a:pt x="1600" y="125"/>
                </a:lnTo>
                <a:lnTo>
                  <a:pt x="1600" y="130"/>
                </a:lnTo>
                <a:lnTo>
                  <a:pt x="1600" y="125"/>
                </a:lnTo>
                <a:lnTo>
                  <a:pt x="1600" y="130"/>
                </a:lnTo>
                <a:lnTo>
                  <a:pt x="1606" y="130"/>
                </a:lnTo>
                <a:lnTo>
                  <a:pt x="1611" y="130"/>
                </a:lnTo>
                <a:lnTo>
                  <a:pt x="1616" y="125"/>
                </a:lnTo>
                <a:lnTo>
                  <a:pt x="1616" y="120"/>
                </a:lnTo>
                <a:lnTo>
                  <a:pt x="1621" y="120"/>
                </a:lnTo>
                <a:lnTo>
                  <a:pt x="1621" y="109"/>
                </a:lnTo>
                <a:lnTo>
                  <a:pt x="1616" y="109"/>
                </a:lnTo>
                <a:lnTo>
                  <a:pt x="1611" y="109"/>
                </a:lnTo>
                <a:lnTo>
                  <a:pt x="1616" y="104"/>
                </a:lnTo>
                <a:lnTo>
                  <a:pt x="1621" y="104"/>
                </a:lnTo>
                <a:lnTo>
                  <a:pt x="1626" y="99"/>
                </a:lnTo>
                <a:lnTo>
                  <a:pt x="1632" y="99"/>
                </a:lnTo>
                <a:lnTo>
                  <a:pt x="1637" y="94"/>
                </a:lnTo>
                <a:lnTo>
                  <a:pt x="1637" y="83"/>
                </a:lnTo>
                <a:lnTo>
                  <a:pt x="1642" y="89"/>
                </a:lnTo>
                <a:lnTo>
                  <a:pt x="1637" y="83"/>
                </a:lnTo>
                <a:lnTo>
                  <a:pt x="1642" y="83"/>
                </a:lnTo>
                <a:lnTo>
                  <a:pt x="1642" y="78"/>
                </a:lnTo>
                <a:lnTo>
                  <a:pt x="1642" y="73"/>
                </a:lnTo>
                <a:lnTo>
                  <a:pt x="1637" y="73"/>
                </a:lnTo>
                <a:lnTo>
                  <a:pt x="1642" y="73"/>
                </a:lnTo>
                <a:lnTo>
                  <a:pt x="1637" y="73"/>
                </a:lnTo>
                <a:lnTo>
                  <a:pt x="1642" y="68"/>
                </a:lnTo>
                <a:lnTo>
                  <a:pt x="1637" y="68"/>
                </a:lnTo>
                <a:lnTo>
                  <a:pt x="1632" y="68"/>
                </a:lnTo>
                <a:lnTo>
                  <a:pt x="1632" y="63"/>
                </a:lnTo>
                <a:lnTo>
                  <a:pt x="1626" y="68"/>
                </a:lnTo>
                <a:lnTo>
                  <a:pt x="1626" y="63"/>
                </a:lnTo>
                <a:lnTo>
                  <a:pt x="1626" y="68"/>
                </a:lnTo>
                <a:lnTo>
                  <a:pt x="1621" y="63"/>
                </a:lnTo>
                <a:lnTo>
                  <a:pt x="1621" y="68"/>
                </a:lnTo>
                <a:lnTo>
                  <a:pt x="1621" y="63"/>
                </a:lnTo>
                <a:lnTo>
                  <a:pt x="1616" y="63"/>
                </a:lnTo>
                <a:lnTo>
                  <a:pt x="1616" y="68"/>
                </a:lnTo>
                <a:lnTo>
                  <a:pt x="1611" y="68"/>
                </a:lnTo>
                <a:lnTo>
                  <a:pt x="1611" y="63"/>
                </a:lnTo>
                <a:lnTo>
                  <a:pt x="1611" y="68"/>
                </a:lnTo>
                <a:lnTo>
                  <a:pt x="1606" y="68"/>
                </a:lnTo>
                <a:lnTo>
                  <a:pt x="1600" y="68"/>
                </a:lnTo>
                <a:lnTo>
                  <a:pt x="1595" y="73"/>
                </a:lnTo>
                <a:lnTo>
                  <a:pt x="1595" y="68"/>
                </a:lnTo>
                <a:lnTo>
                  <a:pt x="1590" y="68"/>
                </a:lnTo>
                <a:lnTo>
                  <a:pt x="1595" y="63"/>
                </a:lnTo>
                <a:lnTo>
                  <a:pt x="1590" y="63"/>
                </a:lnTo>
                <a:lnTo>
                  <a:pt x="1585" y="63"/>
                </a:lnTo>
                <a:lnTo>
                  <a:pt x="1574" y="68"/>
                </a:lnTo>
                <a:lnTo>
                  <a:pt x="1564" y="68"/>
                </a:lnTo>
                <a:lnTo>
                  <a:pt x="1559" y="73"/>
                </a:lnTo>
                <a:lnTo>
                  <a:pt x="1559" y="78"/>
                </a:lnTo>
                <a:lnTo>
                  <a:pt x="1554" y="83"/>
                </a:lnTo>
                <a:lnTo>
                  <a:pt x="1554" y="89"/>
                </a:lnTo>
                <a:lnTo>
                  <a:pt x="2276" y="2364"/>
                </a:lnTo>
                <a:lnTo>
                  <a:pt x="1642" y="442"/>
                </a:lnTo>
                <a:lnTo>
                  <a:pt x="1637" y="442"/>
                </a:lnTo>
                <a:lnTo>
                  <a:pt x="1632" y="442"/>
                </a:lnTo>
                <a:lnTo>
                  <a:pt x="1626" y="442"/>
                </a:lnTo>
                <a:lnTo>
                  <a:pt x="1616" y="452"/>
                </a:lnTo>
                <a:lnTo>
                  <a:pt x="1616" y="457"/>
                </a:lnTo>
                <a:lnTo>
                  <a:pt x="1611" y="463"/>
                </a:lnTo>
                <a:lnTo>
                  <a:pt x="1611" y="468"/>
                </a:lnTo>
                <a:lnTo>
                  <a:pt x="1616" y="468"/>
                </a:lnTo>
                <a:lnTo>
                  <a:pt x="1616" y="473"/>
                </a:lnTo>
                <a:lnTo>
                  <a:pt x="1621" y="468"/>
                </a:lnTo>
                <a:lnTo>
                  <a:pt x="1621" y="473"/>
                </a:lnTo>
                <a:lnTo>
                  <a:pt x="1626" y="468"/>
                </a:lnTo>
                <a:lnTo>
                  <a:pt x="1626" y="473"/>
                </a:lnTo>
                <a:lnTo>
                  <a:pt x="1632" y="468"/>
                </a:lnTo>
                <a:lnTo>
                  <a:pt x="1637" y="463"/>
                </a:lnTo>
                <a:lnTo>
                  <a:pt x="1637" y="457"/>
                </a:lnTo>
                <a:lnTo>
                  <a:pt x="1642" y="457"/>
                </a:lnTo>
                <a:lnTo>
                  <a:pt x="1642" y="452"/>
                </a:lnTo>
                <a:lnTo>
                  <a:pt x="1642" y="447"/>
                </a:lnTo>
                <a:lnTo>
                  <a:pt x="1642" y="442"/>
                </a:lnTo>
                <a:lnTo>
                  <a:pt x="2276" y="2364"/>
                </a:lnTo>
                <a:lnTo>
                  <a:pt x="1517" y="509"/>
                </a:lnTo>
                <a:lnTo>
                  <a:pt x="1517" y="504"/>
                </a:lnTo>
                <a:lnTo>
                  <a:pt x="1517" y="499"/>
                </a:lnTo>
                <a:lnTo>
                  <a:pt x="1512" y="499"/>
                </a:lnTo>
                <a:lnTo>
                  <a:pt x="1507" y="499"/>
                </a:lnTo>
                <a:lnTo>
                  <a:pt x="1496" y="504"/>
                </a:lnTo>
                <a:lnTo>
                  <a:pt x="1491" y="504"/>
                </a:lnTo>
                <a:lnTo>
                  <a:pt x="1486" y="509"/>
                </a:lnTo>
                <a:lnTo>
                  <a:pt x="1486" y="515"/>
                </a:lnTo>
                <a:lnTo>
                  <a:pt x="1481" y="515"/>
                </a:lnTo>
                <a:lnTo>
                  <a:pt x="1481" y="520"/>
                </a:lnTo>
                <a:lnTo>
                  <a:pt x="1481" y="525"/>
                </a:lnTo>
                <a:lnTo>
                  <a:pt x="1481" y="520"/>
                </a:lnTo>
                <a:lnTo>
                  <a:pt x="1481" y="525"/>
                </a:lnTo>
                <a:lnTo>
                  <a:pt x="1481" y="530"/>
                </a:lnTo>
                <a:lnTo>
                  <a:pt x="1486" y="525"/>
                </a:lnTo>
                <a:lnTo>
                  <a:pt x="1486" y="530"/>
                </a:lnTo>
                <a:lnTo>
                  <a:pt x="1491" y="525"/>
                </a:lnTo>
                <a:lnTo>
                  <a:pt x="1491" y="530"/>
                </a:lnTo>
                <a:lnTo>
                  <a:pt x="1491" y="525"/>
                </a:lnTo>
                <a:lnTo>
                  <a:pt x="1496" y="525"/>
                </a:lnTo>
                <a:lnTo>
                  <a:pt x="1496" y="530"/>
                </a:lnTo>
                <a:lnTo>
                  <a:pt x="1496" y="525"/>
                </a:lnTo>
                <a:lnTo>
                  <a:pt x="1502" y="525"/>
                </a:lnTo>
                <a:lnTo>
                  <a:pt x="1502" y="530"/>
                </a:lnTo>
                <a:lnTo>
                  <a:pt x="1502" y="525"/>
                </a:lnTo>
                <a:lnTo>
                  <a:pt x="1507" y="525"/>
                </a:lnTo>
                <a:lnTo>
                  <a:pt x="1507" y="520"/>
                </a:lnTo>
                <a:lnTo>
                  <a:pt x="1512" y="520"/>
                </a:lnTo>
                <a:lnTo>
                  <a:pt x="1517" y="515"/>
                </a:lnTo>
                <a:lnTo>
                  <a:pt x="1517" y="509"/>
                </a:lnTo>
                <a:lnTo>
                  <a:pt x="2276" y="2364"/>
                </a:lnTo>
                <a:lnTo>
                  <a:pt x="1595" y="400"/>
                </a:lnTo>
                <a:lnTo>
                  <a:pt x="1600" y="400"/>
                </a:lnTo>
                <a:lnTo>
                  <a:pt x="1606" y="400"/>
                </a:lnTo>
                <a:lnTo>
                  <a:pt x="1606" y="395"/>
                </a:lnTo>
                <a:lnTo>
                  <a:pt x="1606" y="390"/>
                </a:lnTo>
                <a:lnTo>
                  <a:pt x="1611" y="390"/>
                </a:lnTo>
                <a:lnTo>
                  <a:pt x="1611" y="385"/>
                </a:lnTo>
                <a:lnTo>
                  <a:pt x="1606" y="385"/>
                </a:lnTo>
                <a:lnTo>
                  <a:pt x="1606" y="379"/>
                </a:lnTo>
                <a:lnTo>
                  <a:pt x="1600" y="379"/>
                </a:lnTo>
                <a:lnTo>
                  <a:pt x="1590" y="385"/>
                </a:lnTo>
                <a:lnTo>
                  <a:pt x="1590" y="390"/>
                </a:lnTo>
                <a:lnTo>
                  <a:pt x="1585" y="390"/>
                </a:lnTo>
                <a:lnTo>
                  <a:pt x="1585" y="395"/>
                </a:lnTo>
                <a:lnTo>
                  <a:pt x="1580" y="400"/>
                </a:lnTo>
                <a:lnTo>
                  <a:pt x="1585" y="400"/>
                </a:lnTo>
                <a:lnTo>
                  <a:pt x="1590" y="400"/>
                </a:lnTo>
                <a:lnTo>
                  <a:pt x="1590" y="405"/>
                </a:lnTo>
                <a:lnTo>
                  <a:pt x="1595" y="400"/>
                </a:lnTo>
                <a:lnTo>
                  <a:pt x="2276" y="2364"/>
                </a:lnTo>
                <a:lnTo>
                  <a:pt x="1522" y="109"/>
                </a:lnTo>
                <a:lnTo>
                  <a:pt x="1522" y="114"/>
                </a:lnTo>
                <a:lnTo>
                  <a:pt x="1528" y="114"/>
                </a:lnTo>
                <a:lnTo>
                  <a:pt x="1528" y="120"/>
                </a:lnTo>
                <a:lnTo>
                  <a:pt x="1533" y="120"/>
                </a:lnTo>
                <a:lnTo>
                  <a:pt x="1538" y="120"/>
                </a:lnTo>
                <a:lnTo>
                  <a:pt x="1548" y="109"/>
                </a:lnTo>
                <a:lnTo>
                  <a:pt x="1548" y="104"/>
                </a:lnTo>
                <a:lnTo>
                  <a:pt x="1548" y="99"/>
                </a:lnTo>
                <a:lnTo>
                  <a:pt x="1543" y="99"/>
                </a:lnTo>
                <a:lnTo>
                  <a:pt x="1538" y="99"/>
                </a:lnTo>
                <a:lnTo>
                  <a:pt x="1533" y="99"/>
                </a:lnTo>
                <a:lnTo>
                  <a:pt x="1533" y="104"/>
                </a:lnTo>
                <a:lnTo>
                  <a:pt x="1528" y="104"/>
                </a:lnTo>
                <a:lnTo>
                  <a:pt x="1528" y="109"/>
                </a:lnTo>
                <a:lnTo>
                  <a:pt x="1522" y="109"/>
                </a:lnTo>
                <a:lnTo>
                  <a:pt x="2276" y="2364"/>
                </a:lnTo>
                <a:lnTo>
                  <a:pt x="1611" y="437"/>
                </a:lnTo>
                <a:lnTo>
                  <a:pt x="1611" y="431"/>
                </a:lnTo>
                <a:lnTo>
                  <a:pt x="1606" y="437"/>
                </a:lnTo>
                <a:lnTo>
                  <a:pt x="1611" y="437"/>
                </a:lnTo>
                <a:lnTo>
                  <a:pt x="2276" y="2364"/>
                </a:lnTo>
                <a:lnTo>
                  <a:pt x="1543" y="546"/>
                </a:lnTo>
                <a:lnTo>
                  <a:pt x="1528" y="546"/>
                </a:lnTo>
                <a:lnTo>
                  <a:pt x="1522" y="556"/>
                </a:lnTo>
                <a:lnTo>
                  <a:pt x="1522" y="561"/>
                </a:lnTo>
                <a:lnTo>
                  <a:pt x="1522" y="566"/>
                </a:lnTo>
                <a:lnTo>
                  <a:pt x="1528" y="561"/>
                </a:lnTo>
                <a:lnTo>
                  <a:pt x="1522" y="566"/>
                </a:lnTo>
                <a:lnTo>
                  <a:pt x="1528" y="566"/>
                </a:lnTo>
                <a:lnTo>
                  <a:pt x="1533" y="566"/>
                </a:lnTo>
                <a:lnTo>
                  <a:pt x="1538" y="561"/>
                </a:lnTo>
                <a:lnTo>
                  <a:pt x="1538" y="556"/>
                </a:lnTo>
                <a:lnTo>
                  <a:pt x="1543" y="556"/>
                </a:lnTo>
                <a:lnTo>
                  <a:pt x="1543" y="546"/>
                </a:lnTo>
                <a:lnTo>
                  <a:pt x="2276" y="2364"/>
                </a:lnTo>
                <a:lnTo>
                  <a:pt x="1377" y="416"/>
                </a:lnTo>
                <a:lnTo>
                  <a:pt x="1382" y="416"/>
                </a:lnTo>
                <a:lnTo>
                  <a:pt x="1387" y="416"/>
                </a:lnTo>
                <a:lnTo>
                  <a:pt x="1387" y="411"/>
                </a:lnTo>
                <a:lnTo>
                  <a:pt x="1382" y="411"/>
                </a:lnTo>
                <a:lnTo>
                  <a:pt x="1377" y="416"/>
                </a:lnTo>
                <a:lnTo>
                  <a:pt x="2276" y="2364"/>
                </a:lnTo>
                <a:lnTo>
                  <a:pt x="1320" y="779"/>
                </a:lnTo>
                <a:lnTo>
                  <a:pt x="1320" y="774"/>
                </a:lnTo>
                <a:lnTo>
                  <a:pt x="1315" y="779"/>
                </a:lnTo>
                <a:lnTo>
                  <a:pt x="1309" y="779"/>
                </a:lnTo>
                <a:lnTo>
                  <a:pt x="1304" y="779"/>
                </a:lnTo>
                <a:lnTo>
                  <a:pt x="1299" y="779"/>
                </a:lnTo>
                <a:lnTo>
                  <a:pt x="1299" y="785"/>
                </a:lnTo>
                <a:lnTo>
                  <a:pt x="1294" y="779"/>
                </a:lnTo>
                <a:lnTo>
                  <a:pt x="1289" y="785"/>
                </a:lnTo>
                <a:lnTo>
                  <a:pt x="1283" y="785"/>
                </a:lnTo>
                <a:lnTo>
                  <a:pt x="1283" y="790"/>
                </a:lnTo>
                <a:lnTo>
                  <a:pt x="1283" y="795"/>
                </a:lnTo>
                <a:lnTo>
                  <a:pt x="1283" y="800"/>
                </a:lnTo>
                <a:lnTo>
                  <a:pt x="1278" y="805"/>
                </a:lnTo>
                <a:lnTo>
                  <a:pt x="1283" y="805"/>
                </a:lnTo>
                <a:lnTo>
                  <a:pt x="1278" y="805"/>
                </a:lnTo>
                <a:lnTo>
                  <a:pt x="1283" y="805"/>
                </a:lnTo>
                <a:lnTo>
                  <a:pt x="1278" y="811"/>
                </a:lnTo>
                <a:lnTo>
                  <a:pt x="1283" y="811"/>
                </a:lnTo>
                <a:lnTo>
                  <a:pt x="1278" y="816"/>
                </a:lnTo>
                <a:lnTo>
                  <a:pt x="1283" y="816"/>
                </a:lnTo>
                <a:lnTo>
                  <a:pt x="1289" y="816"/>
                </a:lnTo>
                <a:lnTo>
                  <a:pt x="1283" y="821"/>
                </a:lnTo>
                <a:lnTo>
                  <a:pt x="1289" y="816"/>
                </a:lnTo>
                <a:lnTo>
                  <a:pt x="1289" y="821"/>
                </a:lnTo>
                <a:lnTo>
                  <a:pt x="1294" y="816"/>
                </a:lnTo>
                <a:lnTo>
                  <a:pt x="1294" y="821"/>
                </a:lnTo>
                <a:lnTo>
                  <a:pt x="1294" y="816"/>
                </a:lnTo>
                <a:lnTo>
                  <a:pt x="1299" y="821"/>
                </a:lnTo>
                <a:lnTo>
                  <a:pt x="1299" y="816"/>
                </a:lnTo>
                <a:lnTo>
                  <a:pt x="1299" y="821"/>
                </a:lnTo>
                <a:lnTo>
                  <a:pt x="1304" y="816"/>
                </a:lnTo>
                <a:lnTo>
                  <a:pt x="1304" y="821"/>
                </a:lnTo>
                <a:lnTo>
                  <a:pt x="1304" y="816"/>
                </a:lnTo>
                <a:lnTo>
                  <a:pt x="1309" y="816"/>
                </a:lnTo>
                <a:lnTo>
                  <a:pt x="1315" y="816"/>
                </a:lnTo>
                <a:lnTo>
                  <a:pt x="1320" y="811"/>
                </a:lnTo>
                <a:lnTo>
                  <a:pt x="1325" y="811"/>
                </a:lnTo>
                <a:lnTo>
                  <a:pt x="1325" y="805"/>
                </a:lnTo>
                <a:lnTo>
                  <a:pt x="1330" y="800"/>
                </a:lnTo>
                <a:lnTo>
                  <a:pt x="1330" y="795"/>
                </a:lnTo>
                <a:lnTo>
                  <a:pt x="1335" y="795"/>
                </a:lnTo>
                <a:lnTo>
                  <a:pt x="1330" y="795"/>
                </a:lnTo>
                <a:lnTo>
                  <a:pt x="1335" y="790"/>
                </a:lnTo>
                <a:lnTo>
                  <a:pt x="1330" y="790"/>
                </a:lnTo>
                <a:lnTo>
                  <a:pt x="1335" y="790"/>
                </a:lnTo>
                <a:lnTo>
                  <a:pt x="1330" y="790"/>
                </a:lnTo>
                <a:lnTo>
                  <a:pt x="1330" y="785"/>
                </a:lnTo>
                <a:lnTo>
                  <a:pt x="1335" y="785"/>
                </a:lnTo>
                <a:lnTo>
                  <a:pt x="1330" y="785"/>
                </a:lnTo>
                <a:lnTo>
                  <a:pt x="1330" y="779"/>
                </a:lnTo>
                <a:lnTo>
                  <a:pt x="1330" y="785"/>
                </a:lnTo>
                <a:lnTo>
                  <a:pt x="1330" y="779"/>
                </a:lnTo>
                <a:lnTo>
                  <a:pt x="1325" y="779"/>
                </a:lnTo>
                <a:lnTo>
                  <a:pt x="1320" y="779"/>
                </a:lnTo>
                <a:lnTo>
                  <a:pt x="2276" y="2364"/>
                </a:lnTo>
                <a:lnTo>
                  <a:pt x="1247" y="821"/>
                </a:lnTo>
                <a:lnTo>
                  <a:pt x="1247" y="816"/>
                </a:lnTo>
                <a:lnTo>
                  <a:pt x="1247" y="811"/>
                </a:lnTo>
                <a:lnTo>
                  <a:pt x="1242" y="811"/>
                </a:lnTo>
                <a:lnTo>
                  <a:pt x="1231" y="816"/>
                </a:lnTo>
                <a:lnTo>
                  <a:pt x="1231" y="811"/>
                </a:lnTo>
                <a:lnTo>
                  <a:pt x="1231" y="816"/>
                </a:lnTo>
                <a:lnTo>
                  <a:pt x="1226" y="816"/>
                </a:lnTo>
                <a:lnTo>
                  <a:pt x="1226" y="821"/>
                </a:lnTo>
                <a:lnTo>
                  <a:pt x="1221" y="821"/>
                </a:lnTo>
                <a:lnTo>
                  <a:pt x="1221" y="826"/>
                </a:lnTo>
                <a:lnTo>
                  <a:pt x="1226" y="831"/>
                </a:lnTo>
                <a:lnTo>
                  <a:pt x="1221" y="831"/>
                </a:lnTo>
                <a:lnTo>
                  <a:pt x="1226" y="831"/>
                </a:lnTo>
                <a:lnTo>
                  <a:pt x="1226" y="837"/>
                </a:lnTo>
                <a:lnTo>
                  <a:pt x="1231" y="831"/>
                </a:lnTo>
                <a:lnTo>
                  <a:pt x="1237" y="831"/>
                </a:lnTo>
                <a:lnTo>
                  <a:pt x="1242" y="826"/>
                </a:lnTo>
                <a:lnTo>
                  <a:pt x="1247" y="826"/>
                </a:lnTo>
                <a:lnTo>
                  <a:pt x="1247" y="821"/>
                </a:lnTo>
                <a:lnTo>
                  <a:pt x="2276" y="2364"/>
                </a:lnTo>
                <a:lnTo>
                  <a:pt x="1257" y="696"/>
                </a:lnTo>
                <a:lnTo>
                  <a:pt x="1252" y="696"/>
                </a:lnTo>
                <a:lnTo>
                  <a:pt x="1247" y="696"/>
                </a:lnTo>
                <a:lnTo>
                  <a:pt x="1247" y="702"/>
                </a:lnTo>
                <a:lnTo>
                  <a:pt x="1247" y="707"/>
                </a:lnTo>
                <a:lnTo>
                  <a:pt x="1242" y="712"/>
                </a:lnTo>
                <a:lnTo>
                  <a:pt x="1247" y="712"/>
                </a:lnTo>
                <a:lnTo>
                  <a:pt x="1242" y="712"/>
                </a:lnTo>
                <a:lnTo>
                  <a:pt x="1247" y="712"/>
                </a:lnTo>
                <a:lnTo>
                  <a:pt x="1242" y="717"/>
                </a:lnTo>
                <a:lnTo>
                  <a:pt x="1242" y="712"/>
                </a:lnTo>
                <a:lnTo>
                  <a:pt x="1242" y="717"/>
                </a:lnTo>
                <a:lnTo>
                  <a:pt x="1247" y="717"/>
                </a:lnTo>
                <a:lnTo>
                  <a:pt x="1242" y="717"/>
                </a:lnTo>
                <a:lnTo>
                  <a:pt x="1247" y="717"/>
                </a:lnTo>
                <a:lnTo>
                  <a:pt x="1247" y="722"/>
                </a:lnTo>
                <a:lnTo>
                  <a:pt x="1247" y="717"/>
                </a:lnTo>
                <a:lnTo>
                  <a:pt x="1247" y="722"/>
                </a:lnTo>
                <a:lnTo>
                  <a:pt x="1252" y="722"/>
                </a:lnTo>
                <a:lnTo>
                  <a:pt x="1257" y="722"/>
                </a:lnTo>
                <a:lnTo>
                  <a:pt x="1263" y="722"/>
                </a:lnTo>
                <a:lnTo>
                  <a:pt x="1268" y="717"/>
                </a:lnTo>
                <a:lnTo>
                  <a:pt x="1273" y="717"/>
                </a:lnTo>
                <a:lnTo>
                  <a:pt x="1273" y="712"/>
                </a:lnTo>
                <a:lnTo>
                  <a:pt x="1278" y="707"/>
                </a:lnTo>
                <a:lnTo>
                  <a:pt x="1278" y="702"/>
                </a:lnTo>
                <a:lnTo>
                  <a:pt x="1278" y="696"/>
                </a:lnTo>
                <a:lnTo>
                  <a:pt x="1273" y="696"/>
                </a:lnTo>
                <a:lnTo>
                  <a:pt x="1273" y="691"/>
                </a:lnTo>
                <a:lnTo>
                  <a:pt x="1273" y="696"/>
                </a:lnTo>
                <a:lnTo>
                  <a:pt x="1268" y="691"/>
                </a:lnTo>
                <a:lnTo>
                  <a:pt x="1268" y="696"/>
                </a:lnTo>
                <a:lnTo>
                  <a:pt x="1268" y="691"/>
                </a:lnTo>
                <a:lnTo>
                  <a:pt x="1268" y="696"/>
                </a:lnTo>
                <a:lnTo>
                  <a:pt x="1263" y="691"/>
                </a:lnTo>
                <a:lnTo>
                  <a:pt x="1263" y="696"/>
                </a:lnTo>
                <a:lnTo>
                  <a:pt x="1257" y="696"/>
                </a:lnTo>
                <a:lnTo>
                  <a:pt x="2276" y="2364"/>
                </a:lnTo>
                <a:lnTo>
                  <a:pt x="1377" y="644"/>
                </a:lnTo>
                <a:lnTo>
                  <a:pt x="1372" y="644"/>
                </a:lnTo>
                <a:lnTo>
                  <a:pt x="1356" y="644"/>
                </a:lnTo>
                <a:lnTo>
                  <a:pt x="1351" y="650"/>
                </a:lnTo>
                <a:lnTo>
                  <a:pt x="1351" y="655"/>
                </a:lnTo>
                <a:lnTo>
                  <a:pt x="1341" y="660"/>
                </a:lnTo>
                <a:lnTo>
                  <a:pt x="1346" y="660"/>
                </a:lnTo>
                <a:lnTo>
                  <a:pt x="1341" y="670"/>
                </a:lnTo>
                <a:lnTo>
                  <a:pt x="1341" y="676"/>
                </a:lnTo>
                <a:lnTo>
                  <a:pt x="1335" y="681"/>
                </a:lnTo>
                <a:lnTo>
                  <a:pt x="1335" y="676"/>
                </a:lnTo>
                <a:lnTo>
                  <a:pt x="1341" y="676"/>
                </a:lnTo>
                <a:lnTo>
                  <a:pt x="1346" y="676"/>
                </a:lnTo>
                <a:lnTo>
                  <a:pt x="1341" y="681"/>
                </a:lnTo>
                <a:lnTo>
                  <a:pt x="1346" y="676"/>
                </a:lnTo>
                <a:lnTo>
                  <a:pt x="1351" y="676"/>
                </a:lnTo>
                <a:lnTo>
                  <a:pt x="1351" y="681"/>
                </a:lnTo>
                <a:lnTo>
                  <a:pt x="1356" y="676"/>
                </a:lnTo>
                <a:lnTo>
                  <a:pt x="1361" y="670"/>
                </a:lnTo>
                <a:lnTo>
                  <a:pt x="1361" y="676"/>
                </a:lnTo>
                <a:lnTo>
                  <a:pt x="1367" y="670"/>
                </a:lnTo>
                <a:lnTo>
                  <a:pt x="1372" y="660"/>
                </a:lnTo>
                <a:lnTo>
                  <a:pt x="1377" y="655"/>
                </a:lnTo>
                <a:lnTo>
                  <a:pt x="1377" y="650"/>
                </a:lnTo>
                <a:lnTo>
                  <a:pt x="1377" y="644"/>
                </a:lnTo>
                <a:lnTo>
                  <a:pt x="2276" y="2364"/>
                </a:lnTo>
                <a:lnTo>
                  <a:pt x="3460" y="1018"/>
                </a:lnTo>
                <a:lnTo>
                  <a:pt x="3403" y="1044"/>
                </a:lnTo>
                <a:lnTo>
                  <a:pt x="3460" y="1024"/>
                </a:lnTo>
                <a:lnTo>
                  <a:pt x="3460" y="1018"/>
                </a:lnTo>
                <a:lnTo>
                  <a:pt x="2276" y="2364"/>
                </a:lnTo>
                <a:lnTo>
                  <a:pt x="1195" y="727"/>
                </a:lnTo>
                <a:lnTo>
                  <a:pt x="1200" y="722"/>
                </a:lnTo>
                <a:lnTo>
                  <a:pt x="1206" y="722"/>
                </a:lnTo>
                <a:lnTo>
                  <a:pt x="1206" y="717"/>
                </a:lnTo>
                <a:lnTo>
                  <a:pt x="1200" y="717"/>
                </a:lnTo>
                <a:lnTo>
                  <a:pt x="1195" y="722"/>
                </a:lnTo>
                <a:lnTo>
                  <a:pt x="1195" y="727"/>
                </a:lnTo>
                <a:lnTo>
                  <a:pt x="2276" y="2364"/>
                </a:lnTo>
                <a:lnTo>
                  <a:pt x="1180" y="561"/>
                </a:lnTo>
                <a:lnTo>
                  <a:pt x="1185" y="561"/>
                </a:lnTo>
                <a:lnTo>
                  <a:pt x="1180" y="566"/>
                </a:lnTo>
                <a:lnTo>
                  <a:pt x="1174" y="577"/>
                </a:lnTo>
                <a:lnTo>
                  <a:pt x="1180" y="572"/>
                </a:lnTo>
                <a:lnTo>
                  <a:pt x="1174" y="577"/>
                </a:lnTo>
                <a:lnTo>
                  <a:pt x="1180" y="577"/>
                </a:lnTo>
                <a:lnTo>
                  <a:pt x="1174" y="577"/>
                </a:lnTo>
                <a:lnTo>
                  <a:pt x="1180" y="577"/>
                </a:lnTo>
                <a:lnTo>
                  <a:pt x="1185" y="577"/>
                </a:lnTo>
                <a:lnTo>
                  <a:pt x="1190" y="577"/>
                </a:lnTo>
                <a:lnTo>
                  <a:pt x="1200" y="566"/>
                </a:lnTo>
                <a:lnTo>
                  <a:pt x="1200" y="561"/>
                </a:lnTo>
                <a:lnTo>
                  <a:pt x="1206" y="561"/>
                </a:lnTo>
                <a:lnTo>
                  <a:pt x="1206" y="556"/>
                </a:lnTo>
                <a:lnTo>
                  <a:pt x="1195" y="556"/>
                </a:lnTo>
                <a:lnTo>
                  <a:pt x="1190" y="556"/>
                </a:lnTo>
                <a:lnTo>
                  <a:pt x="1190" y="561"/>
                </a:lnTo>
                <a:lnTo>
                  <a:pt x="1180" y="561"/>
                </a:lnTo>
                <a:lnTo>
                  <a:pt x="2276" y="2364"/>
                </a:lnTo>
                <a:lnTo>
                  <a:pt x="1174" y="779"/>
                </a:lnTo>
                <a:lnTo>
                  <a:pt x="1159" y="790"/>
                </a:lnTo>
                <a:lnTo>
                  <a:pt x="1164" y="790"/>
                </a:lnTo>
                <a:lnTo>
                  <a:pt x="1154" y="795"/>
                </a:lnTo>
                <a:lnTo>
                  <a:pt x="1143" y="805"/>
                </a:lnTo>
                <a:lnTo>
                  <a:pt x="1138" y="811"/>
                </a:lnTo>
                <a:lnTo>
                  <a:pt x="1143" y="811"/>
                </a:lnTo>
                <a:lnTo>
                  <a:pt x="1138" y="816"/>
                </a:lnTo>
                <a:lnTo>
                  <a:pt x="1143" y="811"/>
                </a:lnTo>
                <a:lnTo>
                  <a:pt x="1143" y="816"/>
                </a:lnTo>
                <a:lnTo>
                  <a:pt x="1143" y="811"/>
                </a:lnTo>
                <a:lnTo>
                  <a:pt x="1148" y="816"/>
                </a:lnTo>
                <a:lnTo>
                  <a:pt x="1148" y="811"/>
                </a:lnTo>
                <a:lnTo>
                  <a:pt x="1164" y="800"/>
                </a:lnTo>
                <a:lnTo>
                  <a:pt x="1164" y="795"/>
                </a:lnTo>
                <a:lnTo>
                  <a:pt x="1169" y="790"/>
                </a:lnTo>
                <a:lnTo>
                  <a:pt x="1174" y="779"/>
                </a:lnTo>
                <a:lnTo>
                  <a:pt x="2276" y="2364"/>
                </a:lnTo>
                <a:lnTo>
                  <a:pt x="1128" y="847"/>
                </a:lnTo>
                <a:lnTo>
                  <a:pt x="1133" y="847"/>
                </a:lnTo>
                <a:lnTo>
                  <a:pt x="1133" y="842"/>
                </a:lnTo>
                <a:lnTo>
                  <a:pt x="1128" y="847"/>
                </a:lnTo>
                <a:lnTo>
                  <a:pt x="2276" y="2364"/>
                </a:lnTo>
                <a:lnTo>
                  <a:pt x="1206" y="826"/>
                </a:lnTo>
                <a:lnTo>
                  <a:pt x="1211" y="826"/>
                </a:lnTo>
                <a:lnTo>
                  <a:pt x="1216" y="821"/>
                </a:lnTo>
                <a:lnTo>
                  <a:pt x="1221" y="821"/>
                </a:lnTo>
                <a:lnTo>
                  <a:pt x="1221" y="816"/>
                </a:lnTo>
                <a:lnTo>
                  <a:pt x="1216" y="811"/>
                </a:lnTo>
                <a:lnTo>
                  <a:pt x="1211" y="811"/>
                </a:lnTo>
                <a:lnTo>
                  <a:pt x="1206" y="816"/>
                </a:lnTo>
                <a:lnTo>
                  <a:pt x="1206" y="821"/>
                </a:lnTo>
                <a:lnTo>
                  <a:pt x="1206" y="826"/>
                </a:lnTo>
                <a:lnTo>
                  <a:pt x="2276" y="2364"/>
                </a:lnTo>
                <a:lnTo>
                  <a:pt x="1138" y="826"/>
                </a:lnTo>
                <a:lnTo>
                  <a:pt x="1138" y="821"/>
                </a:lnTo>
                <a:lnTo>
                  <a:pt x="1128" y="821"/>
                </a:lnTo>
                <a:lnTo>
                  <a:pt x="1122" y="826"/>
                </a:lnTo>
                <a:lnTo>
                  <a:pt x="1117" y="831"/>
                </a:lnTo>
                <a:lnTo>
                  <a:pt x="1122" y="831"/>
                </a:lnTo>
                <a:lnTo>
                  <a:pt x="1117" y="831"/>
                </a:lnTo>
                <a:lnTo>
                  <a:pt x="1122" y="831"/>
                </a:lnTo>
                <a:lnTo>
                  <a:pt x="1128" y="837"/>
                </a:lnTo>
                <a:lnTo>
                  <a:pt x="1128" y="831"/>
                </a:lnTo>
                <a:lnTo>
                  <a:pt x="1133" y="831"/>
                </a:lnTo>
                <a:lnTo>
                  <a:pt x="1138" y="826"/>
                </a:lnTo>
                <a:lnTo>
                  <a:pt x="2276" y="2364"/>
                </a:lnTo>
                <a:lnTo>
                  <a:pt x="1206" y="785"/>
                </a:lnTo>
                <a:lnTo>
                  <a:pt x="1206" y="779"/>
                </a:lnTo>
                <a:lnTo>
                  <a:pt x="1211" y="779"/>
                </a:lnTo>
                <a:lnTo>
                  <a:pt x="1216" y="774"/>
                </a:lnTo>
                <a:lnTo>
                  <a:pt x="1216" y="774"/>
                </a:lnTo>
                <a:lnTo>
                  <a:pt x="1216" y="769"/>
                </a:lnTo>
                <a:lnTo>
                  <a:pt x="1211" y="769"/>
                </a:lnTo>
                <a:lnTo>
                  <a:pt x="1200" y="774"/>
                </a:lnTo>
                <a:lnTo>
                  <a:pt x="1195" y="774"/>
                </a:lnTo>
                <a:lnTo>
                  <a:pt x="1195" y="779"/>
                </a:lnTo>
                <a:lnTo>
                  <a:pt x="1195" y="785"/>
                </a:lnTo>
                <a:lnTo>
                  <a:pt x="1195" y="779"/>
                </a:lnTo>
                <a:lnTo>
                  <a:pt x="1195" y="785"/>
                </a:lnTo>
                <a:lnTo>
                  <a:pt x="1200" y="785"/>
                </a:lnTo>
                <a:lnTo>
                  <a:pt x="1206" y="785"/>
                </a:lnTo>
                <a:lnTo>
                  <a:pt x="2276" y="2364"/>
                </a:lnTo>
                <a:lnTo>
                  <a:pt x="1403" y="463"/>
                </a:lnTo>
                <a:lnTo>
                  <a:pt x="1398" y="463"/>
                </a:lnTo>
                <a:lnTo>
                  <a:pt x="1393" y="463"/>
                </a:lnTo>
                <a:lnTo>
                  <a:pt x="1387" y="468"/>
                </a:lnTo>
                <a:lnTo>
                  <a:pt x="1382" y="468"/>
                </a:lnTo>
                <a:lnTo>
                  <a:pt x="1377" y="473"/>
                </a:lnTo>
                <a:lnTo>
                  <a:pt x="1377" y="478"/>
                </a:lnTo>
                <a:lnTo>
                  <a:pt x="1377" y="483"/>
                </a:lnTo>
                <a:lnTo>
                  <a:pt x="1382" y="478"/>
                </a:lnTo>
                <a:lnTo>
                  <a:pt x="1382" y="483"/>
                </a:lnTo>
                <a:lnTo>
                  <a:pt x="1382" y="478"/>
                </a:lnTo>
                <a:lnTo>
                  <a:pt x="1382" y="483"/>
                </a:lnTo>
                <a:lnTo>
                  <a:pt x="1387" y="478"/>
                </a:lnTo>
                <a:lnTo>
                  <a:pt x="1393" y="478"/>
                </a:lnTo>
                <a:lnTo>
                  <a:pt x="1398" y="473"/>
                </a:lnTo>
                <a:lnTo>
                  <a:pt x="1403" y="468"/>
                </a:lnTo>
                <a:lnTo>
                  <a:pt x="1403" y="463"/>
                </a:lnTo>
                <a:lnTo>
                  <a:pt x="2276" y="2364"/>
                </a:lnTo>
                <a:lnTo>
                  <a:pt x="1242" y="894"/>
                </a:lnTo>
                <a:lnTo>
                  <a:pt x="1237" y="894"/>
                </a:lnTo>
                <a:lnTo>
                  <a:pt x="1237" y="889"/>
                </a:lnTo>
                <a:lnTo>
                  <a:pt x="1231" y="889"/>
                </a:lnTo>
                <a:lnTo>
                  <a:pt x="1216" y="899"/>
                </a:lnTo>
                <a:lnTo>
                  <a:pt x="1211" y="899"/>
                </a:lnTo>
                <a:lnTo>
                  <a:pt x="1211" y="904"/>
                </a:lnTo>
                <a:lnTo>
                  <a:pt x="1206" y="909"/>
                </a:lnTo>
                <a:lnTo>
                  <a:pt x="1206" y="915"/>
                </a:lnTo>
                <a:lnTo>
                  <a:pt x="1206" y="920"/>
                </a:lnTo>
                <a:lnTo>
                  <a:pt x="1211" y="920"/>
                </a:lnTo>
                <a:lnTo>
                  <a:pt x="1216" y="920"/>
                </a:lnTo>
                <a:lnTo>
                  <a:pt x="1221" y="920"/>
                </a:lnTo>
                <a:lnTo>
                  <a:pt x="1226" y="915"/>
                </a:lnTo>
                <a:lnTo>
                  <a:pt x="1231" y="915"/>
                </a:lnTo>
                <a:lnTo>
                  <a:pt x="1231" y="909"/>
                </a:lnTo>
                <a:lnTo>
                  <a:pt x="1237" y="904"/>
                </a:lnTo>
                <a:lnTo>
                  <a:pt x="1242" y="899"/>
                </a:lnTo>
                <a:lnTo>
                  <a:pt x="1242" y="894"/>
                </a:lnTo>
                <a:lnTo>
                  <a:pt x="2276" y="2364"/>
                </a:lnTo>
                <a:lnTo>
                  <a:pt x="1502" y="94"/>
                </a:lnTo>
                <a:lnTo>
                  <a:pt x="1502" y="99"/>
                </a:lnTo>
                <a:lnTo>
                  <a:pt x="1512" y="99"/>
                </a:lnTo>
                <a:lnTo>
                  <a:pt x="1512" y="94"/>
                </a:lnTo>
                <a:lnTo>
                  <a:pt x="1507" y="94"/>
                </a:lnTo>
                <a:lnTo>
                  <a:pt x="1502" y="94"/>
                </a:lnTo>
                <a:lnTo>
                  <a:pt x="2276" y="2364"/>
                </a:lnTo>
                <a:lnTo>
                  <a:pt x="1522" y="156"/>
                </a:lnTo>
                <a:lnTo>
                  <a:pt x="1522" y="161"/>
                </a:lnTo>
                <a:lnTo>
                  <a:pt x="1528" y="156"/>
                </a:lnTo>
                <a:lnTo>
                  <a:pt x="1522" y="156"/>
                </a:lnTo>
                <a:lnTo>
                  <a:pt x="2276" y="2364"/>
                </a:lnTo>
                <a:lnTo>
                  <a:pt x="3346" y="1579"/>
                </a:lnTo>
                <a:lnTo>
                  <a:pt x="3325" y="1507"/>
                </a:lnTo>
                <a:lnTo>
                  <a:pt x="3299" y="1455"/>
                </a:lnTo>
                <a:lnTo>
                  <a:pt x="3304" y="1476"/>
                </a:lnTo>
                <a:lnTo>
                  <a:pt x="3346" y="1579"/>
                </a:lnTo>
                <a:lnTo>
                  <a:pt x="2276" y="2364"/>
                </a:lnTo>
                <a:lnTo>
                  <a:pt x="1491" y="442"/>
                </a:lnTo>
                <a:lnTo>
                  <a:pt x="1486" y="442"/>
                </a:lnTo>
                <a:lnTo>
                  <a:pt x="1486" y="447"/>
                </a:lnTo>
                <a:lnTo>
                  <a:pt x="1491" y="442"/>
                </a:lnTo>
                <a:lnTo>
                  <a:pt x="2276" y="2364"/>
                </a:lnTo>
                <a:lnTo>
                  <a:pt x="1512" y="83"/>
                </a:lnTo>
                <a:lnTo>
                  <a:pt x="1507" y="89"/>
                </a:lnTo>
                <a:lnTo>
                  <a:pt x="1512" y="89"/>
                </a:lnTo>
                <a:lnTo>
                  <a:pt x="1512" y="83"/>
                </a:lnTo>
                <a:lnTo>
                  <a:pt x="2276" y="2364"/>
                </a:lnTo>
                <a:lnTo>
                  <a:pt x="1522" y="166"/>
                </a:lnTo>
                <a:lnTo>
                  <a:pt x="1528" y="166"/>
                </a:lnTo>
                <a:lnTo>
                  <a:pt x="1528" y="161"/>
                </a:lnTo>
                <a:lnTo>
                  <a:pt x="1522" y="161"/>
                </a:lnTo>
                <a:lnTo>
                  <a:pt x="1522" y="166"/>
                </a:lnTo>
                <a:lnTo>
                  <a:pt x="1522" y="161"/>
                </a:lnTo>
                <a:lnTo>
                  <a:pt x="1522" y="166"/>
                </a:lnTo>
                <a:lnTo>
                  <a:pt x="2276" y="2364"/>
                </a:lnTo>
                <a:lnTo>
                  <a:pt x="1522" y="208"/>
                </a:lnTo>
                <a:lnTo>
                  <a:pt x="1522" y="203"/>
                </a:lnTo>
                <a:lnTo>
                  <a:pt x="1528" y="203"/>
                </a:lnTo>
                <a:lnTo>
                  <a:pt x="1533" y="198"/>
                </a:lnTo>
                <a:lnTo>
                  <a:pt x="1538" y="198"/>
                </a:lnTo>
                <a:lnTo>
                  <a:pt x="1538" y="192"/>
                </a:lnTo>
                <a:lnTo>
                  <a:pt x="1543" y="187"/>
                </a:lnTo>
                <a:lnTo>
                  <a:pt x="1543" y="182"/>
                </a:lnTo>
                <a:lnTo>
                  <a:pt x="1543" y="177"/>
                </a:lnTo>
                <a:lnTo>
                  <a:pt x="1538" y="177"/>
                </a:lnTo>
                <a:lnTo>
                  <a:pt x="1533" y="177"/>
                </a:lnTo>
                <a:lnTo>
                  <a:pt x="1517" y="182"/>
                </a:lnTo>
                <a:lnTo>
                  <a:pt x="1517" y="187"/>
                </a:lnTo>
                <a:lnTo>
                  <a:pt x="1512" y="192"/>
                </a:lnTo>
                <a:lnTo>
                  <a:pt x="1512" y="198"/>
                </a:lnTo>
                <a:lnTo>
                  <a:pt x="1507" y="203"/>
                </a:lnTo>
                <a:lnTo>
                  <a:pt x="1512" y="203"/>
                </a:lnTo>
                <a:lnTo>
                  <a:pt x="1507" y="208"/>
                </a:lnTo>
                <a:lnTo>
                  <a:pt x="1512" y="203"/>
                </a:lnTo>
                <a:lnTo>
                  <a:pt x="1512" y="208"/>
                </a:lnTo>
                <a:lnTo>
                  <a:pt x="1517" y="208"/>
                </a:lnTo>
                <a:lnTo>
                  <a:pt x="1522" y="203"/>
                </a:lnTo>
                <a:lnTo>
                  <a:pt x="1522" y="208"/>
                </a:lnTo>
                <a:lnTo>
                  <a:pt x="2276" y="2364"/>
                </a:lnTo>
                <a:lnTo>
                  <a:pt x="1408" y="416"/>
                </a:lnTo>
                <a:lnTo>
                  <a:pt x="1403" y="411"/>
                </a:lnTo>
                <a:lnTo>
                  <a:pt x="1398" y="411"/>
                </a:lnTo>
                <a:lnTo>
                  <a:pt x="1393" y="411"/>
                </a:lnTo>
                <a:lnTo>
                  <a:pt x="1393" y="416"/>
                </a:lnTo>
                <a:lnTo>
                  <a:pt x="1387" y="416"/>
                </a:lnTo>
                <a:lnTo>
                  <a:pt x="1387" y="421"/>
                </a:lnTo>
                <a:lnTo>
                  <a:pt x="1393" y="421"/>
                </a:lnTo>
                <a:lnTo>
                  <a:pt x="1393" y="426"/>
                </a:lnTo>
                <a:lnTo>
                  <a:pt x="1398" y="421"/>
                </a:lnTo>
                <a:lnTo>
                  <a:pt x="1403" y="416"/>
                </a:lnTo>
                <a:lnTo>
                  <a:pt x="1408" y="416"/>
                </a:lnTo>
                <a:lnTo>
                  <a:pt x="2276" y="2364"/>
                </a:lnTo>
                <a:lnTo>
                  <a:pt x="1507" y="104"/>
                </a:lnTo>
                <a:lnTo>
                  <a:pt x="1507" y="109"/>
                </a:lnTo>
                <a:lnTo>
                  <a:pt x="1512" y="109"/>
                </a:lnTo>
                <a:lnTo>
                  <a:pt x="1512" y="114"/>
                </a:lnTo>
                <a:lnTo>
                  <a:pt x="1512" y="109"/>
                </a:lnTo>
                <a:lnTo>
                  <a:pt x="1512" y="114"/>
                </a:lnTo>
                <a:lnTo>
                  <a:pt x="1517" y="109"/>
                </a:lnTo>
                <a:lnTo>
                  <a:pt x="1522" y="104"/>
                </a:lnTo>
                <a:lnTo>
                  <a:pt x="1528" y="104"/>
                </a:lnTo>
                <a:lnTo>
                  <a:pt x="1522" y="99"/>
                </a:lnTo>
                <a:lnTo>
                  <a:pt x="1517" y="99"/>
                </a:lnTo>
                <a:lnTo>
                  <a:pt x="1507" y="104"/>
                </a:lnTo>
                <a:lnTo>
                  <a:pt x="2276" y="2364"/>
                </a:lnTo>
                <a:lnTo>
                  <a:pt x="1439" y="535"/>
                </a:lnTo>
                <a:lnTo>
                  <a:pt x="1439" y="530"/>
                </a:lnTo>
                <a:lnTo>
                  <a:pt x="1434" y="525"/>
                </a:lnTo>
                <a:lnTo>
                  <a:pt x="1429" y="530"/>
                </a:lnTo>
                <a:lnTo>
                  <a:pt x="1434" y="535"/>
                </a:lnTo>
                <a:lnTo>
                  <a:pt x="1439" y="535"/>
                </a:lnTo>
                <a:lnTo>
                  <a:pt x="2276" y="2364"/>
                </a:lnTo>
                <a:lnTo>
                  <a:pt x="1408" y="608"/>
                </a:lnTo>
                <a:lnTo>
                  <a:pt x="1413" y="608"/>
                </a:lnTo>
                <a:lnTo>
                  <a:pt x="1419" y="603"/>
                </a:lnTo>
                <a:lnTo>
                  <a:pt x="1413" y="598"/>
                </a:lnTo>
                <a:lnTo>
                  <a:pt x="1408" y="603"/>
                </a:lnTo>
                <a:lnTo>
                  <a:pt x="1408" y="608"/>
                </a:lnTo>
                <a:lnTo>
                  <a:pt x="2276" y="2364"/>
                </a:lnTo>
                <a:lnTo>
                  <a:pt x="1444" y="385"/>
                </a:lnTo>
                <a:lnTo>
                  <a:pt x="1444" y="390"/>
                </a:lnTo>
                <a:lnTo>
                  <a:pt x="1439" y="385"/>
                </a:lnTo>
                <a:lnTo>
                  <a:pt x="1439" y="390"/>
                </a:lnTo>
                <a:lnTo>
                  <a:pt x="1434" y="390"/>
                </a:lnTo>
                <a:lnTo>
                  <a:pt x="1429" y="390"/>
                </a:lnTo>
                <a:lnTo>
                  <a:pt x="1429" y="395"/>
                </a:lnTo>
                <a:lnTo>
                  <a:pt x="1429" y="400"/>
                </a:lnTo>
                <a:lnTo>
                  <a:pt x="1429" y="405"/>
                </a:lnTo>
                <a:lnTo>
                  <a:pt x="1429" y="411"/>
                </a:lnTo>
                <a:lnTo>
                  <a:pt x="1429" y="405"/>
                </a:lnTo>
                <a:lnTo>
                  <a:pt x="1429" y="411"/>
                </a:lnTo>
                <a:lnTo>
                  <a:pt x="1429" y="416"/>
                </a:lnTo>
                <a:lnTo>
                  <a:pt x="1434" y="411"/>
                </a:lnTo>
                <a:lnTo>
                  <a:pt x="1434" y="416"/>
                </a:lnTo>
                <a:lnTo>
                  <a:pt x="1439" y="416"/>
                </a:lnTo>
                <a:lnTo>
                  <a:pt x="1444" y="416"/>
                </a:lnTo>
                <a:lnTo>
                  <a:pt x="1450" y="411"/>
                </a:lnTo>
                <a:lnTo>
                  <a:pt x="1455" y="411"/>
                </a:lnTo>
                <a:lnTo>
                  <a:pt x="1460" y="405"/>
                </a:lnTo>
                <a:lnTo>
                  <a:pt x="1460" y="400"/>
                </a:lnTo>
                <a:lnTo>
                  <a:pt x="1465" y="400"/>
                </a:lnTo>
                <a:lnTo>
                  <a:pt x="1460" y="395"/>
                </a:lnTo>
                <a:lnTo>
                  <a:pt x="1465" y="395"/>
                </a:lnTo>
                <a:lnTo>
                  <a:pt x="1460" y="395"/>
                </a:lnTo>
                <a:lnTo>
                  <a:pt x="1460" y="390"/>
                </a:lnTo>
                <a:lnTo>
                  <a:pt x="1465" y="390"/>
                </a:lnTo>
                <a:lnTo>
                  <a:pt x="1460" y="390"/>
                </a:lnTo>
                <a:lnTo>
                  <a:pt x="1455" y="390"/>
                </a:lnTo>
                <a:lnTo>
                  <a:pt x="1455" y="385"/>
                </a:lnTo>
                <a:lnTo>
                  <a:pt x="1455" y="390"/>
                </a:lnTo>
                <a:lnTo>
                  <a:pt x="1455" y="385"/>
                </a:lnTo>
                <a:lnTo>
                  <a:pt x="1450" y="385"/>
                </a:lnTo>
                <a:lnTo>
                  <a:pt x="1450" y="390"/>
                </a:lnTo>
                <a:lnTo>
                  <a:pt x="1450" y="385"/>
                </a:lnTo>
                <a:lnTo>
                  <a:pt x="1444" y="385"/>
                </a:lnTo>
                <a:lnTo>
                  <a:pt x="2276" y="2364"/>
                </a:lnTo>
                <a:lnTo>
                  <a:pt x="1444" y="468"/>
                </a:lnTo>
                <a:lnTo>
                  <a:pt x="1434" y="473"/>
                </a:lnTo>
                <a:lnTo>
                  <a:pt x="1434" y="468"/>
                </a:lnTo>
                <a:lnTo>
                  <a:pt x="1429" y="463"/>
                </a:lnTo>
                <a:lnTo>
                  <a:pt x="1424" y="463"/>
                </a:lnTo>
                <a:lnTo>
                  <a:pt x="1419" y="468"/>
                </a:lnTo>
                <a:lnTo>
                  <a:pt x="1413" y="473"/>
                </a:lnTo>
                <a:lnTo>
                  <a:pt x="1408" y="483"/>
                </a:lnTo>
                <a:lnTo>
                  <a:pt x="1413" y="483"/>
                </a:lnTo>
                <a:lnTo>
                  <a:pt x="1408" y="489"/>
                </a:lnTo>
                <a:lnTo>
                  <a:pt x="1413" y="489"/>
                </a:lnTo>
                <a:lnTo>
                  <a:pt x="1419" y="489"/>
                </a:lnTo>
                <a:lnTo>
                  <a:pt x="1424" y="483"/>
                </a:lnTo>
                <a:lnTo>
                  <a:pt x="1429" y="483"/>
                </a:lnTo>
                <a:lnTo>
                  <a:pt x="1429" y="489"/>
                </a:lnTo>
                <a:lnTo>
                  <a:pt x="1434" y="489"/>
                </a:lnTo>
                <a:lnTo>
                  <a:pt x="1429" y="489"/>
                </a:lnTo>
                <a:lnTo>
                  <a:pt x="1434" y="489"/>
                </a:lnTo>
                <a:lnTo>
                  <a:pt x="1439" y="483"/>
                </a:lnTo>
                <a:lnTo>
                  <a:pt x="1444" y="478"/>
                </a:lnTo>
                <a:lnTo>
                  <a:pt x="1444" y="473"/>
                </a:lnTo>
                <a:lnTo>
                  <a:pt x="1444" y="468"/>
                </a:lnTo>
                <a:lnTo>
                  <a:pt x="2276" y="2364"/>
                </a:lnTo>
                <a:lnTo>
                  <a:pt x="1450" y="598"/>
                </a:lnTo>
                <a:lnTo>
                  <a:pt x="1455" y="592"/>
                </a:lnTo>
                <a:lnTo>
                  <a:pt x="1450" y="592"/>
                </a:lnTo>
                <a:lnTo>
                  <a:pt x="1450" y="598"/>
                </a:lnTo>
                <a:lnTo>
                  <a:pt x="2276" y="2364"/>
                </a:lnTo>
                <a:lnTo>
                  <a:pt x="3907" y="286"/>
                </a:lnTo>
                <a:lnTo>
                  <a:pt x="3902" y="286"/>
                </a:lnTo>
                <a:lnTo>
                  <a:pt x="3902" y="291"/>
                </a:lnTo>
                <a:lnTo>
                  <a:pt x="3907" y="291"/>
                </a:lnTo>
                <a:lnTo>
                  <a:pt x="3907" y="286"/>
                </a:lnTo>
                <a:lnTo>
                  <a:pt x="2276" y="2364"/>
                </a:lnTo>
                <a:lnTo>
                  <a:pt x="3876" y="255"/>
                </a:lnTo>
                <a:lnTo>
                  <a:pt x="3871" y="255"/>
                </a:lnTo>
                <a:lnTo>
                  <a:pt x="3865" y="250"/>
                </a:lnTo>
                <a:lnTo>
                  <a:pt x="3860" y="250"/>
                </a:lnTo>
                <a:lnTo>
                  <a:pt x="3845" y="244"/>
                </a:lnTo>
                <a:lnTo>
                  <a:pt x="3850" y="250"/>
                </a:lnTo>
                <a:lnTo>
                  <a:pt x="3845" y="255"/>
                </a:lnTo>
                <a:lnTo>
                  <a:pt x="3850" y="255"/>
                </a:lnTo>
                <a:lnTo>
                  <a:pt x="3855" y="255"/>
                </a:lnTo>
                <a:lnTo>
                  <a:pt x="3860" y="255"/>
                </a:lnTo>
                <a:lnTo>
                  <a:pt x="3865" y="255"/>
                </a:lnTo>
                <a:lnTo>
                  <a:pt x="3871" y="255"/>
                </a:lnTo>
                <a:lnTo>
                  <a:pt x="3871" y="260"/>
                </a:lnTo>
                <a:lnTo>
                  <a:pt x="3876" y="255"/>
                </a:lnTo>
                <a:lnTo>
                  <a:pt x="2276" y="2364"/>
                </a:lnTo>
                <a:lnTo>
                  <a:pt x="3793" y="198"/>
                </a:lnTo>
                <a:lnTo>
                  <a:pt x="3793" y="192"/>
                </a:lnTo>
                <a:lnTo>
                  <a:pt x="3788" y="192"/>
                </a:lnTo>
                <a:lnTo>
                  <a:pt x="3782" y="198"/>
                </a:lnTo>
                <a:lnTo>
                  <a:pt x="3782" y="203"/>
                </a:lnTo>
                <a:lnTo>
                  <a:pt x="3782" y="208"/>
                </a:lnTo>
                <a:lnTo>
                  <a:pt x="3788" y="203"/>
                </a:lnTo>
                <a:lnTo>
                  <a:pt x="3793" y="198"/>
                </a:lnTo>
                <a:lnTo>
                  <a:pt x="2276" y="2364"/>
                </a:lnTo>
                <a:lnTo>
                  <a:pt x="3814" y="234"/>
                </a:lnTo>
                <a:lnTo>
                  <a:pt x="3808" y="234"/>
                </a:lnTo>
                <a:lnTo>
                  <a:pt x="3819" y="234"/>
                </a:lnTo>
                <a:lnTo>
                  <a:pt x="3819" y="239"/>
                </a:lnTo>
                <a:lnTo>
                  <a:pt x="3824" y="239"/>
                </a:lnTo>
                <a:lnTo>
                  <a:pt x="3829" y="239"/>
                </a:lnTo>
                <a:lnTo>
                  <a:pt x="3829" y="234"/>
                </a:lnTo>
                <a:lnTo>
                  <a:pt x="3819" y="234"/>
                </a:lnTo>
                <a:lnTo>
                  <a:pt x="3814" y="234"/>
                </a:lnTo>
                <a:lnTo>
                  <a:pt x="2276" y="2364"/>
                </a:lnTo>
                <a:lnTo>
                  <a:pt x="3938" y="317"/>
                </a:lnTo>
                <a:lnTo>
                  <a:pt x="3933" y="317"/>
                </a:lnTo>
                <a:lnTo>
                  <a:pt x="3933" y="322"/>
                </a:lnTo>
                <a:lnTo>
                  <a:pt x="3938" y="317"/>
                </a:lnTo>
                <a:lnTo>
                  <a:pt x="2276" y="2364"/>
                </a:lnTo>
                <a:lnTo>
                  <a:pt x="644" y="0"/>
                </a:lnTo>
                <a:lnTo>
                  <a:pt x="686" y="89"/>
                </a:lnTo>
                <a:lnTo>
                  <a:pt x="717" y="172"/>
                </a:lnTo>
                <a:lnTo>
                  <a:pt x="686" y="78"/>
                </a:lnTo>
                <a:lnTo>
                  <a:pt x="650" y="0"/>
                </a:lnTo>
                <a:lnTo>
                  <a:pt x="644" y="0"/>
                </a:lnTo>
                <a:lnTo>
                  <a:pt x="2276" y="2364"/>
                </a:lnTo>
                <a:lnTo>
                  <a:pt x="738" y="509"/>
                </a:lnTo>
                <a:lnTo>
                  <a:pt x="728" y="452"/>
                </a:lnTo>
                <a:lnTo>
                  <a:pt x="728" y="411"/>
                </a:lnTo>
                <a:lnTo>
                  <a:pt x="712" y="385"/>
                </a:lnTo>
                <a:lnTo>
                  <a:pt x="728" y="447"/>
                </a:lnTo>
                <a:lnTo>
                  <a:pt x="738" y="509"/>
                </a:lnTo>
                <a:lnTo>
                  <a:pt x="2276" y="2364"/>
                </a:lnTo>
                <a:lnTo>
                  <a:pt x="5" y="982"/>
                </a:lnTo>
                <a:lnTo>
                  <a:pt x="11" y="982"/>
                </a:lnTo>
                <a:lnTo>
                  <a:pt x="11" y="977"/>
                </a:lnTo>
                <a:lnTo>
                  <a:pt x="0" y="982"/>
                </a:lnTo>
                <a:lnTo>
                  <a:pt x="0" y="987"/>
                </a:lnTo>
                <a:lnTo>
                  <a:pt x="5" y="982"/>
                </a:lnTo>
                <a:lnTo>
                  <a:pt x="2276" y="2364"/>
                </a:lnTo>
                <a:lnTo>
                  <a:pt x="4286" y="2998"/>
                </a:lnTo>
                <a:lnTo>
                  <a:pt x="4281" y="3003"/>
                </a:lnTo>
                <a:lnTo>
                  <a:pt x="4292" y="3003"/>
                </a:lnTo>
                <a:lnTo>
                  <a:pt x="4292" y="2998"/>
                </a:lnTo>
                <a:lnTo>
                  <a:pt x="4286" y="2998"/>
                </a:lnTo>
                <a:lnTo>
                  <a:pt x="2276" y="2364"/>
                </a:lnTo>
                <a:lnTo>
                  <a:pt x="3938" y="286"/>
                </a:lnTo>
                <a:lnTo>
                  <a:pt x="3933" y="286"/>
                </a:lnTo>
                <a:lnTo>
                  <a:pt x="3933" y="291"/>
                </a:lnTo>
                <a:lnTo>
                  <a:pt x="3938" y="291"/>
                </a:lnTo>
                <a:lnTo>
                  <a:pt x="3938" y="286"/>
                </a:lnTo>
                <a:lnTo>
                  <a:pt x="3938" y="291"/>
                </a:lnTo>
                <a:lnTo>
                  <a:pt x="3938" y="286"/>
                </a:lnTo>
                <a:lnTo>
                  <a:pt x="2276" y="2364"/>
                </a:lnTo>
                <a:lnTo>
                  <a:pt x="3985" y="296"/>
                </a:lnTo>
                <a:lnTo>
                  <a:pt x="3990" y="302"/>
                </a:lnTo>
                <a:lnTo>
                  <a:pt x="3990" y="296"/>
                </a:lnTo>
                <a:lnTo>
                  <a:pt x="3985" y="296"/>
                </a:lnTo>
                <a:lnTo>
                  <a:pt x="2276" y="2364"/>
                </a:lnTo>
                <a:lnTo>
                  <a:pt x="4364" y="3018"/>
                </a:lnTo>
                <a:lnTo>
                  <a:pt x="4364" y="3008"/>
                </a:lnTo>
                <a:lnTo>
                  <a:pt x="4359" y="3013"/>
                </a:lnTo>
                <a:lnTo>
                  <a:pt x="4359" y="3018"/>
                </a:lnTo>
                <a:lnTo>
                  <a:pt x="4364" y="3018"/>
                </a:lnTo>
                <a:lnTo>
                  <a:pt x="2276" y="2364"/>
                </a:lnTo>
                <a:lnTo>
                  <a:pt x="4369" y="515"/>
                </a:lnTo>
                <a:lnTo>
                  <a:pt x="4375" y="499"/>
                </a:lnTo>
                <a:lnTo>
                  <a:pt x="4369" y="494"/>
                </a:lnTo>
                <a:lnTo>
                  <a:pt x="4359" y="478"/>
                </a:lnTo>
                <a:lnTo>
                  <a:pt x="4343" y="473"/>
                </a:lnTo>
                <a:lnTo>
                  <a:pt x="4328" y="478"/>
                </a:lnTo>
                <a:lnTo>
                  <a:pt x="4292" y="483"/>
                </a:lnTo>
                <a:lnTo>
                  <a:pt x="4286" y="483"/>
                </a:lnTo>
                <a:lnTo>
                  <a:pt x="4286" y="473"/>
                </a:lnTo>
                <a:lnTo>
                  <a:pt x="4286" y="463"/>
                </a:lnTo>
                <a:lnTo>
                  <a:pt x="4271" y="442"/>
                </a:lnTo>
                <a:lnTo>
                  <a:pt x="4255" y="431"/>
                </a:lnTo>
                <a:lnTo>
                  <a:pt x="4260" y="426"/>
                </a:lnTo>
                <a:lnTo>
                  <a:pt x="4266" y="421"/>
                </a:lnTo>
                <a:lnTo>
                  <a:pt x="4276" y="411"/>
                </a:lnTo>
                <a:lnTo>
                  <a:pt x="4281" y="405"/>
                </a:lnTo>
                <a:lnTo>
                  <a:pt x="4276" y="395"/>
                </a:lnTo>
                <a:lnTo>
                  <a:pt x="4250" y="385"/>
                </a:lnTo>
                <a:lnTo>
                  <a:pt x="4234" y="374"/>
                </a:lnTo>
                <a:lnTo>
                  <a:pt x="4229" y="364"/>
                </a:lnTo>
                <a:lnTo>
                  <a:pt x="4229" y="359"/>
                </a:lnTo>
                <a:lnTo>
                  <a:pt x="4250" y="322"/>
                </a:lnTo>
                <a:lnTo>
                  <a:pt x="4250" y="312"/>
                </a:lnTo>
                <a:lnTo>
                  <a:pt x="4240" y="296"/>
                </a:lnTo>
                <a:lnTo>
                  <a:pt x="4208" y="291"/>
                </a:lnTo>
                <a:lnTo>
                  <a:pt x="4198" y="286"/>
                </a:lnTo>
                <a:lnTo>
                  <a:pt x="4193" y="276"/>
                </a:lnTo>
                <a:lnTo>
                  <a:pt x="4198" y="260"/>
                </a:lnTo>
                <a:lnTo>
                  <a:pt x="4208" y="239"/>
                </a:lnTo>
                <a:lnTo>
                  <a:pt x="4219" y="224"/>
                </a:lnTo>
                <a:lnTo>
                  <a:pt x="4208" y="218"/>
                </a:lnTo>
                <a:lnTo>
                  <a:pt x="4193" y="218"/>
                </a:lnTo>
                <a:lnTo>
                  <a:pt x="4177" y="218"/>
                </a:lnTo>
                <a:lnTo>
                  <a:pt x="4167" y="218"/>
                </a:lnTo>
                <a:lnTo>
                  <a:pt x="4162" y="208"/>
                </a:lnTo>
                <a:lnTo>
                  <a:pt x="4156" y="177"/>
                </a:lnTo>
                <a:lnTo>
                  <a:pt x="4156" y="166"/>
                </a:lnTo>
                <a:lnTo>
                  <a:pt x="4141" y="156"/>
                </a:lnTo>
                <a:lnTo>
                  <a:pt x="4099" y="135"/>
                </a:lnTo>
                <a:lnTo>
                  <a:pt x="4073" y="130"/>
                </a:lnTo>
                <a:lnTo>
                  <a:pt x="4079" y="130"/>
                </a:lnTo>
                <a:lnTo>
                  <a:pt x="4073" y="125"/>
                </a:lnTo>
                <a:lnTo>
                  <a:pt x="4063" y="114"/>
                </a:lnTo>
                <a:lnTo>
                  <a:pt x="4053" y="120"/>
                </a:lnTo>
                <a:lnTo>
                  <a:pt x="4042" y="125"/>
                </a:lnTo>
                <a:lnTo>
                  <a:pt x="4027" y="135"/>
                </a:lnTo>
                <a:lnTo>
                  <a:pt x="4006" y="146"/>
                </a:lnTo>
                <a:lnTo>
                  <a:pt x="3985" y="146"/>
                </a:lnTo>
                <a:lnTo>
                  <a:pt x="3975" y="140"/>
                </a:lnTo>
                <a:lnTo>
                  <a:pt x="3959" y="130"/>
                </a:lnTo>
                <a:lnTo>
                  <a:pt x="3954" y="120"/>
                </a:lnTo>
                <a:lnTo>
                  <a:pt x="3949" y="125"/>
                </a:lnTo>
                <a:lnTo>
                  <a:pt x="3943" y="140"/>
                </a:lnTo>
                <a:lnTo>
                  <a:pt x="3949" y="151"/>
                </a:lnTo>
                <a:lnTo>
                  <a:pt x="3954" y="156"/>
                </a:lnTo>
                <a:lnTo>
                  <a:pt x="3969" y="166"/>
                </a:lnTo>
                <a:lnTo>
                  <a:pt x="3969" y="172"/>
                </a:lnTo>
                <a:lnTo>
                  <a:pt x="3969" y="166"/>
                </a:lnTo>
                <a:lnTo>
                  <a:pt x="3980" y="177"/>
                </a:lnTo>
                <a:lnTo>
                  <a:pt x="3975" y="187"/>
                </a:lnTo>
                <a:lnTo>
                  <a:pt x="3975" y="198"/>
                </a:lnTo>
                <a:lnTo>
                  <a:pt x="3985" y="208"/>
                </a:lnTo>
                <a:lnTo>
                  <a:pt x="4011" y="234"/>
                </a:lnTo>
                <a:lnTo>
                  <a:pt x="4037" y="255"/>
                </a:lnTo>
                <a:lnTo>
                  <a:pt x="4042" y="276"/>
                </a:lnTo>
                <a:lnTo>
                  <a:pt x="4042" y="281"/>
                </a:lnTo>
                <a:lnTo>
                  <a:pt x="4032" y="291"/>
                </a:lnTo>
                <a:lnTo>
                  <a:pt x="3995" y="260"/>
                </a:lnTo>
                <a:lnTo>
                  <a:pt x="3969" y="244"/>
                </a:lnTo>
                <a:lnTo>
                  <a:pt x="3933" y="229"/>
                </a:lnTo>
                <a:lnTo>
                  <a:pt x="3912" y="218"/>
                </a:lnTo>
                <a:lnTo>
                  <a:pt x="3891" y="192"/>
                </a:lnTo>
                <a:lnTo>
                  <a:pt x="3850" y="151"/>
                </a:lnTo>
                <a:lnTo>
                  <a:pt x="3871" y="182"/>
                </a:lnTo>
                <a:lnTo>
                  <a:pt x="3881" y="192"/>
                </a:lnTo>
                <a:lnTo>
                  <a:pt x="3876" y="198"/>
                </a:lnTo>
                <a:lnTo>
                  <a:pt x="3876" y="192"/>
                </a:lnTo>
                <a:lnTo>
                  <a:pt x="3782" y="125"/>
                </a:lnTo>
                <a:lnTo>
                  <a:pt x="3788" y="120"/>
                </a:lnTo>
                <a:lnTo>
                  <a:pt x="3782" y="120"/>
                </a:lnTo>
                <a:lnTo>
                  <a:pt x="3788" y="120"/>
                </a:lnTo>
                <a:lnTo>
                  <a:pt x="3788" y="114"/>
                </a:lnTo>
                <a:lnTo>
                  <a:pt x="3782" y="114"/>
                </a:lnTo>
                <a:lnTo>
                  <a:pt x="3788" y="114"/>
                </a:lnTo>
                <a:lnTo>
                  <a:pt x="3782" y="114"/>
                </a:lnTo>
                <a:lnTo>
                  <a:pt x="3777" y="120"/>
                </a:lnTo>
                <a:lnTo>
                  <a:pt x="3694" y="57"/>
                </a:lnTo>
                <a:lnTo>
                  <a:pt x="3689" y="42"/>
                </a:lnTo>
                <a:lnTo>
                  <a:pt x="3689" y="37"/>
                </a:lnTo>
                <a:lnTo>
                  <a:pt x="3684" y="47"/>
                </a:lnTo>
                <a:lnTo>
                  <a:pt x="3678" y="42"/>
                </a:lnTo>
                <a:lnTo>
                  <a:pt x="3684" y="31"/>
                </a:lnTo>
                <a:lnTo>
                  <a:pt x="3684" y="26"/>
                </a:lnTo>
                <a:lnTo>
                  <a:pt x="3678" y="26"/>
                </a:lnTo>
                <a:lnTo>
                  <a:pt x="3678" y="11"/>
                </a:lnTo>
                <a:lnTo>
                  <a:pt x="3684" y="0"/>
                </a:lnTo>
                <a:lnTo>
                  <a:pt x="2858" y="0"/>
                </a:lnTo>
                <a:lnTo>
                  <a:pt x="2852" y="11"/>
                </a:lnTo>
                <a:lnTo>
                  <a:pt x="2837" y="16"/>
                </a:lnTo>
                <a:lnTo>
                  <a:pt x="2785" y="37"/>
                </a:lnTo>
                <a:lnTo>
                  <a:pt x="2774" y="42"/>
                </a:lnTo>
                <a:lnTo>
                  <a:pt x="2769" y="47"/>
                </a:lnTo>
                <a:lnTo>
                  <a:pt x="2774" y="63"/>
                </a:lnTo>
                <a:lnTo>
                  <a:pt x="2780" y="73"/>
                </a:lnTo>
                <a:lnTo>
                  <a:pt x="2780" y="78"/>
                </a:lnTo>
                <a:lnTo>
                  <a:pt x="2780" y="83"/>
                </a:lnTo>
                <a:lnTo>
                  <a:pt x="2774" y="89"/>
                </a:lnTo>
                <a:lnTo>
                  <a:pt x="2780" y="94"/>
                </a:lnTo>
                <a:lnTo>
                  <a:pt x="2795" y="104"/>
                </a:lnTo>
                <a:lnTo>
                  <a:pt x="2800" y="114"/>
                </a:lnTo>
                <a:lnTo>
                  <a:pt x="2795" y="125"/>
                </a:lnTo>
                <a:lnTo>
                  <a:pt x="2806" y="120"/>
                </a:lnTo>
                <a:lnTo>
                  <a:pt x="2806" y="114"/>
                </a:lnTo>
                <a:lnTo>
                  <a:pt x="2811" y="114"/>
                </a:lnTo>
                <a:lnTo>
                  <a:pt x="2816" y="109"/>
                </a:lnTo>
                <a:lnTo>
                  <a:pt x="2837" y="109"/>
                </a:lnTo>
                <a:lnTo>
                  <a:pt x="2858" y="104"/>
                </a:lnTo>
                <a:lnTo>
                  <a:pt x="2863" y="109"/>
                </a:lnTo>
                <a:lnTo>
                  <a:pt x="2863" y="120"/>
                </a:lnTo>
                <a:lnTo>
                  <a:pt x="2858" y="120"/>
                </a:lnTo>
                <a:lnTo>
                  <a:pt x="2852" y="125"/>
                </a:lnTo>
                <a:lnTo>
                  <a:pt x="2858" y="130"/>
                </a:lnTo>
                <a:lnTo>
                  <a:pt x="2868" y="140"/>
                </a:lnTo>
                <a:lnTo>
                  <a:pt x="2868" y="151"/>
                </a:lnTo>
                <a:lnTo>
                  <a:pt x="2868" y="156"/>
                </a:lnTo>
                <a:lnTo>
                  <a:pt x="2863" y="172"/>
                </a:lnTo>
                <a:lnTo>
                  <a:pt x="2858" y="177"/>
                </a:lnTo>
                <a:lnTo>
                  <a:pt x="2847" y="177"/>
                </a:lnTo>
                <a:lnTo>
                  <a:pt x="2842" y="182"/>
                </a:lnTo>
                <a:lnTo>
                  <a:pt x="2842" y="192"/>
                </a:lnTo>
                <a:lnTo>
                  <a:pt x="2837" y="208"/>
                </a:lnTo>
                <a:lnTo>
                  <a:pt x="2837" y="213"/>
                </a:lnTo>
                <a:lnTo>
                  <a:pt x="2837" y="218"/>
                </a:lnTo>
                <a:lnTo>
                  <a:pt x="2837" y="239"/>
                </a:lnTo>
                <a:lnTo>
                  <a:pt x="2837" y="244"/>
                </a:lnTo>
                <a:lnTo>
                  <a:pt x="2832" y="244"/>
                </a:lnTo>
                <a:lnTo>
                  <a:pt x="2816" y="244"/>
                </a:lnTo>
                <a:lnTo>
                  <a:pt x="2811" y="239"/>
                </a:lnTo>
                <a:lnTo>
                  <a:pt x="2800" y="229"/>
                </a:lnTo>
                <a:lnTo>
                  <a:pt x="2795" y="229"/>
                </a:lnTo>
                <a:lnTo>
                  <a:pt x="2795" y="234"/>
                </a:lnTo>
                <a:lnTo>
                  <a:pt x="2800" y="239"/>
                </a:lnTo>
                <a:lnTo>
                  <a:pt x="2806" y="260"/>
                </a:lnTo>
                <a:lnTo>
                  <a:pt x="2800" y="270"/>
                </a:lnTo>
                <a:lnTo>
                  <a:pt x="2795" y="270"/>
                </a:lnTo>
                <a:lnTo>
                  <a:pt x="2790" y="270"/>
                </a:lnTo>
                <a:lnTo>
                  <a:pt x="2790" y="281"/>
                </a:lnTo>
                <a:lnTo>
                  <a:pt x="2795" y="291"/>
                </a:lnTo>
                <a:lnTo>
                  <a:pt x="2785" y="291"/>
                </a:lnTo>
                <a:lnTo>
                  <a:pt x="2790" y="296"/>
                </a:lnTo>
                <a:lnTo>
                  <a:pt x="2811" y="312"/>
                </a:lnTo>
                <a:lnTo>
                  <a:pt x="2816" y="312"/>
                </a:lnTo>
                <a:lnTo>
                  <a:pt x="2816" y="327"/>
                </a:lnTo>
                <a:lnTo>
                  <a:pt x="2816" y="333"/>
                </a:lnTo>
                <a:lnTo>
                  <a:pt x="2811" y="327"/>
                </a:lnTo>
                <a:lnTo>
                  <a:pt x="2806" y="322"/>
                </a:lnTo>
                <a:lnTo>
                  <a:pt x="2800" y="322"/>
                </a:lnTo>
                <a:lnTo>
                  <a:pt x="2795" y="327"/>
                </a:lnTo>
                <a:lnTo>
                  <a:pt x="2800" y="333"/>
                </a:lnTo>
                <a:lnTo>
                  <a:pt x="2806" y="338"/>
                </a:lnTo>
                <a:lnTo>
                  <a:pt x="2800" y="338"/>
                </a:lnTo>
                <a:lnTo>
                  <a:pt x="2795" y="333"/>
                </a:lnTo>
                <a:lnTo>
                  <a:pt x="2780" y="322"/>
                </a:lnTo>
                <a:lnTo>
                  <a:pt x="2774" y="327"/>
                </a:lnTo>
                <a:lnTo>
                  <a:pt x="2774" y="333"/>
                </a:lnTo>
                <a:lnTo>
                  <a:pt x="2785" y="338"/>
                </a:lnTo>
                <a:lnTo>
                  <a:pt x="2790" y="348"/>
                </a:lnTo>
                <a:lnTo>
                  <a:pt x="2790" y="353"/>
                </a:lnTo>
                <a:lnTo>
                  <a:pt x="2785" y="353"/>
                </a:lnTo>
                <a:lnTo>
                  <a:pt x="2774" y="353"/>
                </a:lnTo>
                <a:lnTo>
                  <a:pt x="2769" y="353"/>
                </a:lnTo>
                <a:lnTo>
                  <a:pt x="2774" y="359"/>
                </a:lnTo>
                <a:lnTo>
                  <a:pt x="2785" y="364"/>
                </a:lnTo>
                <a:lnTo>
                  <a:pt x="2785" y="369"/>
                </a:lnTo>
                <a:lnTo>
                  <a:pt x="2785" y="374"/>
                </a:lnTo>
                <a:lnTo>
                  <a:pt x="2774" y="390"/>
                </a:lnTo>
                <a:lnTo>
                  <a:pt x="2774" y="395"/>
                </a:lnTo>
                <a:lnTo>
                  <a:pt x="2774" y="400"/>
                </a:lnTo>
                <a:lnTo>
                  <a:pt x="2785" y="395"/>
                </a:lnTo>
                <a:lnTo>
                  <a:pt x="2790" y="395"/>
                </a:lnTo>
                <a:lnTo>
                  <a:pt x="2790" y="405"/>
                </a:lnTo>
                <a:lnTo>
                  <a:pt x="2790" y="416"/>
                </a:lnTo>
                <a:lnTo>
                  <a:pt x="2790" y="426"/>
                </a:lnTo>
                <a:lnTo>
                  <a:pt x="2800" y="431"/>
                </a:lnTo>
                <a:lnTo>
                  <a:pt x="2806" y="431"/>
                </a:lnTo>
                <a:lnTo>
                  <a:pt x="2806" y="437"/>
                </a:lnTo>
                <a:lnTo>
                  <a:pt x="2800" y="437"/>
                </a:lnTo>
                <a:lnTo>
                  <a:pt x="2800" y="442"/>
                </a:lnTo>
                <a:lnTo>
                  <a:pt x="2800" y="447"/>
                </a:lnTo>
                <a:lnTo>
                  <a:pt x="2811" y="452"/>
                </a:lnTo>
                <a:lnTo>
                  <a:pt x="2832" y="452"/>
                </a:lnTo>
                <a:lnTo>
                  <a:pt x="2842" y="442"/>
                </a:lnTo>
                <a:lnTo>
                  <a:pt x="2847" y="447"/>
                </a:lnTo>
                <a:lnTo>
                  <a:pt x="2858" y="463"/>
                </a:lnTo>
                <a:lnTo>
                  <a:pt x="2863" y="463"/>
                </a:lnTo>
                <a:lnTo>
                  <a:pt x="2868" y="457"/>
                </a:lnTo>
                <a:lnTo>
                  <a:pt x="2868" y="468"/>
                </a:lnTo>
                <a:lnTo>
                  <a:pt x="2863" y="473"/>
                </a:lnTo>
                <a:lnTo>
                  <a:pt x="2847" y="478"/>
                </a:lnTo>
                <a:lnTo>
                  <a:pt x="2816" y="494"/>
                </a:lnTo>
                <a:lnTo>
                  <a:pt x="2785" y="520"/>
                </a:lnTo>
                <a:lnTo>
                  <a:pt x="2754" y="561"/>
                </a:lnTo>
                <a:lnTo>
                  <a:pt x="2774" y="556"/>
                </a:lnTo>
                <a:lnTo>
                  <a:pt x="2795" y="556"/>
                </a:lnTo>
                <a:lnTo>
                  <a:pt x="2800" y="561"/>
                </a:lnTo>
                <a:lnTo>
                  <a:pt x="2811" y="572"/>
                </a:lnTo>
                <a:lnTo>
                  <a:pt x="2821" y="587"/>
                </a:lnTo>
                <a:lnTo>
                  <a:pt x="2837" y="592"/>
                </a:lnTo>
                <a:lnTo>
                  <a:pt x="2842" y="592"/>
                </a:lnTo>
                <a:lnTo>
                  <a:pt x="2837" y="608"/>
                </a:lnTo>
                <a:lnTo>
                  <a:pt x="2821" y="629"/>
                </a:lnTo>
                <a:lnTo>
                  <a:pt x="2832" y="644"/>
                </a:lnTo>
                <a:lnTo>
                  <a:pt x="2837" y="650"/>
                </a:lnTo>
                <a:lnTo>
                  <a:pt x="2847" y="655"/>
                </a:lnTo>
                <a:lnTo>
                  <a:pt x="2878" y="655"/>
                </a:lnTo>
                <a:lnTo>
                  <a:pt x="2910" y="655"/>
                </a:lnTo>
                <a:lnTo>
                  <a:pt x="2920" y="660"/>
                </a:lnTo>
                <a:lnTo>
                  <a:pt x="2920" y="686"/>
                </a:lnTo>
                <a:lnTo>
                  <a:pt x="2925" y="702"/>
                </a:lnTo>
                <a:lnTo>
                  <a:pt x="2930" y="707"/>
                </a:lnTo>
                <a:lnTo>
                  <a:pt x="2951" y="696"/>
                </a:lnTo>
                <a:lnTo>
                  <a:pt x="2977" y="681"/>
                </a:lnTo>
                <a:lnTo>
                  <a:pt x="2977" y="686"/>
                </a:lnTo>
                <a:lnTo>
                  <a:pt x="2998" y="727"/>
                </a:lnTo>
                <a:lnTo>
                  <a:pt x="3029" y="769"/>
                </a:lnTo>
                <a:lnTo>
                  <a:pt x="3019" y="769"/>
                </a:lnTo>
                <a:lnTo>
                  <a:pt x="3008" y="774"/>
                </a:lnTo>
                <a:lnTo>
                  <a:pt x="3013" y="774"/>
                </a:lnTo>
                <a:lnTo>
                  <a:pt x="3034" y="774"/>
                </a:lnTo>
                <a:lnTo>
                  <a:pt x="3060" y="800"/>
                </a:lnTo>
                <a:lnTo>
                  <a:pt x="3045" y="769"/>
                </a:lnTo>
                <a:lnTo>
                  <a:pt x="3050" y="774"/>
                </a:lnTo>
                <a:lnTo>
                  <a:pt x="3055" y="774"/>
                </a:lnTo>
                <a:lnTo>
                  <a:pt x="3071" y="790"/>
                </a:lnTo>
                <a:lnTo>
                  <a:pt x="3081" y="800"/>
                </a:lnTo>
                <a:lnTo>
                  <a:pt x="3086" y="800"/>
                </a:lnTo>
                <a:lnTo>
                  <a:pt x="3091" y="800"/>
                </a:lnTo>
                <a:lnTo>
                  <a:pt x="3091" y="790"/>
                </a:lnTo>
                <a:lnTo>
                  <a:pt x="3076" y="774"/>
                </a:lnTo>
                <a:lnTo>
                  <a:pt x="3071" y="769"/>
                </a:lnTo>
                <a:lnTo>
                  <a:pt x="3081" y="769"/>
                </a:lnTo>
                <a:lnTo>
                  <a:pt x="3076" y="764"/>
                </a:lnTo>
                <a:lnTo>
                  <a:pt x="3071" y="764"/>
                </a:lnTo>
                <a:lnTo>
                  <a:pt x="3091" y="753"/>
                </a:lnTo>
                <a:lnTo>
                  <a:pt x="3102" y="753"/>
                </a:lnTo>
                <a:lnTo>
                  <a:pt x="3097" y="759"/>
                </a:lnTo>
                <a:lnTo>
                  <a:pt x="3097" y="764"/>
                </a:lnTo>
                <a:lnTo>
                  <a:pt x="3091" y="764"/>
                </a:lnTo>
                <a:lnTo>
                  <a:pt x="3086" y="764"/>
                </a:lnTo>
                <a:lnTo>
                  <a:pt x="3138" y="759"/>
                </a:lnTo>
                <a:lnTo>
                  <a:pt x="3154" y="753"/>
                </a:lnTo>
                <a:lnTo>
                  <a:pt x="3149" y="753"/>
                </a:lnTo>
                <a:lnTo>
                  <a:pt x="3123" y="753"/>
                </a:lnTo>
                <a:lnTo>
                  <a:pt x="3117" y="753"/>
                </a:lnTo>
                <a:lnTo>
                  <a:pt x="3133" y="748"/>
                </a:lnTo>
                <a:lnTo>
                  <a:pt x="3143" y="753"/>
                </a:lnTo>
                <a:lnTo>
                  <a:pt x="3149" y="753"/>
                </a:lnTo>
                <a:lnTo>
                  <a:pt x="3169" y="748"/>
                </a:lnTo>
                <a:lnTo>
                  <a:pt x="3185" y="748"/>
                </a:lnTo>
                <a:lnTo>
                  <a:pt x="3211" y="743"/>
                </a:lnTo>
                <a:lnTo>
                  <a:pt x="3237" y="733"/>
                </a:lnTo>
                <a:lnTo>
                  <a:pt x="3247" y="753"/>
                </a:lnTo>
                <a:lnTo>
                  <a:pt x="3263" y="764"/>
                </a:lnTo>
                <a:lnTo>
                  <a:pt x="3284" y="769"/>
                </a:lnTo>
                <a:lnTo>
                  <a:pt x="3310" y="769"/>
                </a:lnTo>
                <a:lnTo>
                  <a:pt x="3330" y="785"/>
                </a:lnTo>
                <a:lnTo>
                  <a:pt x="3320" y="811"/>
                </a:lnTo>
                <a:lnTo>
                  <a:pt x="3320" y="821"/>
                </a:lnTo>
                <a:lnTo>
                  <a:pt x="3330" y="831"/>
                </a:lnTo>
                <a:lnTo>
                  <a:pt x="3341" y="837"/>
                </a:lnTo>
                <a:lnTo>
                  <a:pt x="3351" y="847"/>
                </a:lnTo>
                <a:lnTo>
                  <a:pt x="3362" y="868"/>
                </a:lnTo>
                <a:lnTo>
                  <a:pt x="3367" y="894"/>
                </a:lnTo>
                <a:lnTo>
                  <a:pt x="3367" y="904"/>
                </a:lnTo>
                <a:lnTo>
                  <a:pt x="3377" y="909"/>
                </a:lnTo>
                <a:lnTo>
                  <a:pt x="3398" y="909"/>
                </a:lnTo>
                <a:lnTo>
                  <a:pt x="3403" y="935"/>
                </a:lnTo>
                <a:lnTo>
                  <a:pt x="3403" y="956"/>
                </a:lnTo>
                <a:lnTo>
                  <a:pt x="3393" y="972"/>
                </a:lnTo>
                <a:lnTo>
                  <a:pt x="3382" y="961"/>
                </a:lnTo>
                <a:lnTo>
                  <a:pt x="3377" y="951"/>
                </a:lnTo>
                <a:lnTo>
                  <a:pt x="3367" y="956"/>
                </a:lnTo>
                <a:lnTo>
                  <a:pt x="3362" y="972"/>
                </a:lnTo>
                <a:lnTo>
                  <a:pt x="3367" y="992"/>
                </a:lnTo>
                <a:lnTo>
                  <a:pt x="3372" y="1003"/>
                </a:lnTo>
                <a:lnTo>
                  <a:pt x="3372" y="1008"/>
                </a:lnTo>
                <a:lnTo>
                  <a:pt x="3362" y="1008"/>
                </a:lnTo>
                <a:lnTo>
                  <a:pt x="3351" y="1008"/>
                </a:lnTo>
                <a:lnTo>
                  <a:pt x="3346" y="1018"/>
                </a:lnTo>
                <a:lnTo>
                  <a:pt x="3247" y="1034"/>
                </a:lnTo>
                <a:lnTo>
                  <a:pt x="3206" y="1039"/>
                </a:lnTo>
                <a:lnTo>
                  <a:pt x="3185" y="1034"/>
                </a:lnTo>
                <a:lnTo>
                  <a:pt x="3164" y="1029"/>
                </a:lnTo>
                <a:lnTo>
                  <a:pt x="3154" y="1018"/>
                </a:lnTo>
                <a:lnTo>
                  <a:pt x="3159" y="1008"/>
                </a:lnTo>
                <a:lnTo>
                  <a:pt x="3175" y="998"/>
                </a:lnTo>
                <a:lnTo>
                  <a:pt x="3164" y="1003"/>
                </a:lnTo>
                <a:lnTo>
                  <a:pt x="3149" y="1008"/>
                </a:lnTo>
                <a:lnTo>
                  <a:pt x="3143" y="1024"/>
                </a:lnTo>
                <a:lnTo>
                  <a:pt x="3128" y="1018"/>
                </a:lnTo>
                <a:lnTo>
                  <a:pt x="3123" y="946"/>
                </a:lnTo>
                <a:lnTo>
                  <a:pt x="3112" y="894"/>
                </a:lnTo>
                <a:lnTo>
                  <a:pt x="3097" y="847"/>
                </a:lnTo>
                <a:lnTo>
                  <a:pt x="3112" y="904"/>
                </a:lnTo>
                <a:lnTo>
                  <a:pt x="3117" y="966"/>
                </a:lnTo>
                <a:lnTo>
                  <a:pt x="3117" y="1018"/>
                </a:lnTo>
                <a:lnTo>
                  <a:pt x="3097" y="1024"/>
                </a:lnTo>
                <a:lnTo>
                  <a:pt x="3102" y="992"/>
                </a:lnTo>
                <a:lnTo>
                  <a:pt x="3102" y="977"/>
                </a:lnTo>
                <a:lnTo>
                  <a:pt x="3097" y="982"/>
                </a:lnTo>
                <a:lnTo>
                  <a:pt x="3091" y="1013"/>
                </a:lnTo>
                <a:lnTo>
                  <a:pt x="3086" y="1013"/>
                </a:lnTo>
                <a:lnTo>
                  <a:pt x="3102" y="951"/>
                </a:lnTo>
                <a:lnTo>
                  <a:pt x="3102" y="920"/>
                </a:lnTo>
                <a:lnTo>
                  <a:pt x="3097" y="894"/>
                </a:lnTo>
                <a:lnTo>
                  <a:pt x="3081" y="847"/>
                </a:lnTo>
                <a:lnTo>
                  <a:pt x="3071" y="831"/>
                </a:lnTo>
                <a:lnTo>
                  <a:pt x="3060" y="821"/>
                </a:lnTo>
                <a:lnTo>
                  <a:pt x="3050" y="816"/>
                </a:lnTo>
                <a:lnTo>
                  <a:pt x="3060" y="831"/>
                </a:lnTo>
                <a:lnTo>
                  <a:pt x="3076" y="868"/>
                </a:lnTo>
                <a:lnTo>
                  <a:pt x="3086" y="915"/>
                </a:lnTo>
                <a:lnTo>
                  <a:pt x="3091" y="925"/>
                </a:lnTo>
                <a:lnTo>
                  <a:pt x="3086" y="920"/>
                </a:lnTo>
                <a:lnTo>
                  <a:pt x="3071" y="873"/>
                </a:lnTo>
                <a:lnTo>
                  <a:pt x="3081" y="920"/>
                </a:lnTo>
                <a:lnTo>
                  <a:pt x="3081" y="935"/>
                </a:lnTo>
                <a:lnTo>
                  <a:pt x="3076" y="940"/>
                </a:lnTo>
                <a:lnTo>
                  <a:pt x="3071" y="935"/>
                </a:lnTo>
                <a:lnTo>
                  <a:pt x="3065" y="925"/>
                </a:lnTo>
                <a:lnTo>
                  <a:pt x="3060" y="925"/>
                </a:lnTo>
                <a:lnTo>
                  <a:pt x="3065" y="946"/>
                </a:lnTo>
                <a:lnTo>
                  <a:pt x="3071" y="951"/>
                </a:lnTo>
                <a:lnTo>
                  <a:pt x="3076" y="946"/>
                </a:lnTo>
                <a:lnTo>
                  <a:pt x="3081" y="946"/>
                </a:lnTo>
                <a:lnTo>
                  <a:pt x="3081" y="951"/>
                </a:lnTo>
                <a:lnTo>
                  <a:pt x="3076" y="956"/>
                </a:lnTo>
                <a:lnTo>
                  <a:pt x="3076" y="961"/>
                </a:lnTo>
                <a:lnTo>
                  <a:pt x="3081" y="982"/>
                </a:lnTo>
                <a:lnTo>
                  <a:pt x="3076" y="998"/>
                </a:lnTo>
                <a:lnTo>
                  <a:pt x="3065" y="1034"/>
                </a:lnTo>
                <a:lnTo>
                  <a:pt x="3060" y="1029"/>
                </a:lnTo>
                <a:lnTo>
                  <a:pt x="3050" y="1034"/>
                </a:lnTo>
                <a:lnTo>
                  <a:pt x="3045" y="1039"/>
                </a:lnTo>
                <a:lnTo>
                  <a:pt x="3045" y="1044"/>
                </a:lnTo>
                <a:lnTo>
                  <a:pt x="3050" y="1050"/>
                </a:lnTo>
                <a:lnTo>
                  <a:pt x="3039" y="1065"/>
                </a:lnTo>
                <a:lnTo>
                  <a:pt x="3034" y="1086"/>
                </a:lnTo>
                <a:lnTo>
                  <a:pt x="3034" y="1102"/>
                </a:lnTo>
                <a:lnTo>
                  <a:pt x="3045" y="1122"/>
                </a:lnTo>
                <a:lnTo>
                  <a:pt x="3060" y="1128"/>
                </a:lnTo>
                <a:lnTo>
                  <a:pt x="3086" y="1133"/>
                </a:lnTo>
                <a:lnTo>
                  <a:pt x="3149" y="1128"/>
                </a:lnTo>
                <a:lnTo>
                  <a:pt x="3237" y="1107"/>
                </a:lnTo>
                <a:lnTo>
                  <a:pt x="3175" y="1117"/>
                </a:lnTo>
                <a:lnTo>
                  <a:pt x="3143" y="1122"/>
                </a:lnTo>
                <a:lnTo>
                  <a:pt x="3123" y="1117"/>
                </a:lnTo>
                <a:lnTo>
                  <a:pt x="3102" y="1112"/>
                </a:lnTo>
                <a:lnTo>
                  <a:pt x="3117" y="1112"/>
                </a:lnTo>
                <a:lnTo>
                  <a:pt x="3185" y="1107"/>
                </a:lnTo>
                <a:lnTo>
                  <a:pt x="3190" y="1107"/>
                </a:lnTo>
                <a:lnTo>
                  <a:pt x="3195" y="1107"/>
                </a:lnTo>
                <a:lnTo>
                  <a:pt x="3258" y="1096"/>
                </a:lnTo>
                <a:lnTo>
                  <a:pt x="3336" y="1070"/>
                </a:lnTo>
                <a:lnTo>
                  <a:pt x="3356" y="1086"/>
                </a:lnTo>
                <a:lnTo>
                  <a:pt x="3367" y="1096"/>
                </a:lnTo>
                <a:lnTo>
                  <a:pt x="3382" y="1122"/>
                </a:lnTo>
                <a:lnTo>
                  <a:pt x="3388" y="1117"/>
                </a:lnTo>
                <a:lnTo>
                  <a:pt x="3398" y="1122"/>
                </a:lnTo>
                <a:lnTo>
                  <a:pt x="3398" y="1133"/>
                </a:lnTo>
                <a:lnTo>
                  <a:pt x="3403" y="1133"/>
                </a:lnTo>
                <a:lnTo>
                  <a:pt x="3403" y="1122"/>
                </a:lnTo>
                <a:lnTo>
                  <a:pt x="3424" y="1128"/>
                </a:lnTo>
                <a:lnTo>
                  <a:pt x="3429" y="1128"/>
                </a:lnTo>
                <a:lnTo>
                  <a:pt x="3429" y="1122"/>
                </a:lnTo>
                <a:lnTo>
                  <a:pt x="3429" y="1107"/>
                </a:lnTo>
                <a:lnTo>
                  <a:pt x="3414" y="1091"/>
                </a:lnTo>
                <a:lnTo>
                  <a:pt x="3403" y="1081"/>
                </a:lnTo>
                <a:lnTo>
                  <a:pt x="3382" y="1076"/>
                </a:lnTo>
                <a:lnTo>
                  <a:pt x="3367" y="1060"/>
                </a:lnTo>
                <a:lnTo>
                  <a:pt x="3382" y="1055"/>
                </a:lnTo>
                <a:lnTo>
                  <a:pt x="3403" y="1044"/>
                </a:lnTo>
                <a:lnTo>
                  <a:pt x="3388" y="1050"/>
                </a:lnTo>
                <a:lnTo>
                  <a:pt x="3403" y="1029"/>
                </a:lnTo>
                <a:lnTo>
                  <a:pt x="3408" y="1029"/>
                </a:lnTo>
                <a:lnTo>
                  <a:pt x="3414" y="1029"/>
                </a:lnTo>
                <a:lnTo>
                  <a:pt x="3408" y="1029"/>
                </a:lnTo>
                <a:lnTo>
                  <a:pt x="3450" y="1008"/>
                </a:lnTo>
                <a:lnTo>
                  <a:pt x="3408" y="1018"/>
                </a:lnTo>
                <a:lnTo>
                  <a:pt x="3408" y="1013"/>
                </a:lnTo>
                <a:lnTo>
                  <a:pt x="3414" y="987"/>
                </a:lnTo>
                <a:lnTo>
                  <a:pt x="3429" y="961"/>
                </a:lnTo>
                <a:lnTo>
                  <a:pt x="3434" y="951"/>
                </a:lnTo>
                <a:lnTo>
                  <a:pt x="3429" y="946"/>
                </a:lnTo>
                <a:lnTo>
                  <a:pt x="3434" y="946"/>
                </a:lnTo>
                <a:lnTo>
                  <a:pt x="3460" y="992"/>
                </a:lnTo>
                <a:lnTo>
                  <a:pt x="3471" y="1008"/>
                </a:lnTo>
                <a:lnTo>
                  <a:pt x="3471" y="1013"/>
                </a:lnTo>
                <a:lnTo>
                  <a:pt x="3471" y="1018"/>
                </a:lnTo>
                <a:lnTo>
                  <a:pt x="3476" y="1018"/>
                </a:lnTo>
                <a:lnTo>
                  <a:pt x="3476" y="1024"/>
                </a:lnTo>
                <a:lnTo>
                  <a:pt x="3481" y="1034"/>
                </a:lnTo>
                <a:lnTo>
                  <a:pt x="3481" y="1029"/>
                </a:lnTo>
                <a:lnTo>
                  <a:pt x="3481" y="1034"/>
                </a:lnTo>
                <a:lnTo>
                  <a:pt x="3481" y="1029"/>
                </a:lnTo>
                <a:lnTo>
                  <a:pt x="3465" y="977"/>
                </a:lnTo>
                <a:lnTo>
                  <a:pt x="3460" y="982"/>
                </a:lnTo>
                <a:lnTo>
                  <a:pt x="3434" y="940"/>
                </a:lnTo>
                <a:lnTo>
                  <a:pt x="3434" y="915"/>
                </a:lnTo>
                <a:lnTo>
                  <a:pt x="3450" y="935"/>
                </a:lnTo>
                <a:lnTo>
                  <a:pt x="3460" y="925"/>
                </a:lnTo>
                <a:lnTo>
                  <a:pt x="3471" y="935"/>
                </a:lnTo>
                <a:lnTo>
                  <a:pt x="3476" y="940"/>
                </a:lnTo>
                <a:lnTo>
                  <a:pt x="3476" y="920"/>
                </a:lnTo>
                <a:lnTo>
                  <a:pt x="3471" y="852"/>
                </a:lnTo>
                <a:lnTo>
                  <a:pt x="3465" y="831"/>
                </a:lnTo>
                <a:lnTo>
                  <a:pt x="3450" y="790"/>
                </a:lnTo>
                <a:lnTo>
                  <a:pt x="3439" y="774"/>
                </a:lnTo>
                <a:lnTo>
                  <a:pt x="3424" y="769"/>
                </a:lnTo>
                <a:lnTo>
                  <a:pt x="3403" y="764"/>
                </a:lnTo>
                <a:lnTo>
                  <a:pt x="3398" y="759"/>
                </a:lnTo>
                <a:lnTo>
                  <a:pt x="3398" y="753"/>
                </a:lnTo>
                <a:lnTo>
                  <a:pt x="3408" y="753"/>
                </a:lnTo>
                <a:lnTo>
                  <a:pt x="3429" y="753"/>
                </a:lnTo>
                <a:lnTo>
                  <a:pt x="3450" y="774"/>
                </a:lnTo>
                <a:lnTo>
                  <a:pt x="3471" y="795"/>
                </a:lnTo>
                <a:lnTo>
                  <a:pt x="3476" y="821"/>
                </a:lnTo>
                <a:lnTo>
                  <a:pt x="3486" y="837"/>
                </a:lnTo>
                <a:lnTo>
                  <a:pt x="3476" y="805"/>
                </a:lnTo>
                <a:lnTo>
                  <a:pt x="3476" y="790"/>
                </a:lnTo>
                <a:lnTo>
                  <a:pt x="3481" y="800"/>
                </a:lnTo>
                <a:lnTo>
                  <a:pt x="3486" y="805"/>
                </a:lnTo>
                <a:lnTo>
                  <a:pt x="3491" y="811"/>
                </a:lnTo>
                <a:lnTo>
                  <a:pt x="3507" y="800"/>
                </a:lnTo>
                <a:lnTo>
                  <a:pt x="3512" y="805"/>
                </a:lnTo>
                <a:lnTo>
                  <a:pt x="3507" y="847"/>
                </a:lnTo>
                <a:lnTo>
                  <a:pt x="3507" y="899"/>
                </a:lnTo>
                <a:lnTo>
                  <a:pt x="3512" y="925"/>
                </a:lnTo>
                <a:lnTo>
                  <a:pt x="3523" y="935"/>
                </a:lnTo>
                <a:lnTo>
                  <a:pt x="3533" y="935"/>
                </a:lnTo>
                <a:lnTo>
                  <a:pt x="3538" y="925"/>
                </a:lnTo>
                <a:lnTo>
                  <a:pt x="3538" y="915"/>
                </a:lnTo>
                <a:lnTo>
                  <a:pt x="3528" y="909"/>
                </a:lnTo>
                <a:lnTo>
                  <a:pt x="3517" y="909"/>
                </a:lnTo>
                <a:lnTo>
                  <a:pt x="3517" y="904"/>
                </a:lnTo>
                <a:lnTo>
                  <a:pt x="3517" y="894"/>
                </a:lnTo>
                <a:lnTo>
                  <a:pt x="3533" y="868"/>
                </a:lnTo>
                <a:lnTo>
                  <a:pt x="3543" y="857"/>
                </a:lnTo>
                <a:lnTo>
                  <a:pt x="3549" y="857"/>
                </a:lnTo>
                <a:lnTo>
                  <a:pt x="3554" y="868"/>
                </a:lnTo>
                <a:lnTo>
                  <a:pt x="3554" y="894"/>
                </a:lnTo>
                <a:lnTo>
                  <a:pt x="3554" y="951"/>
                </a:lnTo>
                <a:lnTo>
                  <a:pt x="3564" y="982"/>
                </a:lnTo>
                <a:lnTo>
                  <a:pt x="3575" y="1003"/>
                </a:lnTo>
                <a:lnTo>
                  <a:pt x="3585" y="1013"/>
                </a:lnTo>
                <a:lnTo>
                  <a:pt x="3569" y="987"/>
                </a:lnTo>
                <a:lnTo>
                  <a:pt x="3569" y="977"/>
                </a:lnTo>
                <a:lnTo>
                  <a:pt x="3590" y="992"/>
                </a:lnTo>
                <a:lnTo>
                  <a:pt x="3606" y="1018"/>
                </a:lnTo>
                <a:lnTo>
                  <a:pt x="3616" y="1044"/>
                </a:lnTo>
                <a:lnTo>
                  <a:pt x="3627" y="1096"/>
                </a:lnTo>
                <a:lnTo>
                  <a:pt x="3627" y="1128"/>
                </a:lnTo>
                <a:lnTo>
                  <a:pt x="3621" y="1128"/>
                </a:lnTo>
                <a:lnTo>
                  <a:pt x="3621" y="1112"/>
                </a:lnTo>
                <a:lnTo>
                  <a:pt x="3611" y="1076"/>
                </a:lnTo>
                <a:lnTo>
                  <a:pt x="3606" y="1055"/>
                </a:lnTo>
                <a:lnTo>
                  <a:pt x="3590" y="1039"/>
                </a:lnTo>
                <a:lnTo>
                  <a:pt x="3575" y="1018"/>
                </a:lnTo>
                <a:lnTo>
                  <a:pt x="3554" y="961"/>
                </a:lnTo>
                <a:lnTo>
                  <a:pt x="3549" y="951"/>
                </a:lnTo>
                <a:lnTo>
                  <a:pt x="3543" y="966"/>
                </a:lnTo>
                <a:lnTo>
                  <a:pt x="3543" y="998"/>
                </a:lnTo>
                <a:lnTo>
                  <a:pt x="3538" y="1024"/>
                </a:lnTo>
                <a:lnTo>
                  <a:pt x="3528" y="1034"/>
                </a:lnTo>
                <a:lnTo>
                  <a:pt x="3528" y="1029"/>
                </a:lnTo>
                <a:lnTo>
                  <a:pt x="3523" y="1013"/>
                </a:lnTo>
                <a:lnTo>
                  <a:pt x="3512" y="1003"/>
                </a:lnTo>
                <a:lnTo>
                  <a:pt x="3502" y="998"/>
                </a:lnTo>
                <a:lnTo>
                  <a:pt x="3491" y="1003"/>
                </a:lnTo>
                <a:lnTo>
                  <a:pt x="3491" y="1008"/>
                </a:lnTo>
                <a:lnTo>
                  <a:pt x="3497" y="1008"/>
                </a:lnTo>
                <a:lnTo>
                  <a:pt x="3491" y="1024"/>
                </a:lnTo>
                <a:lnTo>
                  <a:pt x="3497" y="1029"/>
                </a:lnTo>
                <a:lnTo>
                  <a:pt x="3502" y="1018"/>
                </a:lnTo>
                <a:lnTo>
                  <a:pt x="3502" y="1024"/>
                </a:lnTo>
                <a:lnTo>
                  <a:pt x="3502" y="1034"/>
                </a:lnTo>
                <a:lnTo>
                  <a:pt x="3507" y="1034"/>
                </a:lnTo>
                <a:lnTo>
                  <a:pt x="3517" y="1065"/>
                </a:lnTo>
                <a:lnTo>
                  <a:pt x="3507" y="1096"/>
                </a:lnTo>
                <a:lnTo>
                  <a:pt x="3486" y="1039"/>
                </a:lnTo>
                <a:lnTo>
                  <a:pt x="3491" y="1060"/>
                </a:lnTo>
                <a:lnTo>
                  <a:pt x="3486" y="1055"/>
                </a:lnTo>
                <a:lnTo>
                  <a:pt x="3507" y="1107"/>
                </a:lnTo>
                <a:lnTo>
                  <a:pt x="3497" y="1143"/>
                </a:lnTo>
                <a:lnTo>
                  <a:pt x="3491" y="1179"/>
                </a:lnTo>
                <a:lnTo>
                  <a:pt x="3486" y="1185"/>
                </a:lnTo>
                <a:lnTo>
                  <a:pt x="3486" y="1169"/>
                </a:lnTo>
                <a:lnTo>
                  <a:pt x="3481" y="1164"/>
                </a:lnTo>
                <a:lnTo>
                  <a:pt x="3465" y="1242"/>
                </a:lnTo>
                <a:lnTo>
                  <a:pt x="3476" y="1211"/>
                </a:lnTo>
                <a:lnTo>
                  <a:pt x="3481" y="1200"/>
                </a:lnTo>
                <a:lnTo>
                  <a:pt x="3486" y="1205"/>
                </a:lnTo>
                <a:lnTo>
                  <a:pt x="3491" y="1195"/>
                </a:lnTo>
                <a:lnTo>
                  <a:pt x="3491" y="1257"/>
                </a:lnTo>
                <a:lnTo>
                  <a:pt x="3491" y="1273"/>
                </a:lnTo>
                <a:lnTo>
                  <a:pt x="3491" y="1268"/>
                </a:lnTo>
                <a:lnTo>
                  <a:pt x="3497" y="1200"/>
                </a:lnTo>
                <a:lnTo>
                  <a:pt x="3502" y="1164"/>
                </a:lnTo>
                <a:lnTo>
                  <a:pt x="3507" y="1159"/>
                </a:lnTo>
                <a:lnTo>
                  <a:pt x="3512" y="1164"/>
                </a:lnTo>
                <a:lnTo>
                  <a:pt x="3523" y="1174"/>
                </a:lnTo>
                <a:lnTo>
                  <a:pt x="3523" y="1179"/>
                </a:lnTo>
                <a:lnTo>
                  <a:pt x="3523" y="1185"/>
                </a:lnTo>
                <a:lnTo>
                  <a:pt x="3533" y="1257"/>
                </a:lnTo>
                <a:lnTo>
                  <a:pt x="3538" y="1335"/>
                </a:lnTo>
                <a:lnTo>
                  <a:pt x="3533" y="1377"/>
                </a:lnTo>
                <a:lnTo>
                  <a:pt x="3528" y="1434"/>
                </a:lnTo>
                <a:lnTo>
                  <a:pt x="3523" y="1398"/>
                </a:lnTo>
                <a:lnTo>
                  <a:pt x="3523" y="1429"/>
                </a:lnTo>
                <a:lnTo>
                  <a:pt x="3523" y="1439"/>
                </a:lnTo>
                <a:lnTo>
                  <a:pt x="3517" y="1429"/>
                </a:lnTo>
                <a:lnTo>
                  <a:pt x="3507" y="1315"/>
                </a:lnTo>
                <a:lnTo>
                  <a:pt x="3497" y="1237"/>
                </a:lnTo>
                <a:lnTo>
                  <a:pt x="3497" y="1330"/>
                </a:lnTo>
                <a:lnTo>
                  <a:pt x="3512" y="1460"/>
                </a:lnTo>
                <a:lnTo>
                  <a:pt x="3533" y="1616"/>
                </a:lnTo>
                <a:lnTo>
                  <a:pt x="3528" y="1673"/>
                </a:lnTo>
                <a:lnTo>
                  <a:pt x="3528" y="1657"/>
                </a:lnTo>
                <a:lnTo>
                  <a:pt x="3517" y="1626"/>
                </a:lnTo>
                <a:lnTo>
                  <a:pt x="3517" y="1611"/>
                </a:lnTo>
                <a:lnTo>
                  <a:pt x="3523" y="1647"/>
                </a:lnTo>
                <a:lnTo>
                  <a:pt x="3523" y="1663"/>
                </a:lnTo>
                <a:lnTo>
                  <a:pt x="3517" y="1657"/>
                </a:lnTo>
                <a:lnTo>
                  <a:pt x="3512" y="1621"/>
                </a:lnTo>
                <a:lnTo>
                  <a:pt x="3502" y="1564"/>
                </a:lnTo>
                <a:lnTo>
                  <a:pt x="3497" y="1528"/>
                </a:lnTo>
                <a:lnTo>
                  <a:pt x="3497" y="1522"/>
                </a:lnTo>
                <a:lnTo>
                  <a:pt x="3491" y="1528"/>
                </a:lnTo>
                <a:lnTo>
                  <a:pt x="3497" y="1538"/>
                </a:lnTo>
                <a:lnTo>
                  <a:pt x="3486" y="1502"/>
                </a:lnTo>
                <a:lnTo>
                  <a:pt x="3486" y="1491"/>
                </a:lnTo>
                <a:lnTo>
                  <a:pt x="3486" y="1512"/>
                </a:lnTo>
                <a:lnTo>
                  <a:pt x="3497" y="1564"/>
                </a:lnTo>
                <a:lnTo>
                  <a:pt x="3512" y="1621"/>
                </a:lnTo>
                <a:lnTo>
                  <a:pt x="3517" y="1673"/>
                </a:lnTo>
                <a:lnTo>
                  <a:pt x="3512" y="1668"/>
                </a:lnTo>
                <a:lnTo>
                  <a:pt x="3512" y="1652"/>
                </a:lnTo>
                <a:lnTo>
                  <a:pt x="3512" y="1668"/>
                </a:lnTo>
                <a:lnTo>
                  <a:pt x="3507" y="1663"/>
                </a:lnTo>
                <a:lnTo>
                  <a:pt x="3507" y="1652"/>
                </a:lnTo>
                <a:lnTo>
                  <a:pt x="3502" y="1611"/>
                </a:lnTo>
                <a:lnTo>
                  <a:pt x="3491" y="1564"/>
                </a:lnTo>
                <a:lnTo>
                  <a:pt x="3497" y="1585"/>
                </a:lnTo>
                <a:lnTo>
                  <a:pt x="3497" y="1595"/>
                </a:lnTo>
                <a:lnTo>
                  <a:pt x="3491" y="1585"/>
                </a:lnTo>
                <a:lnTo>
                  <a:pt x="3497" y="1621"/>
                </a:lnTo>
                <a:lnTo>
                  <a:pt x="3497" y="1626"/>
                </a:lnTo>
                <a:lnTo>
                  <a:pt x="3502" y="1663"/>
                </a:lnTo>
                <a:lnTo>
                  <a:pt x="3491" y="1657"/>
                </a:lnTo>
                <a:lnTo>
                  <a:pt x="3481" y="1626"/>
                </a:lnTo>
                <a:lnTo>
                  <a:pt x="3465" y="1538"/>
                </a:lnTo>
                <a:lnTo>
                  <a:pt x="3481" y="1631"/>
                </a:lnTo>
                <a:lnTo>
                  <a:pt x="3460" y="1538"/>
                </a:lnTo>
                <a:lnTo>
                  <a:pt x="3465" y="1579"/>
                </a:lnTo>
                <a:lnTo>
                  <a:pt x="3471" y="1595"/>
                </a:lnTo>
                <a:lnTo>
                  <a:pt x="3465" y="1585"/>
                </a:lnTo>
                <a:lnTo>
                  <a:pt x="3471" y="1616"/>
                </a:lnTo>
                <a:lnTo>
                  <a:pt x="3476" y="1657"/>
                </a:lnTo>
                <a:lnTo>
                  <a:pt x="3471" y="1663"/>
                </a:lnTo>
                <a:lnTo>
                  <a:pt x="3465" y="1663"/>
                </a:lnTo>
                <a:lnTo>
                  <a:pt x="3471" y="1673"/>
                </a:lnTo>
                <a:lnTo>
                  <a:pt x="3481" y="1683"/>
                </a:lnTo>
                <a:lnTo>
                  <a:pt x="3486" y="1709"/>
                </a:lnTo>
                <a:lnTo>
                  <a:pt x="3476" y="1720"/>
                </a:lnTo>
                <a:lnTo>
                  <a:pt x="3465" y="1715"/>
                </a:lnTo>
                <a:lnTo>
                  <a:pt x="3424" y="1694"/>
                </a:lnTo>
                <a:lnTo>
                  <a:pt x="3408" y="1689"/>
                </a:lnTo>
                <a:lnTo>
                  <a:pt x="3393" y="1694"/>
                </a:lnTo>
                <a:lnTo>
                  <a:pt x="3372" y="1621"/>
                </a:lnTo>
                <a:lnTo>
                  <a:pt x="3398" y="1605"/>
                </a:lnTo>
                <a:lnTo>
                  <a:pt x="3408" y="1600"/>
                </a:lnTo>
                <a:lnTo>
                  <a:pt x="3398" y="1569"/>
                </a:lnTo>
                <a:lnTo>
                  <a:pt x="3377" y="1590"/>
                </a:lnTo>
                <a:lnTo>
                  <a:pt x="3367" y="1611"/>
                </a:lnTo>
                <a:lnTo>
                  <a:pt x="3294" y="1408"/>
                </a:lnTo>
                <a:lnTo>
                  <a:pt x="3325" y="1486"/>
                </a:lnTo>
                <a:lnTo>
                  <a:pt x="3372" y="1637"/>
                </a:lnTo>
                <a:lnTo>
                  <a:pt x="3377" y="1647"/>
                </a:lnTo>
                <a:lnTo>
                  <a:pt x="3372" y="1652"/>
                </a:lnTo>
                <a:lnTo>
                  <a:pt x="3346" y="1579"/>
                </a:lnTo>
                <a:lnTo>
                  <a:pt x="3362" y="1637"/>
                </a:lnTo>
                <a:lnTo>
                  <a:pt x="3362" y="1652"/>
                </a:lnTo>
                <a:lnTo>
                  <a:pt x="3356" y="1668"/>
                </a:lnTo>
                <a:lnTo>
                  <a:pt x="3351" y="1657"/>
                </a:lnTo>
                <a:lnTo>
                  <a:pt x="3346" y="1657"/>
                </a:lnTo>
                <a:lnTo>
                  <a:pt x="3341" y="1657"/>
                </a:lnTo>
                <a:lnTo>
                  <a:pt x="3330" y="1647"/>
                </a:lnTo>
                <a:lnTo>
                  <a:pt x="3325" y="1642"/>
                </a:lnTo>
                <a:lnTo>
                  <a:pt x="3336" y="1642"/>
                </a:lnTo>
                <a:lnTo>
                  <a:pt x="3341" y="1642"/>
                </a:lnTo>
                <a:lnTo>
                  <a:pt x="3346" y="1637"/>
                </a:lnTo>
                <a:lnTo>
                  <a:pt x="3330" y="1611"/>
                </a:lnTo>
                <a:lnTo>
                  <a:pt x="3320" y="1595"/>
                </a:lnTo>
                <a:lnTo>
                  <a:pt x="3310" y="1590"/>
                </a:lnTo>
                <a:lnTo>
                  <a:pt x="3299" y="1595"/>
                </a:lnTo>
                <a:lnTo>
                  <a:pt x="3315" y="1600"/>
                </a:lnTo>
                <a:lnTo>
                  <a:pt x="3336" y="1626"/>
                </a:lnTo>
                <a:lnTo>
                  <a:pt x="3336" y="1631"/>
                </a:lnTo>
                <a:lnTo>
                  <a:pt x="3325" y="1631"/>
                </a:lnTo>
                <a:lnTo>
                  <a:pt x="3315" y="1626"/>
                </a:lnTo>
                <a:lnTo>
                  <a:pt x="3304" y="1631"/>
                </a:lnTo>
                <a:lnTo>
                  <a:pt x="3299" y="1631"/>
                </a:lnTo>
                <a:lnTo>
                  <a:pt x="3299" y="1637"/>
                </a:lnTo>
                <a:lnTo>
                  <a:pt x="3310" y="1647"/>
                </a:lnTo>
                <a:lnTo>
                  <a:pt x="3330" y="1657"/>
                </a:lnTo>
                <a:lnTo>
                  <a:pt x="3351" y="1678"/>
                </a:lnTo>
                <a:lnTo>
                  <a:pt x="3351" y="1683"/>
                </a:lnTo>
                <a:lnTo>
                  <a:pt x="3351" y="1689"/>
                </a:lnTo>
                <a:lnTo>
                  <a:pt x="3346" y="1704"/>
                </a:lnTo>
                <a:lnTo>
                  <a:pt x="3341" y="1704"/>
                </a:lnTo>
                <a:lnTo>
                  <a:pt x="3330" y="1704"/>
                </a:lnTo>
                <a:lnTo>
                  <a:pt x="3330" y="1709"/>
                </a:lnTo>
                <a:lnTo>
                  <a:pt x="3341" y="1715"/>
                </a:lnTo>
                <a:lnTo>
                  <a:pt x="3320" y="1735"/>
                </a:lnTo>
                <a:lnTo>
                  <a:pt x="3320" y="1746"/>
                </a:lnTo>
                <a:lnTo>
                  <a:pt x="3320" y="1756"/>
                </a:lnTo>
                <a:lnTo>
                  <a:pt x="3320" y="1772"/>
                </a:lnTo>
                <a:lnTo>
                  <a:pt x="3315" y="1782"/>
                </a:lnTo>
                <a:lnTo>
                  <a:pt x="3299" y="1777"/>
                </a:lnTo>
                <a:lnTo>
                  <a:pt x="3289" y="1772"/>
                </a:lnTo>
                <a:lnTo>
                  <a:pt x="3294" y="1808"/>
                </a:lnTo>
                <a:lnTo>
                  <a:pt x="3263" y="1829"/>
                </a:lnTo>
                <a:lnTo>
                  <a:pt x="3258" y="1829"/>
                </a:lnTo>
                <a:lnTo>
                  <a:pt x="3252" y="1813"/>
                </a:lnTo>
                <a:lnTo>
                  <a:pt x="3242" y="1808"/>
                </a:lnTo>
                <a:lnTo>
                  <a:pt x="3232" y="1808"/>
                </a:lnTo>
                <a:lnTo>
                  <a:pt x="3211" y="1824"/>
                </a:lnTo>
                <a:lnTo>
                  <a:pt x="3195" y="1834"/>
                </a:lnTo>
                <a:lnTo>
                  <a:pt x="3190" y="1844"/>
                </a:lnTo>
                <a:lnTo>
                  <a:pt x="3206" y="1855"/>
                </a:lnTo>
                <a:lnTo>
                  <a:pt x="3221" y="1855"/>
                </a:lnTo>
                <a:lnTo>
                  <a:pt x="3237" y="1855"/>
                </a:lnTo>
                <a:lnTo>
                  <a:pt x="3242" y="1865"/>
                </a:lnTo>
                <a:lnTo>
                  <a:pt x="3247" y="1876"/>
                </a:lnTo>
                <a:lnTo>
                  <a:pt x="3252" y="1876"/>
                </a:lnTo>
                <a:lnTo>
                  <a:pt x="3263" y="1860"/>
                </a:lnTo>
                <a:lnTo>
                  <a:pt x="3263" y="1855"/>
                </a:lnTo>
                <a:lnTo>
                  <a:pt x="3263" y="1860"/>
                </a:lnTo>
                <a:lnTo>
                  <a:pt x="3258" y="1870"/>
                </a:lnTo>
                <a:lnTo>
                  <a:pt x="3252" y="1876"/>
                </a:lnTo>
                <a:lnTo>
                  <a:pt x="3252" y="1881"/>
                </a:lnTo>
                <a:lnTo>
                  <a:pt x="3258" y="1891"/>
                </a:lnTo>
                <a:lnTo>
                  <a:pt x="3278" y="1865"/>
                </a:lnTo>
                <a:lnTo>
                  <a:pt x="3268" y="1902"/>
                </a:lnTo>
                <a:lnTo>
                  <a:pt x="3252" y="1922"/>
                </a:lnTo>
                <a:lnTo>
                  <a:pt x="3242" y="1933"/>
                </a:lnTo>
                <a:lnTo>
                  <a:pt x="3258" y="1922"/>
                </a:lnTo>
                <a:lnTo>
                  <a:pt x="3289" y="1902"/>
                </a:lnTo>
                <a:lnTo>
                  <a:pt x="3284" y="1912"/>
                </a:lnTo>
                <a:lnTo>
                  <a:pt x="3278" y="1922"/>
                </a:lnTo>
                <a:lnTo>
                  <a:pt x="3299" y="1891"/>
                </a:lnTo>
                <a:lnTo>
                  <a:pt x="3304" y="1928"/>
                </a:lnTo>
                <a:lnTo>
                  <a:pt x="3304" y="1943"/>
                </a:lnTo>
                <a:lnTo>
                  <a:pt x="3299" y="1943"/>
                </a:lnTo>
                <a:lnTo>
                  <a:pt x="3294" y="1938"/>
                </a:lnTo>
                <a:lnTo>
                  <a:pt x="3289" y="1933"/>
                </a:lnTo>
                <a:lnTo>
                  <a:pt x="3268" y="1938"/>
                </a:lnTo>
                <a:lnTo>
                  <a:pt x="3258" y="1948"/>
                </a:lnTo>
                <a:lnTo>
                  <a:pt x="3252" y="1954"/>
                </a:lnTo>
                <a:lnTo>
                  <a:pt x="3237" y="1995"/>
                </a:lnTo>
                <a:lnTo>
                  <a:pt x="3232" y="2005"/>
                </a:lnTo>
                <a:lnTo>
                  <a:pt x="3232" y="2011"/>
                </a:lnTo>
                <a:lnTo>
                  <a:pt x="3242" y="2011"/>
                </a:lnTo>
                <a:lnTo>
                  <a:pt x="3273" y="1995"/>
                </a:lnTo>
                <a:lnTo>
                  <a:pt x="3273" y="1990"/>
                </a:lnTo>
                <a:lnTo>
                  <a:pt x="3268" y="1990"/>
                </a:lnTo>
                <a:lnTo>
                  <a:pt x="3252" y="1990"/>
                </a:lnTo>
                <a:lnTo>
                  <a:pt x="3263" y="1974"/>
                </a:lnTo>
                <a:lnTo>
                  <a:pt x="3289" y="1985"/>
                </a:lnTo>
                <a:lnTo>
                  <a:pt x="3294" y="1990"/>
                </a:lnTo>
                <a:lnTo>
                  <a:pt x="3289" y="1990"/>
                </a:lnTo>
                <a:lnTo>
                  <a:pt x="3289" y="1995"/>
                </a:lnTo>
                <a:lnTo>
                  <a:pt x="3289" y="2005"/>
                </a:lnTo>
                <a:lnTo>
                  <a:pt x="3284" y="2011"/>
                </a:lnTo>
                <a:lnTo>
                  <a:pt x="3278" y="2021"/>
                </a:lnTo>
                <a:lnTo>
                  <a:pt x="3263" y="2011"/>
                </a:lnTo>
                <a:lnTo>
                  <a:pt x="3258" y="2011"/>
                </a:lnTo>
                <a:lnTo>
                  <a:pt x="3242" y="2016"/>
                </a:lnTo>
                <a:lnTo>
                  <a:pt x="3237" y="2021"/>
                </a:lnTo>
                <a:lnTo>
                  <a:pt x="3247" y="2026"/>
                </a:lnTo>
                <a:lnTo>
                  <a:pt x="3258" y="2031"/>
                </a:lnTo>
                <a:lnTo>
                  <a:pt x="3263" y="2031"/>
                </a:lnTo>
                <a:lnTo>
                  <a:pt x="3263" y="2037"/>
                </a:lnTo>
                <a:lnTo>
                  <a:pt x="3252" y="2052"/>
                </a:lnTo>
                <a:lnTo>
                  <a:pt x="3232" y="2068"/>
                </a:lnTo>
                <a:lnTo>
                  <a:pt x="3221" y="2073"/>
                </a:lnTo>
                <a:lnTo>
                  <a:pt x="3216" y="2073"/>
                </a:lnTo>
                <a:lnTo>
                  <a:pt x="3211" y="2073"/>
                </a:lnTo>
                <a:lnTo>
                  <a:pt x="3211" y="2068"/>
                </a:lnTo>
                <a:lnTo>
                  <a:pt x="3226" y="2057"/>
                </a:lnTo>
                <a:lnTo>
                  <a:pt x="3211" y="2052"/>
                </a:lnTo>
                <a:lnTo>
                  <a:pt x="3180" y="2042"/>
                </a:lnTo>
                <a:lnTo>
                  <a:pt x="3175" y="2042"/>
                </a:lnTo>
                <a:lnTo>
                  <a:pt x="3175" y="2052"/>
                </a:lnTo>
                <a:lnTo>
                  <a:pt x="3169" y="2057"/>
                </a:lnTo>
                <a:lnTo>
                  <a:pt x="3164" y="2057"/>
                </a:lnTo>
                <a:lnTo>
                  <a:pt x="3169" y="2052"/>
                </a:lnTo>
                <a:lnTo>
                  <a:pt x="3164" y="2047"/>
                </a:lnTo>
                <a:lnTo>
                  <a:pt x="3154" y="2052"/>
                </a:lnTo>
                <a:lnTo>
                  <a:pt x="3149" y="2057"/>
                </a:lnTo>
                <a:lnTo>
                  <a:pt x="3149" y="2068"/>
                </a:lnTo>
                <a:lnTo>
                  <a:pt x="3143" y="2068"/>
                </a:lnTo>
                <a:lnTo>
                  <a:pt x="3133" y="2068"/>
                </a:lnTo>
                <a:lnTo>
                  <a:pt x="3128" y="2073"/>
                </a:lnTo>
                <a:lnTo>
                  <a:pt x="3128" y="2078"/>
                </a:lnTo>
                <a:lnTo>
                  <a:pt x="3128" y="2083"/>
                </a:lnTo>
                <a:lnTo>
                  <a:pt x="3133" y="2089"/>
                </a:lnTo>
                <a:lnTo>
                  <a:pt x="3143" y="2089"/>
                </a:lnTo>
                <a:lnTo>
                  <a:pt x="3149" y="2094"/>
                </a:lnTo>
                <a:lnTo>
                  <a:pt x="3149" y="2099"/>
                </a:lnTo>
                <a:lnTo>
                  <a:pt x="3154" y="2109"/>
                </a:lnTo>
                <a:lnTo>
                  <a:pt x="3149" y="2115"/>
                </a:lnTo>
                <a:lnTo>
                  <a:pt x="3143" y="2120"/>
                </a:lnTo>
                <a:lnTo>
                  <a:pt x="3128" y="2120"/>
                </a:lnTo>
                <a:lnTo>
                  <a:pt x="3112" y="2115"/>
                </a:lnTo>
                <a:lnTo>
                  <a:pt x="3117" y="2120"/>
                </a:lnTo>
                <a:lnTo>
                  <a:pt x="3123" y="2130"/>
                </a:lnTo>
                <a:lnTo>
                  <a:pt x="3123" y="2135"/>
                </a:lnTo>
                <a:lnTo>
                  <a:pt x="3112" y="2135"/>
                </a:lnTo>
                <a:lnTo>
                  <a:pt x="3112" y="2146"/>
                </a:lnTo>
                <a:lnTo>
                  <a:pt x="3112" y="2156"/>
                </a:lnTo>
                <a:lnTo>
                  <a:pt x="3107" y="2156"/>
                </a:lnTo>
                <a:lnTo>
                  <a:pt x="3091" y="2161"/>
                </a:lnTo>
                <a:lnTo>
                  <a:pt x="3081" y="2167"/>
                </a:lnTo>
                <a:lnTo>
                  <a:pt x="3086" y="2167"/>
                </a:lnTo>
                <a:lnTo>
                  <a:pt x="3091" y="2172"/>
                </a:lnTo>
                <a:lnTo>
                  <a:pt x="3091" y="2182"/>
                </a:lnTo>
                <a:lnTo>
                  <a:pt x="3091" y="2187"/>
                </a:lnTo>
                <a:lnTo>
                  <a:pt x="3086" y="2192"/>
                </a:lnTo>
                <a:lnTo>
                  <a:pt x="3097" y="2198"/>
                </a:lnTo>
                <a:lnTo>
                  <a:pt x="3102" y="2203"/>
                </a:lnTo>
                <a:lnTo>
                  <a:pt x="3102" y="2208"/>
                </a:lnTo>
                <a:lnTo>
                  <a:pt x="3102" y="2213"/>
                </a:lnTo>
                <a:lnTo>
                  <a:pt x="3107" y="2213"/>
                </a:lnTo>
                <a:lnTo>
                  <a:pt x="3112" y="2213"/>
                </a:lnTo>
                <a:lnTo>
                  <a:pt x="3117" y="2213"/>
                </a:lnTo>
                <a:lnTo>
                  <a:pt x="3117" y="2218"/>
                </a:lnTo>
                <a:lnTo>
                  <a:pt x="3123" y="2224"/>
                </a:lnTo>
                <a:lnTo>
                  <a:pt x="3128" y="2224"/>
                </a:lnTo>
                <a:lnTo>
                  <a:pt x="3138" y="2229"/>
                </a:lnTo>
                <a:lnTo>
                  <a:pt x="3143" y="2229"/>
                </a:lnTo>
                <a:lnTo>
                  <a:pt x="3149" y="2229"/>
                </a:lnTo>
                <a:lnTo>
                  <a:pt x="3154" y="2234"/>
                </a:lnTo>
                <a:lnTo>
                  <a:pt x="3154" y="2239"/>
                </a:lnTo>
                <a:lnTo>
                  <a:pt x="3159" y="2250"/>
                </a:lnTo>
                <a:lnTo>
                  <a:pt x="3169" y="2260"/>
                </a:lnTo>
                <a:lnTo>
                  <a:pt x="3169" y="2265"/>
                </a:lnTo>
                <a:lnTo>
                  <a:pt x="3164" y="2270"/>
                </a:lnTo>
                <a:lnTo>
                  <a:pt x="3164" y="2286"/>
                </a:lnTo>
                <a:lnTo>
                  <a:pt x="3169" y="2291"/>
                </a:lnTo>
                <a:lnTo>
                  <a:pt x="3169" y="2317"/>
                </a:lnTo>
                <a:lnTo>
                  <a:pt x="3175" y="2333"/>
                </a:lnTo>
                <a:lnTo>
                  <a:pt x="3195" y="2380"/>
                </a:lnTo>
                <a:lnTo>
                  <a:pt x="3190" y="2374"/>
                </a:lnTo>
                <a:lnTo>
                  <a:pt x="3185" y="2364"/>
                </a:lnTo>
                <a:lnTo>
                  <a:pt x="3180" y="2359"/>
                </a:lnTo>
                <a:lnTo>
                  <a:pt x="3180" y="2369"/>
                </a:lnTo>
                <a:lnTo>
                  <a:pt x="3185" y="2374"/>
                </a:lnTo>
                <a:lnTo>
                  <a:pt x="3180" y="2385"/>
                </a:lnTo>
                <a:lnTo>
                  <a:pt x="3185" y="2390"/>
                </a:lnTo>
                <a:lnTo>
                  <a:pt x="3190" y="2390"/>
                </a:lnTo>
                <a:lnTo>
                  <a:pt x="3190" y="2395"/>
                </a:lnTo>
                <a:lnTo>
                  <a:pt x="3185" y="2400"/>
                </a:lnTo>
                <a:lnTo>
                  <a:pt x="3180" y="2400"/>
                </a:lnTo>
                <a:lnTo>
                  <a:pt x="3180" y="2390"/>
                </a:lnTo>
                <a:lnTo>
                  <a:pt x="3175" y="2390"/>
                </a:lnTo>
                <a:lnTo>
                  <a:pt x="3169" y="2390"/>
                </a:lnTo>
                <a:lnTo>
                  <a:pt x="3169" y="2400"/>
                </a:lnTo>
                <a:lnTo>
                  <a:pt x="3164" y="2405"/>
                </a:lnTo>
                <a:lnTo>
                  <a:pt x="3175" y="2411"/>
                </a:lnTo>
                <a:lnTo>
                  <a:pt x="3175" y="2416"/>
                </a:lnTo>
                <a:lnTo>
                  <a:pt x="3159" y="2411"/>
                </a:lnTo>
                <a:lnTo>
                  <a:pt x="3138" y="2411"/>
                </a:lnTo>
                <a:lnTo>
                  <a:pt x="3133" y="2411"/>
                </a:lnTo>
                <a:lnTo>
                  <a:pt x="3128" y="2405"/>
                </a:lnTo>
                <a:lnTo>
                  <a:pt x="3107" y="2380"/>
                </a:lnTo>
                <a:lnTo>
                  <a:pt x="3091" y="2364"/>
                </a:lnTo>
                <a:lnTo>
                  <a:pt x="3086" y="2364"/>
                </a:lnTo>
                <a:lnTo>
                  <a:pt x="3086" y="2369"/>
                </a:lnTo>
                <a:lnTo>
                  <a:pt x="3086" y="2380"/>
                </a:lnTo>
                <a:lnTo>
                  <a:pt x="3097" y="2400"/>
                </a:lnTo>
                <a:lnTo>
                  <a:pt x="3128" y="2431"/>
                </a:lnTo>
                <a:lnTo>
                  <a:pt x="3128" y="2437"/>
                </a:lnTo>
                <a:lnTo>
                  <a:pt x="3128" y="2442"/>
                </a:lnTo>
                <a:lnTo>
                  <a:pt x="3128" y="2437"/>
                </a:lnTo>
                <a:lnTo>
                  <a:pt x="3123" y="2431"/>
                </a:lnTo>
                <a:lnTo>
                  <a:pt x="3117" y="2437"/>
                </a:lnTo>
                <a:lnTo>
                  <a:pt x="3117" y="2442"/>
                </a:lnTo>
                <a:lnTo>
                  <a:pt x="3112" y="2437"/>
                </a:lnTo>
                <a:lnTo>
                  <a:pt x="3107" y="2431"/>
                </a:lnTo>
                <a:lnTo>
                  <a:pt x="3102" y="2431"/>
                </a:lnTo>
                <a:lnTo>
                  <a:pt x="3091" y="2431"/>
                </a:lnTo>
                <a:lnTo>
                  <a:pt x="3086" y="2437"/>
                </a:lnTo>
                <a:lnTo>
                  <a:pt x="3081" y="2442"/>
                </a:lnTo>
                <a:lnTo>
                  <a:pt x="3076" y="2447"/>
                </a:lnTo>
                <a:lnTo>
                  <a:pt x="3045" y="2405"/>
                </a:lnTo>
                <a:lnTo>
                  <a:pt x="3034" y="2380"/>
                </a:lnTo>
                <a:lnTo>
                  <a:pt x="3029" y="2364"/>
                </a:lnTo>
                <a:lnTo>
                  <a:pt x="3019" y="2359"/>
                </a:lnTo>
                <a:lnTo>
                  <a:pt x="3013" y="2359"/>
                </a:lnTo>
                <a:lnTo>
                  <a:pt x="3013" y="2364"/>
                </a:lnTo>
                <a:lnTo>
                  <a:pt x="3019" y="2385"/>
                </a:lnTo>
                <a:lnTo>
                  <a:pt x="3045" y="2437"/>
                </a:lnTo>
                <a:lnTo>
                  <a:pt x="3055" y="2457"/>
                </a:lnTo>
                <a:lnTo>
                  <a:pt x="3050" y="2457"/>
                </a:lnTo>
                <a:lnTo>
                  <a:pt x="3045" y="2452"/>
                </a:lnTo>
                <a:lnTo>
                  <a:pt x="3045" y="2463"/>
                </a:lnTo>
                <a:lnTo>
                  <a:pt x="3039" y="2468"/>
                </a:lnTo>
                <a:lnTo>
                  <a:pt x="3039" y="2473"/>
                </a:lnTo>
                <a:lnTo>
                  <a:pt x="3045" y="2473"/>
                </a:lnTo>
                <a:lnTo>
                  <a:pt x="3039" y="2473"/>
                </a:lnTo>
                <a:lnTo>
                  <a:pt x="3039" y="2478"/>
                </a:lnTo>
                <a:lnTo>
                  <a:pt x="3039" y="2483"/>
                </a:lnTo>
                <a:lnTo>
                  <a:pt x="3039" y="2489"/>
                </a:lnTo>
                <a:lnTo>
                  <a:pt x="3039" y="2483"/>
                </a:lnTo>
                <a:lnTo>
                  <a:pt x="3034" y="2478"/>
                </a:lnTo>
                <a:lnTo>
                  <a:pt x="3029" y="2489"/>
                </a:lnTo>
                <a:lnTo>
                  <a:pt x="3034" y="2489"/>
                </a:lnTo>
                <a:lnTo>
                  <a:pt x="3024" y="2489"/>
                </a:lnTo>
                <a:lnTo>
                  <a:pt x="3013" y="2473"/>
                </a:lnTo>
                <a:lnTo>
                  <a:pt x="3008" y="2473"/>
                </a:lnTo>
                <a:lnTo>
                  <a:pt x="3008" y="2478"/>
                </a:lnTo>
                <a:lnTo>
                  <a:pt x="3003" y="2483"/>
                </a:lnTo>
                <a:lnTo>
                  <a:pt x="2998" y="2489"/>
                </a:lnTo>
                <a:lnTo>
                  <a:pt x="2676" y="2489"/>
                </a:lnTo>
                <a:lnTo>
                  <a:pt x="2655" y="2473"/>
                </a:lnTo>
                <a:lnTo>
                  <a:pt x="2660" y="2489"/>
                </a:lnTo>
                <a:lnTo>
                  <a:pt x="2400" y="2483"/>
                </a:lnTo>
                <a:lnTo>
                  <a:pt x="2115" y="2478"/>
                </a:lnTo>
                <a:lnTo>
                  <a:pt x="2037" y="2478"/>
                </a:lnTo>
                <a:lnTo>
                  <a:pt x="1995" y="2447"/>
                </a:lnTo>
                <a:lnTo>
                  <a:pt x="1980" y="2431"/>
                </a:lnTo>
                <a:lnTo>
                  <a:pt x="1990" y="2442"/>
                </a:lnTo>
                <a:lnTo>
                  <a:pt x="2021" y="2473"/>
                </a:lnTo>
                <a:lnTo>
                  <a:pt x="1855" y="2468"/>
                </a:lnTo>
                <a:lnTo>
                  <a:pt x="1595" y="2463"/>
                </a:lnTo>
                <a:lnTo>
                  <a:pt x="1335" y="2463"/>
                </a:lnTo>
                <a:lnTo>
                  <a:pt x="1081" y="2457"/>
                </a:lnTo>
                <a:lnTo>
                  <a:pt x="816" y="2442"/>
                </a:lnTo>
                <a:lnTo>
                  <a:pt x="707" y="2437"/>
                </a:lnTo>
                <a:lnTo>
                  <a:pt x="577" y="2437"/>
                </a:lnTo>
                <a:lnTo>
                  <a:pt x="322" y="2437"/>
                </a:lnTo>
                <a:lnTo>
                  <a:pt x="333" y="2369"/>
                </a:lnTo>
                <a:lnTo>
                  <a:pt x="333" y="2364"/>
                </a:lnTo>
                <a:lnTo>
                  <a:pt x="333" y="2374"/>
                </a:lnTo>
                <a:lnTo>
                  <a:pt x="327" y="2385"/>
                </a:lnTo>
                <a:lnTo>
                  <a:pt x="327" y="2364"/>
                </a:lnTo>
                <a:lnTo>
                  <a:pt x="327" y="2348"/>
                </a:lnTo>
                <a:lnTo>
                  <a:pt x="327" y="2343"/>
                </a:lnTo>
                <a:lnTo>
                  <a:pt x="327" y="2338"/>
                </a:lnTo>
                <a:lnTo>
                  <a:pt x="327" y="2333"/>
                </a:lnTo>
                <a:lnTo>
                  <a:pt x="322" y="2343"/>
                </a:lnTo>
                <a:lnTo>
                  <a:pt x="327" y="2260"/>
                </a:lnTo>
                <a:lnTo>
                  <a:pt x="333" y="2167"/>
                </a:lnTo>
                <a:lnTo>
                  <a:pt x="327" y="2167"/>
                </a:lnTo>
                <a:lnTo>
                  <a:pt x="327" y="2203"/>
                </a:lnTo>
                <a:lnTo>
                  <a:pt x="317" y="2229"/>
                </a:lnTo>
                <a:lnTo>
                  <a:pt x="322" y="2208"/>
                </a:lnTo>
                <a:lnTo>
                  <a:pt x="322" y="2192"/>
                </a:lnTo>
                <a:lnTo>
                  <a:pt x="322" y="2208"/>
                </a:lnTo>
                <a:lnTo>
                  <a:pt x="317" y="2213"/>
                </a:lnTo>
                <a:lnTo>
                  <a:pt x="317" y="2192"/>
                </a:lnTo>
                <a:lnTo>
                  <a:pt x="322" y="2172"/>
                </a:lnTo>
                <a:lnTo>
                  <a:pt x="322" y="2182"/>
                </a:lnTo>
                <a:lnTo>
                  <a:pt x="327" y="2156"/>
                </a:lnTo>
                <a:lnTo>
                  <a:pt x="333" y="2151"/>
                </a:lnTo>
                <a:lnTo>
                  <a:pt x="333" y="2141"/>
                </a:lnTo>
                <a:lnTo>
                  <a:pt x="338" y="2120"/>
                </a:lnTo>
                <a:lnTo>
                  <a:pt x="333" y="2115"/>
                </a:lnTo>
                <a:lnTo>
                  <a:pt x="327" y="2120"/>
                </a:lnTo>
                <a:lnTo>
                  <a:pt x="327" y="2094"/>
                </a:lnTo>
                <a:lnTo>
                  <a:pt x="327" y="2083"/>
                </a:lnTo>
                <a:lnTo>
                  <a:pt x="327" y="2073"/>
                </a:lnTo>
                <a:lnTo>
                  <a:pt x="327" y="2094"/>
                </a:lnTo>
                <a:lnTo>
                  <a:pt x="333" y="2052"/>
                </a:lnTo>
                <a:lnTo>
                  <a:pt x="333" y="2057"/>
                </a:lnTo>
                <a:lnTo>
                  <a:pt x="333" y="2037"/>
                </a:lnTo>
                <a:lnTo>
                  <a:pt x="338" y="2021"/>
                </a:lnTo>
                <a:lnTo>
                  <a:pt x="333" y="2016"/>
                </a:lnTo>
                <a:lnTo>
                  <a:pt x="333" y="2037"/>
                </a:lnTo>
                <a:lnTo>
                  <a:pt x="327" y="2052"/>
                </a:lnTo>
                <a:lnTo>
                  <a:pt x="327" y="2037"/>
                </a:lnTo>
                <a:lnTo>
                  <a:pt x="327" y="2016"/>
                </a:lnTo>
                <a:lnTo>
                  <a:pt x="322" y="2057"/>
                </a:lnTo>
                <a:lnTo>
                  <a:pt x="317" y="2078"/>
                </a:lnTo>
                <a:lnTo>
                  <a:pt x="317" y="2099"/>
                </a:lnTo>
                <a:lnTo>
                  <a:pt x="322" y="2094"/>
                </a:lnTo>
                <a:lnTo>
                  <a:pt x="317" y="2130"/>
                </a:lnTo>
                <a:lnTo>
                  <a:pt x="317" y="2161"/>
                </a:lnTo>
                <a:lnTo>
                  <a:pt x="307" y="2156"/>
                </a:lnTo>
                <a:lnTo>
                  <a:pt x="307" y="2234"/>
                </a:lnTo>
                <a:lnTo>
                  <a:pt x="307" y="2307"/>
                </a:lnTo>
                <a:lnTo>
                  <a:pt x="302" y="2322"/>
                </a:lnTo>
                <a:lnTo>
                  <a:pt x="302" y="2328"/>
                </a:lnTo>
                <a:lnTo>
                  <a:pt x="302" y="2333"/>
                </a:lnTo>
                <a:lnTo>
                  <a:pt x="296" y="2338"/>
                </a:lnTo>
                <a:lnTo>
                  <a:pt x="296" y="2343"/>
                </a:lnTo>
                <a:lnTo>
                  <a:pt x="302" y="2338"/>
                </a:lnTo>
                <a:lnTo>
                  <a:pt x="296" y="2354"/>
                </a:lnTo>
                <a:lnTo>
                  <a:pt x="296" y="2359"/>
                </a:lnTo>
                <a:lnTo>
                  <a:pt x="302" y="2364"/>
                </a:lnTo>
                <a:lnTo>
                  <a:pt x="302" y="2369"/>
                </a:lnTo>
                <a:lnTo>
                  <a:pt x="307" y="2354"/>
                </a:lnTo>
                <a:lnTo>
                  <a:pt x="307" y="2343"/>
                </a:lnTo>
                <a:lnTo>
                  <a:pt x="317" y="2343"/>
                </a:lnTo>
                <a:lnTo>
                  <a:pt x="307" y="2395"/>
                </a:lnTo>
                <a:lnTo>
                  <a:pt x="302" y="2416"/>
                </a:lnTo>
                <a:lnTo>
                  <a:pt x="296" y="2426"/>
                </a:lnTo>
                <a:lnTo>
                  <a:pt x="296" y="2437"/>
                </a:lnTo>
                <a:lnTo>
                  <a:pt x="291" y="2437"/>
                </a:lnTo>
                <a:lnTo>
                  <a:pt x="239" y="2447"/>
                </a:lnTo>
                <a:lnTo>
                  <a:pt x="208" y="2457"/>
                </a:lnTo>
                <a:lnTo>
                  <a:pt x="187" y="2468"/>
                </a:lnTo>
                <a:lnTo>
                  <a:pt x="187" y="2483"/>
                </a:lnTo>
                <a:lnTo>
                  <a:pt x="192" y="2494"/>
                </a:lnTo>
                <a:lnTo>
                  <a:pt x="203" y="2499"/>
                </a:lnTo>
                <a:lnTo>
                  <a:pt x="218" y="2509"/>
                </a:lnTo>
                <a:lnTo>
                  <a:pt x="255" y="2525"/>
                </a:lnTo>
                <a:lnTo>
                  <a:pt x="291" y="2530"/>
                </a:lnTo>
                <a:lnTo>
                  <a:pt x="286" y="2598"/>
                </a:lnTo>
                <a:lnTo>
                  <a:pt x="291" y="2598"/>
                </a:lnTo>
                <a:lnTo>
                  <a:pt x="286" y="2613"/>
                </a:lnTo>
                <a:lnTo>
                  <a:pt x="286" y="2634"/>
                </a:lnTo>
                <a:lnTo>
                  <a:pt x="291" y="2650"/>
                </a:lnTo>
                <a:lnTo>
                  <a:pt x="286" y="2660"/>
                </a:lnTo>
                <a:lnTo>
                  <a:pt x="296" y="2676"/>
                </a:lnTo>
                <a:lnTo>
                  <a:pt x="286" y="2717"/>
                </a:lnTo>
                <a:lnTo>
                  <a:pt x="291" y="2707"/>
                </a:lnTo>
                <a:lnTo>
                  <a:pt x="286" y="2722"/>
                </a:lnTo>
                <a:lnTo>
                  <a:pt x="286" y="2780"/>
                </a:lnTo>
                <a:lnTo>
                  <a:pt x="276" y="2842"/>
                </a:lnTo>
                <a:lnTo>
                  <a:pt x="281" y="2831"/>
                </a:lnTo>
                <a:lnTo>
                  <a:pt x="286" y="2837"/>
                </a:lnTo>
                <a:lnTo>
                  <a:pt x="276" y="2878"/>
                </a:lnTo>
                <a:lnTo>
                  <a:pt x="276" y="2930"/>
                </a:lnTo>
                <a:lnTo>
                  <a:pt x="281" y="2930"/>
                </a:lnTo>
                <a:lnTo>
                  <a:pt x="276" y="2946"/>
                </a:lnTo>
                <a:lnTo>
                  <a:pt x="281" y="2946"/>
                </a:lnTo>
                <a:lnTo>
                  <a:pt x="276" y="2998"/>
                </a:lnTo>
                <a:lnTo>
                  <a:pt x="270" y="3039"/>
                </a:lnTo>
                <a:lnTo>
                  <a:pt x="276" y="3029"/>
                </a:lnTo>
                <a:lnTo>
                  <a:pt x="281" y="3024"/>
                </a:lnTo>
                <a:lnTo>
                  <a:pt x="276" y="3102"/>
                </a:lnTo>
                <a:lnTo>
                  <a:pt x="276" y="3107"/>
                </a:lnTo>
                <a:lnTo>
                  <a:pt x="327" y="3107"/>
                </a:lnTo>
                <a:lnTo>
                  <a:pt x="333" y="3086"/>
                </a:lnTo>
                <a:lnTo>
                  <a:pt x="327" y="3086"/>
                </a:lnTo>
                <a:lnTo>
                  <a:pt x="327" y="3076"/>
                </a:lnTo>
                <a:lnTo>
                  <a:pt x="327" y="3081"/>
                </a:lnTo>
                <a:lnTo>
                  <a:pt x="322" y="3076"/>
                </a:lnTo>
                <a:lnTo>
                  <a:pt x="317" y="3076"/>
                </a:lnTo>
                <a:lnTo>
                  <a:pt x="317" y="3060"/>
                </a:lnTo>
                <a:lnTo>
                  <a:pt x="322" y="3050"/>
                </a:lnTo>
                <a:lnTo>
                  <a:pt x="322" y="3044"/>
                </a:lnTo>
                <a:lnTo>
                  <a:pt x="322" y="3034"/>
                </a:lnTo>
                <a:lnTo>
                  <a:pt x="322" y="3013"/>
                </a:lnTo>
                <a:lnTo>
                  <a:pt x="322" y="2998"/>
                </a:lnTo>
                <a:lnTo>
                  <a:pt x="327" y="2982"/>
                </a:lnTo>
                <a:lnTo>
                  <a:pt x="327" y="2961"/>
                </a:lnTo>
                <a:lnTo>
                  <a:pt x="327" y="2972"/>
                </a:lnTo>
                <a:lnTo>
                  <a:pt x="322" y="2977"/>
                </a:lnTo>
                <a:lnTo>
                  <a:pt x="322" y="2961"/>
                </a:lnTo>
                <a:lnTo>
                  <a:pt x="327" y="2941"/>
                </a:lnTo>
                <a:lnTo>
                  <a:pt x="468" y="2946"/>
                </a:lnTo>
                <a:lnTo>
                  <a:pt x="582" y="2941"/>
                </a:lnTo>
                <a:lnTo>
                  <a:pt x="722" y="2941"/>
                </a:lnTo>
                <a:lnTo>
                  <a:pt x="915" y="2941"/>
                </a:lnTo>
                <a:lnTo>
                  <a:pt x="977" y="2935"/>
                </a:lnTo>
                <a:lnTo>
                  <a:pt x="1034" y="2930"/>
                </a:lnTo>
                <a:lnTo>
                  <a:pt x="1122" y="2930"/>
                </a:lnTo>
                <a:lnTo>
                  <a:pt x="1226" y="2935"/>
                </a:lnTo>
                <a:lnTo>
                  <a:pt x="1413" y="2935"/>
                </a:lnTo>
                <a:lnTo>
                  <a:pt x="1574" y="2941"/>
                </a:lnTo>
                <a:lnTo>
                  <a:pt x="1735" y="2941"/>
                </a:lnTo>
                <a:lnTo>
                  <a:pt x="2452" y="2935"/>
                </a:lnTo>
                <a:lnTo>
                  <a:pt x="1980" y="2935"/>
                </a:lnTo>
                <a:lnTo>
                  <a:pt x="1829" y="2935"/>
                </a:lnTo>
                <a:lnTo>
                  <a:pt x="1522" y="2935"/>
                </a:lnTo>
                <a:lnTo>
                  <a:pt x="1439" y="2935"/>
                </a:lnTo>
                <a:lnTo>
                  <a:pt x="1091" y="2930"/>
                </a:lnTo>
                <a:lnTo>
                  <a:pt x="1050" y="2930"/>
                </a:lnTo>
                <a:lnTo>
                  <a:pt x="935" y="2930"/>
                </a:lnTo>
                <a:lnTo>
                  <a:pt x="868" y="2935"/>
                </a:lnTo>
                <a:lnTo>
                  <a:pt x="592" y="2935"/>
                </a:lnTo>
                <a:lnTo>
                  <a:pt x="437" y="2935"/>
                </a:lnTo>
                <a:lnTo>
                  <a:pt x="379" y="2930"/>
                </a:lnTo>
                <a:lnTo>
                  <a:pt x="327" y="2935"/>
                </a:lnTo>
                <a:lnTo>
                  <a:pt x="333" y="2909"/>
                </a:lnTo>
                <a:lnTo>
                  <a:pt x="327" y="2925"/>
                </a:lnTo>
                <a:lnTo>
                  <a:pt x="322" y="2930"/>
                </a:lnTo>
                <a:lnTo>
                  <a:pt x="322" y="2915"/>
                </a:lnTo>
                <a:lnTo>
                  <a:pt x="322" y="2899"/>
                </a:lnTo>
                <a:lnTo>
                  <a:pt x="327" y="2904"/>
                </a:lnTo>
                <a:lnTo>
                  <a:pt x="333" y="2899"/>
                </a:lnTo>
                <a:lnTo>
                  <a:pt x="327" y="2889"/>
                </a:lnTo>
                <a:lnTo>
                  <a:pt x="322" y="2889"/>
                </a:lnTo>
                <a:lnTo>
                  <a:pt x="338" y="2831"/>
                </a:lnTo>
                <a:lnTo>
                  <a:pt x="333" y="2831"/>
                </a:lnTo>
                <a:lnTo>
                  <a:pt x="333" y="2837"/>
                </a:lnTo>
                <a:lnTo>
                  <a:pt x="327" y="2842"/>
                </a:lnTo>
                <a:lnTo>
                  <a:pt x="327" y="2857"/>
                </a:lnTo>
                <a:lnTo>
                  <a:pt x="322" y="2857"/>
                </a:lnTo>
                <a:lnTo>
                  <a:pt x="322" y="2842"/>
                </a:lnTo>
                <a:lnTo>
                  <a:pt x="327" y="2811"/>
                </a:lnTo>
                <a:lnTo>
                  <a:pt x="317" y="2842"/>
                </a:lnTo>
                <a:lnTo>
                  <a:pt x="317" y="2795"/>
                </a:lnTo>
                <a:lnTo>
                  <a:pt x="317" y="2754"/>
                </a:lnTo>
                <a:lnTo>
                  <a:pt x="322" y="2670"/>
                </a:lnTo>
                <a:lnTo>
                  <a:pt x="327" y="2691"/>
                </a:lnTo>
                <a:lnTo>
                  <a:pt x="327" y="2696"/>
                </a:lnTo>
                <a:lnTo>
                  <a:pt x="333" y="2696"/>
                </a:lnTo>
                <a:lnTo>
                  <a:pt x="338" y="2639"/>
                </a:lnTo>
                <a:lnTo>
                  <a:pt x="338" y="2644"/>
                </a:lnTo>
                <a:lnTo>
                  <a:pt x="338" y="2618"/>
                </a:lnTo>
                <a:lnTo>
                  <a:pt x="338" y="2608"/>
                </a:lnTo>
                <a:lnTo>
                  <a:pt x="333" y="2598"/>
                </a:lnTo>
                <a:lnTo>
                  <a:pt x="333" y="2608"/>
                </a:lnTo>
                <a:lnTo>
                  <a:pt x="333" y="2618"/>
                </a:lnTo>
                <a:lnTo>
                  <a:pt x="327" y="2618"/>
                </a:lnTo>
                <a:lnTo>
                  <a:pt x="333" y="2582"/>
                </a:lnTo>
                <a:lnTo>
                  <a:pt x="327" y="2608"/>
                </a:lnTo>
                <a:lnTo>
                  <a:pt x="327" y="2634"/>
                </a:lnTo>
                <a:lnTo>
                  <a:pt x="327" y="2629"/>
                </a:lnTo>
                <a:lnTo>
                  <a:pt x="333" y="2618"/>
                </a:lnTo>
                <a:lnTo>
                  <a:pt x="327" y="2655"/>
                </a:lnTo>
                <a:lnTo>
                  <a:pt x="317" y="2676"/>
                </a:lnTo>
                <a:lnTo>
                  <a:pt x="317" y="2681"/>
                </a:lnTo>
                <a:lnTo>
                  <a:pt x="317" y="2676"/>
                </a:lnTo>
                <a:lnTo>
                  <a:pt x="307" y="2655"/>
                </a:lnTo>
                <a:lnTo>
                  <a:pt x="322" y="2613"/>
                </a:lnTo>
                <a:lnTo>
                  <a:pt x="327" y="2567"/>
                </a:lnTo>
                <a:lnTo>
                  <a:pt x="317" y="2546"/>
                </a:lnTo>
                <a:lnTo>
                  <a:pt x="327" y="2535"/>
                </a:lnTo>
                <a:lnTo>
                  <a:pt x="447" y="2541"/>
                </a:lnTo>
                <a:lnTo>
                  <a:pt x="525" y="2546"/>
                </a:lnTo>
                <a:lnTo>
                  <a:pt x="618" y="2551"/>
                </a:lnTo>
                <a:lnTo>
                  <a:pt x="592" y="2546"/>
                </a:lnTo>
                <a:lnTo>
                  <a:pt x="598" y="2546"/>
                </a:lnTo>
                <a:lnTo>
                  <a:pt x="665" y="2541"/>
                </a:lnTo>
                <a:lnTo>
                  <a:pt x="769" y="2541"/>
                </a:lnTo>
                <a:lnTo>
                  <a:pt x="831" y="2546"/>
                </a:lnTo>
                <a:lnTo>
                  <a:pt x="883" y="2556"/>
                </a:lnTo>
                <a:lnTo>
                  <a:pt x="1003" y="2572"/>
                </a:lnTo>
                <a:lnTo>
                  <a:pt x="1003" y="2577"/>
                </a:lnTo>
                <a:lnTo>
                  <a:pt x="1013" y="2582"/>
                </a:lnTo>
                <a:lnTo>
                  <a:pt x="1070" y="2593"/>
                </a:lnTo>
                <a:lnTo>
                  <a:pt x="1143" y="2593"/>
                </a:lnTo>
                <a:lnTo>
                  <a:pt x="1252" y="2593"/>
                </a:lnTo>
                <a:lnTo>
                  <a:pt x="1257" y="2598"/>
                </a:lnTo>
                <a:lnTo>
                  <a:pt x="1257" y="2603"/>
                </a:lnTo>
                <a:lnTo>
                  <a:pt x="1268" y="2603"/>
                </a:lnTo>
                <a:lnTo>
                  <a:pt x="1309" y="2608"/>
                </a:lnTo>
                <a:lnTo>
                  <a:pt x="1372" y="2608"/>
                </a:lnTo>
                <a:lnTo>
                  <a:pt x="1408" y="2603"/>
                </a:lnTo>
                <a:lnTo>
                  <a:pt x="1455" y="2598"/>
                </a:lnTo>
                <a:lnTo>
                  <a:pt x="1522" y="2593"/>
                </a:lnTo>
                <a:lnTo>
                  <a:pt x="1642" y="2587"/>
                </a:lnTo>
                <a:lnTo>
                  <a:pt x="1761" y="2582"/>
                </a:lnTo>
                <a:lnTo>
                  <a:pt x="1709" y="2582"/>
                </a:lnTo>
                <a:lnTo>
                  <a:pt x="1460" y="2587"/>
                </a:lnTo>
                <a:lnTo>
                  <a:pt x="1283" y="2582"/>
                </a:lnTo>
                <a:lnTo>
                  <a:pt x="1237" y="2577"/>
                </a:lnTo>
                <a:lnTo>
                  <a:pt x="1439" y="2577"/>
                </a:lnTo>
                <a:lnTo>
                  <a:pt x="1647" y="2577"/>
                </a:lnTo>
                <a:lnTo>
                  <a:pt x="1834" y="2577"/>
                </a:lnTo>
                <a:lnTo>
                  <a:pt x="1761" y="2582"/>
                </a:lnTo>
                <a:lnTo>
                  <a:pt x="1912" y="2582"/>
                </a:lnTo>
                <a:lnTo>
                  <a:pt x="2203" y="2582"/>
                </a:lnTo>
                <a:lnTo>
                  <a:pt x="2208" y="2587"/>
                </a:lnTo>
                <a:lnTo>
                  <a:pt x="2203" y="2582"/>
                </a:lnTo>
                <a:lnTo>
                  <a:pt x="2904" y="2577"/>
                </a:lnTo>
                <a:lnTo>
                  <a:pt x="2889" y="2582"/>
                </a:lnTo>
                <a:lnTo>
                  <a:pt x="2889" y="2587"/>
                </a:lnTo>
                <a:lnTo>
                  <a:pt x="2894" y="2587"/>
                </a:lnTo>
                <a:lnTo>
                  <a:pt x="2894" y="2593"/>
                </a:lnTo>
                <a:lnTo>
                  <a:pt x="2889" y="2593"/>
                </a:lnTo>
                <a:lnTo>
                  <a:pt x="2878" y="2587"/>
                </a:lnTo>
                <a:lnTo>
                  <a:pt x="2873" y="2582"/>
                </a:lnTo>
                <a:lnTo>
                  <a:pt x="2863" y="2582"/>
                </a:lnTo>
                <a:lnTo>
                  <a:pt x="2863" y="2587"/>
                </a:lnTo>
                <a:lnTo>
                  <a:pt x="2868" y="2587"/>
                </a:lnTo>
                <a:lnTo>
                  <a:pt x="2873" y="2598"/>
                </a:lnTo>
                <a:lnTo>
                  <a:pt x="2873" y="2613"/>
                </a:lnTo>
                <a:lnTo>
                  <a:pt x="2878" y="2618"/>
                </a:lnTo>
                <a:lnTo>
                  <a:pt x="2884" y="2618"/>
                </a:lnTo>
                <a:lnTo>
                  <a:pt x="2878" y="2629"/>
                </a:lnTo>
                <a:lnTo>
                  <a:pt x="2868" y="2634"/>
                </a:lnTo>
                <a:lnTo>
                  <a:pt x="2863" y="2644"/>
                </a:lnTo>
                <a:lnTo>
                  <a:pt x="2863" y="2660"/>
                </a:lnTo>
                <a:lnTo>
                  <a:pt x="2837" y="2670"/>
                </a:lnTo>
                <a:lnTo>
                  <a:pt x="2816" y="2676"/>
                </a:lnTo>
                <a:lnTo>
                  <a:pt x="2806" y="2686"/>
                </a:lnTo>
                <a:lnTo>
                  <a:pt x="2806" y="2707"/>
                </a:lnTo>
                <a:lnTo>
                  <a:pt x="2800" y="2722"/>
                </a:lnTo>
                <a:lnTo>
                  <a:pt x="2795" y="2738"/>
                </a:lnTo>
                <a:lnTo>
                  <a:pt x="2780" y="2754"/>
                </a:lnTo>
                <a:lnTo>
                  <a:pt x="2754" y="2774"/>
                </a:lnTo>
                <a:lnTo>
                  <a:pt x="2743" y="2785"/>
                </a:lnTo>
                <a:lnTo>
                  <a:pt x="2743" y="2790"/>
                </a:lnTo>
                <a:lnTo>
                  <a:pt x="2759" y="2790"/>
                </a:lnTo>
                <a:lnTo>
                  <a:pt x="2780" y="2795"/>
                </a:lnTo>
                <a:lnTo>
                  <a:pt x="2785" y="2805"/>
                </a:lnTo>
                <a:lnTo>
                  <a:pt x="2785" y="2811"/>
                </a:lnTo>
                <a:lnTo>
                  <a:pt x="2769" y="2821"/>
                </a:lnTo>
                <a:lnTo>
                  <a:pt x="2754" y="2826"/>
                </a:lnTo>
                <a:lnTo>
                  <a:pt x="2733" y="2826"/>
                </a:lnTo>
                <a:lnTo>
                  <a:pt x="2712" y="2816"/>
                </a:lnTo>
                <a:lnTo>
                  <a:pt x="2686" y="2811"/>
                </a:lnTo>
                <a:lnTo>
                  <a:pt x="2665" y="2811"/>
                </a:lnTo>
                <a:lnTo>
                  <a:pt x="2645" y="2826"/>
                </a:lnTo>
                <a:lnTo>
                  <a:pt x="2634" y="2842"/>
                </a:lnTo>
                <a:lnTo>
                  <a:pt x="2634" y="2857"/>
                </a:lnTo>
                <a:lnTo>
                  <a:pt x="2639" y="2863"/>
                </a:lnTo>
                <a:lnTo>
                  <a:pt x="2655" y="2857"/>
                </a:lnTo>
                <a:lnTo>
                  <a:pt x="2665" y="2852"/>
                </a:lnTo>
                <a:lnTo>
                  <a:pt x="2681" y="2852"/>
                </a:lnTo>
                <a:lnTo>
                  <a:pt x="2691" y="2863"/>
                </a:lnTo>
                <a:lnTo>
                  <a:pt x="1637" y="2868"/>
                </a:lnTo>
                <a:lnTo>
                  <a:pt x="1398" y="2863"/>
                </a:lnTo>
                <a:lnTo>
                  <a:pt x="1164" y="2863"/>
                </a:lnTo>
                <a:lnTo>
                  <a:pt x="1029" y="2852"/>
                </a:lnTo>
                <a:lnTo>
                  <a:pt x="946" y="2847"/>
                </a:lnTo>
                <a:lnTo>
                  <a:pt x="702" y="2847"/>
                </a:lnTo>
                <a:lnTo>
                  <a:pt x="660" y="2847"/>
                </a:lnTo>
                <a:lnTo>
                  <a:pt x="639" y="2847"/>
                </a:lnTo>
                <a:lnTo>
                  <a:pt x="613" y="2863"/>
                </a:lnTo>
                <a:lnTo>
                  <a:pt x="608" y="2868"/>
                </a:lnTo>
                <a:lnTo>
                  <a:pt x="608" y="2873"/>
                </a:lnTo>
                <a:lnTo>
                  <a:pt x="639" y="2883"/>
                </a:lnTo>
                <a:lnTo>
                  <a:pt x="754" y="2894"/>
                </a:lnTo>
                <a:lnTo>
                  <a:pt x="811" y="2899"/>
                </a:lnTo>
                <a:lnTo>
                  <a:pt x="857" y="2899"/>
                </a:lnTo>
                <a:lnTo>
                  <a:pt x="904" y="2894"/>
                </a:lnTo>
                <a:lnTo>
                  <a:pt x="972" y="2899"/>
                </a:lnTo>
                <a:lnTo>
                  <a:pt x="1070" y="2904"/>
                </a:lnTo>
                <a:lnTo>
                  <a:pt x="1185" y="2909"/>
                </a:lnTo>
                <a:lnTo>
                  <a:pt x="1335" y="2909"/>
                </a:lnTo>
                <a:lnTo>
                  <a:pt x="1554" y="2904"/>
                </a:lnTo>
                <a:lnTo>
                  <a:pt x="1855" y="2894"/>
                </a:lnTo>
                <a:lnTo>
                  <a:pt x="2182" y="2889"/>
                </a:lnTo>
                <a:lnTo>
                  <a:pt x="2645" y="2889"/>
                </a:lnTo>
                <a:lnTo>
                  <a:pt x="2702" y="2889"/>
                </a:lnTo>
                <a:lnTo>
                  <a:pt x="2697" y="2909"/>
                </a:lnTo>
                <a:lnTo>
                  <a:pt x="2691" y="2925"/>
                </a:lnTo>
                <a:lnTo>
                  <a:pt x="2691" y="2946"/>
                </a:lnTo>
                <a:lnTo>
                  <a:pt x="2723" y="2909"/>
                </a:lnTo>
                <a:lnTo>
                  <a:pt x="2728" y="2909"/>
                </a:lnTo>
                <a:lnTo>
                  <a:pt x="2738" y="2930"/>
                </a:lnTo>
                <a:lnTo>
                  <a:pt x="2749" y="2941"/>
                </a:lnTo>
                <a:lnTo>
                  <a:pt x="2754" y="2946"/>
                </a:lnTo>
                <a:lnTo>
                  <a:pt x="2738" y="2977"/>
                </a:lnTo>
                <a:lnTo>
                  <a:pt x="2743" y="2982"/>
                </a:lnTo>
                <a:lnTo>
                  <a:pt x="2759" y="2972"/>
                </a:lnTo>
                <a:lnTo>
                  <a:pt x="2769" y="2951"/>
                </a:lnTo>
                <a:lnTo>
                  <a:pt x="2774" y="2951"/>
                </a:lnTo>
                <a:lnTo>
                  <a:pt x="2785" y="2961"/>
                </a:lnTo>
                <a:lnTo>
                  <a:pt x="2785" y="2972"/>
                </a:lnTo>
                <a:lnTo>
                  <a:pt x="2780" y="2972"/>
                </a:lnTo>
                <a:lnTo>
                  <a:pt x="2759" y="2977"/>
                </a:lnTo>
                <a:lnTo>
                  <a:pt x="2754" y="2982"/>
                </a:lnTo>
                <a:lnTo>
                  <a:pt x="2764" y="2987"/>
                </a:lnTo>
                <a:lnTo>
                  <a:pt x="2785" y="3013"/>
                </a:lnTo>
                <a:lnTo>
                  <a:pt x="2774" y="3029"/>
                </a:lnTo>
                <a:lnTo>
                  <a:pt x="2754" y="3013"/>
                </a:lnTo>
                <a:lnTo>
                  <a:pt x="2743" y="3003"/>
                </a:lnTo>
                <a:lnTo>
                  <a:pt x="2738" y="2987"/>
                </a:lnTo>
                <a:lnTo>
                  <a:pt x="2733" y="2967"/>
                </a:lnTo>
                <a:lnTo>
                  <a:pt x="2728" y="2956"/>
                </a:lnTo>
                <a:lnTo>
                  <a:pt x="2723" y="2972"/>
                </a:lnTo>
                <a:lnTo>
                  <a:pt x="2712" y="2993"/>
                </a:lnTo>
                <a:lnTo>
                  <a:pt x="2707" y="2998"/>
                </a:lnTo>
                <a:lnTo>
                  <a:pt x="2702" y="3003"/>
                </a:lnTo>
                <a:lnTo>
                  <a:pt x="2712" y="3013"/>
                </a:lnTo>
                <a:lnTo>
                  <a:pt x="2728" y="3018"/>
                </a:lnTo>
                <a:lnTo>
                  <a:pt x="2733" y="3018"/>
                </a:lnTo>
                <a:lnTo>
                  <a:pt x="2738" y="3018"/>
                </a:lnTo>
                <a:lnTo>
                  <a:pt x="2733" y="3029"/>
                </a:lnTo>
                <a:lnTo>
                  <a:pt x="2723" y="3055"/>
                </a:lnTo>
                <a:lnTo>
                  <a:pt x="2723" y="3060"/>
                </a:lnTo>
                <a:lnTo>
                  <a:pt x="2738" y="3060"/>
                </a:lnTo>
                <a:lnTo>
                  <a:pt x="2759" y="3060"/>
                </a:lnTo>
                <a:lnTo>
                  <a:pt x="2759" y="3107"/>
                </a:lnTo>
                <a:lnTo>
                  <a:pt x="2795" y="3107"/>
                </a:lnTo>
                <a:lnTo>
                  <a:pt x="2800" y="3086"/>
                </a:lnTo>
                <a:lnTo>
                  <a:pt x="2806" y="3065"/>
                </a:lnTo>
                <a:lnTo>
                  <a:pt x="2816" y="3055"/>
                </a:lnTo>
                <a:lnTo>
                  <a:pt x="2821" y="3055"/>
                </a:lnTo>
                <a:lnTo>
                  <a:pt x="2832" y="3055"/>
                </a:lnTo>
                <a:lnTo>
                  <a:pt x="2847" y="3081"/>
                </a:lnTo>
                <a:lnTo>
                  <a:pt x="2868" y="3107"/>
                </a:lnTo>
                <a:lnTo>
                  <a:pt x="3034" y="3107"/>
                </a:lnTo>
                <a:lnTo>
                  <a:pt x="3050" y="3091"/>
                </a:lnTo>
                <a:lnTo>
                  <a:pt x="3050" y="3107"/>
                </a:lnTo>
                <a:lnTo>
                  <a:pt x="3206" y="3107"/>
                </a:lnTo>
                <a:lnTo>
                  <a:pt x="3216" y="3091"/>
                </a:lnTo>
                <a:lnTo>
                  <a:pt x="3226" y="3091"/>
                </a:lnTo>
                <a:lnTo>
                  <a:pt x="3237" y="3096"/>
                </a:lnTo>
                <a:lnTo>
                  <a:pt x="3242" y="3107"/>
                </a:lnTo>
                <a:lnTo>
                  <a:pt x="4281" y="3107"/>
                </a:lnTo>
                <a:lnTo>
                  <a:pt x="4276" y="3081"/>
                </a:lnTo>
                <a:lnTo>
                  <a:pt x="4260" y="3055"/>
                </a:lnTo>
                <a:lnTo>
                  <a:pt x="4245" y="3034"/>
                </a:lnTo>
                <a:lnTo>
                  <a:pt x="4224" y="3018"/>
                </a:lnTo>
                <a:lnTo>
                  <a:pt x="4208" y="3003"/>
                </a:lnTo>
                <a:lnTo>
                  <a:pt x="4208" y="2993"/>
                </a:lnTo>
                <a:lnTo>
                  <a:pt x="4208" y="2982"/>
                </a:lnTo>
                <a:lnTo>
                  <a:pt x="4219" y="2967"/>
                </a:lnTo>
                <a:lnTo>
                  <a:pt x="4234" y="2967"/>
                </a:lnTo>
                <a:lnTo>
                  <a:pt x="4260" y="2977"/>
                </a:lnTo>
                <a:lnTo>
                  <a:pt x="4292" y="2998"/>
                </a:lnTo>
                <a:lnTo>
                  <a:pt x="4312" y="3018"/>
                </a:lnTo>
                <a:lnTo>
                  <a:pt x="4317" y="3034"/>
                </a:lnTo>
                <a:lnTo>
                  <a:pt x="4317" y="3055"/>
                </a:lnTo>
                <a:lnTo>
                  <a:pt x="4323" y="3070"/>
                </a:lnTo>
                <a:lnTo>
                  <a:pt x="4338" y="3091"/>
                </a:lnTo>
                <a:lnTo>
                  <a:pt x="4354" y="3107"/>
                </a:lnTo>
                <a:lnTo>
                  <a:pt x="4380" y="3107"/>
                </a:lnTo>
                <a:lnTo>
                  <a:pt x="4385" y="3096"/>
                </a:lnTo>
                <a:lnTo>
                  <a:pt x="4390" y="3081"/>
                </a:lnTo>
                <a:lnTo>
                  <a:pt x="4385" y="3065"/>
                </a:lnTo>
                <a:lnTo>
                  <a:pt x="4385" y="3055"/>
                </a:lnTo>
                <a:lnTo>
                  <a:pt x="4359" y="3029"/>
                </a:lnTo>
                <a:lnTo>
                  <a:pt x="4343" y="2987"/>
                </a:lnTo>
                <a:lnTo>
                  <a:pt x="4354" y="2972"/>
                </a:lnTo>
                <a:lnTo>
                  <a:pt x="4354" y="2967"/>
                </a:lnTo>
                <a:lnTo>
                  <a:pt x="4349" y="2961"/>
                </a:lnTo>
                <a:lnTo>
                  <a:pt x="4343" y="2967"/>
                </a:lnTo>
                <a:lnTo>
                  <a:pt x="4343" y="2961"/>
                </a:lnTo>
                <a:lnTo>
                  <a:pt x="4338" y="2951"/>
                </a:lnTo>
                <a:lnTo>
                  <a:pt x="4343" y="2941"/>
                </a:lnTo>
                <a:lnTo>
                  <a:pt x="4343" y="2935"/>
                </a:lnTo>
                <a:lnTo>
                  <a:pt x="4359" y="2930"/>
                </a:lnTo>
                <a:lnTo>
                  <a:pt x="4349" y="2920"/>
                </a:lnTo>
                <a:lnTo>
                  <a:pt x="4338" y="2904"/>
                </a:lnTo>
                <a:lnTo>
                  <a:pt x="4333" y="2889"/>
                </a:lnTo>
                <a:lnTo>
                  <a:pt x="4328" y="2878"/>
                </a:lnTo>
                <a:lnTo>
                  <a:pt x="4343" y="2863"/>
                </a:lnTo>
                <a:lnTo>
                  <a:pt x="4328" y="2868"/>
                </a:lnTo>
                <a:lnTo>
                  <a:pt x="4328" y="2863"/>
                </a:lnTo>
                <a:lnTo>
                  <a:pt x="4333" y="2857"/>
                </a:lnTo>
                <a:lnTo>
                  <a:pt x="4343" y="2857"/>
                </a:lnTo>
                <a:lnTo>
                  <a:pt x="4343" y="2852"/>
                </a:lnTo>
                <a:lnTo>
                  <a:pt x="4338" y="2857"/>
                </a:lnTo>
                <a:lnTo>
                  <a:pt x="4343" y="2847"/>
                </a:lnTo>
                <a:lnTo>
                  <a:pt x="4338" y="2847"/>
                </a:lnTo>
                <a:lnTo>
                  <a:pt x="4328" y="2847"/>
                </a:lnTo>
                <a:lnTo>
                  <a:pt x="4317" y="2852"/>
                </a:lnTo>
                <a:lnTo>
                  <a:pt x="4317" y="2857"/>
                </a:lnTo>
                <a:lnTo>
                  <a:pt x="4312" y="2863"/>
                </a:lnTo>
                <a:lnTo>
                  <a:pt x="4302" y="2863"/>
                </a:lnTo>
                <a:lnTo>
                  <a:pt x="4307" y="2852"/>
                </a:lnTo>
                <a:lnTo>
                  <a:pt x="4312" y="2842"/>
                </a:lnTo>
                <a:lnTo>
                  <a:pt x="4317" y="2826"/>
                </a:lnTo>
                <a:lnTo>
                  <a:pt x="4333" y="2816"/>
                </a:lnTo>
                <a:lnTo>
                  <a:pt x="4323" y="2795"/>
                </a:lnTo>
                <a:lnTo>
                  <a:pt x="4317" y="2780"/>
                </a:lnTo>
                <a:lnTo>
                  <a:pt x="4317" y="2738"/>
                </a:lnTo>
                <a:lnTo>
                  <a:pt x="4312" y="2743"/>
                </a:lnTo>
                <a:lnTo>
                  <a:pt x="4317" y="2738"/>
                </a:lnTo>
                <a:lnTo>
                  <a:pt x="4312" y="2733"/>
                </a:lnTo>
                <a:lnTo>
                  <a:pt x="4354" y="2717"/>
                </a:lnTo>
                <a:lnTo>
                  <a:pt x="4364" y="2712"/>
                </a:lnTo>
                <a:lnTo>
                  <a:pt x="4354" y="2707"/>
                </a:lnTo>
                <a:lnTo>
                  <a:pt x="4317" y="2696"/>
                </a:lnTo>
                <a:lnTo>
                  <a:pt x="4328" y="2691"/>
                </a:lnTo>
                <a:lnTo>
                  <a:pt x="4323" y="2691"/>
                </a:lnTo>
                <a:lnTo>
                  <a:pt x="4317" y="2686"/>
                </a:lnTo>
                <a:lnTo>
                  <a:pt x="4312" y="2670"/>
                </a:lnTo>
                <a:lnTo>
                  <a:pt x="4307" y="2660"/>
                </a:lnTo>
                <a:lnTo>
                  <a:pt x="4307" y="2665"/>
                </a:lnTo>
                <a:lnTo>
                  <a:pt x="4302" y="2681"/>
                </a:lnTo>
                <a:lnTo>
                  <a:pt x="4292" y="2691"/>
                </a:lnTo>
                <a:lnTo>
                  <a:pt x="4286" y="2660"/>
                </a:lnTo>
                <a:lnTo>
                  <a:pt x="4323" y="2587"/>
                </a:lnTo>
                <a:lnTo>
                  <a:pt x="4333" y="2546"/>
                </a:lnTo>
                <a:lnTo>
                  <a:pt x="4395" y="2546"/>
                </a:lnTo>
                <a:lnTo>
                  <a:pt x="4395" y="2541"/>
                </a:lnTo>
                <a:lnTo>
                  <a:pt x="4349" y="2541"/>
                </a:lnTo>
                <a:lnTo>
                  <a:pt x="4338" y="2541"/>
                </a:lnTo>
                <a:lnTo>
                  <a:pt x="4343" y="2504"/>
                </a:lnTo>
                <a:lnTo>
                  <a:pt x="4343" y="2478"/>
                </a:lnTo>
                <a:lnTo>
                  <a:pt x="4343" y="2447"/>
                </a:lnTo>
                <a:lnTo>
                  <a:pt x="4354" y="2421"/>
                </a:lnTo>
                <a:lnTo>
                  <a:pt x="4359" y="2405"/>
                </a:lnTo>
                <a:lnTo>
                  <a:pt x="4354" y="2395"/>
                </a:lnTo>
                <a:lnTo>
                  <a:pt x="4349" y="2380"/>
                </a:lnTo>
                <a:lnTo>
                  <a:pt x="4338" y="2380"/>
                </a:lnTo>
                <a:lnTo>
                  <a:pt x="4333" y="2400"/>
                </a:lnTo>
                <a:lnTo>
                  <a:pt x="4328" y="2426"/>
                </a:lnTo>
                <a:lnTo>
                  <a:pt x="4328" y="2457"/>
                </a:lnTo>
                <a:lnTo>
                  <a:pt x="4328" y="2520"/>
                </a:lnTo>
                <a:lnTo>
                  <a:pt x="4260" y="2509"/>
                </a:lnTo>
                <a:lnTo>
                  <a:pt x="4240" y="2509"/>
                </a:lnTo>
                <a:lnTo>
                  <a:pt x="4245" y="2504"/>
                </a:lnTo>
                <a:lnTo>
                  <a:pt x="4240" y="2504"/>
                </a:lnTo>
                <a:lnTo>
                  <a:pt x="4234" y="2509"/>
                </a:lnTo>
                <a:lnTo>
                  <a:pt x="4229" y="2509"/>
                </a:lnTo>
                <a:lnTo>
                  <a:pt x="4229" y="2504"/>
                </a:lnTo>
                <a:lnTo>
                  <a:pt x="4234" y="2494"/>
                </a:lnTo>
                <a:lnTo>
                  <a:pt x="4240" y="2483"/>
                </a:lnTo>
                <a:lnTo>
                  <a:pt x="4234" y="2478"/>
                </a:lnTo>
                <a:lnTo>
                  <a:pt x="4229" y="2483"/>
                </a:lnTo>
                <a:lnTo>
                  <a:pt x="4224" y="2483"/>
                </a:lnTo>
                <a:lnTo>
                  <a:pt x="4219" y="2483"/>
                </a:lnTo>
                <a:lnTo>
                  <a:pt x="4234" y="2473"/>
                </a:lnTo>
                <a:lnTo>
                  <a:pt x="4234" y="2468"/>
                </a:lnTo>
                <a:lnTo>
                  <a:pt x="4250" y="2457"/>
                </a:lnTo>
                <a:lnTo>
                  <a:pt x="4234" y="2452"/>
                </a:lnTo>
                <a:lnTo>
                  <a:pt x="4250" y="2447"/>
                </a:lnTo>
                <a:lnTo>
                  <a:pt x="4240" y="2447"/>
                </a:lnTo>
                <a:lnTo>
                  <a:pt x="4240" y="2442"/>
                </a:lnTo>
                <a:lnTo>
                  <a:pt x="4250" y="2431"/>
                </a:lnTo>
                <a:lnTo>
                  <a:pt x="4250" y="2426"/>
                </a:lnTo>
                <a:lnTo>
                  <a:pt x="4245" y="2426"/>
                </a:lnTo>
                <a:lnTo>
                  <a:pt x="4240" y="2431"/>
                </a:lnTo>
                <a:lnTo>
                  <a:pt x="4245" y="2421"/>
                </a:lnTo>
                <a:lnTo>
                  <a:pt x="4250" y="2421"/>
                </a:lnTo>
                <a:lnTo>
                  <a:pt x="4250" y="2405"/>
                </a:lnTo>
                <a:lnTo>
                  <a:pt x="4245" y="2405"/>
                </a:lnTo>
                <a:lnTo>
                  <a:pt x="4240" y="2405"/>
                </a:lnTo>
                <a:lnTo>
                  <a:pt x="4245" y="2411"/>
                </a:lnTo>
                <a:lnTo>
                  <a:pt x="4240" y="2416"/>
                </a:lnTo>
                <a:lnTo>
                  <a:pt x="4224" y="2416"/>
                </a:lnTo>
                <a:lnTo>
                  <a:pt x="4214" y="2416"/>
                </a:lnTo>
                <a:lnTo>
                  <a:pt x="4219" y="2411"/>
                </a:lnTo>
                <a:lnTo>
                  <a:pt x="4208" y="2416"/>
                </a:lnTo>
                <a:lnTo>
                  <a:pt x="4214" y="2405"/>
                </a:lnTo>
                <a:lnTo>
                  <a:pt x="4214" y="2395"/>
                </a:lnTo>
                <a:lnTo>
                  <a:pt x="4214" y="2390"/>
                </a:lnTo>
                <a:lnTo>
                  <a:pt x="4224" y="2380"/>
                </a:lnTo>
                <a:lnTo>
                  <a:pt x="4219" y="2380"/>
                </a:lnTo>
                <a:lnTo>
                  <a:pt x="4214" y="2374"/>
                </a:lnTo>
                <a:lnTo>
                  <a:pt x="4229" y="2369"/>
                </a:lnTo>
                <a:lnTo>
                  <a:pt x="4229" y="2359"/>
                </a:lnTo>
                <a:lnTo>
                  <a:pt x="4203" y="2369"/>
                </a:lnTo>
                <a:lnTo>
                  <a:pt x="4208" y="2354"/>
                </a:lnTo>
                <a:lnTo>
                  <a:pt x="4219" y="2343"/>
                </a:lnTo>
                <a:lnTo>
                  <a:pt x="4224" y="2333"/>
                </a:lnTo>
                <a:lnTo>
                  <a:pt x="4214" y="2333"/>
                </a:lnTo>
                <a:lnTo>
                  <a:pt x="4208" y="2333"/>
                </a:lnTo>
                <a:lnTo>
                  <a:pt x="4208" y="2328"/>
                </a:lnTo>
                <a:lnTo>
                  <a:pt x="4224" y="2312"/>
                </a:lnTo>
                <a:lnTo>
                  <a:pt x="4234" y="2291"/>
                </a:lnTo>
                <a:lnTo>
                  <a:pt x="4255" y="2286"/>
                </a:lnTo>
                <a:lnTo>
                  <a:pt x="4271" y="2276"/>
                </a:lnTo>
                <a:lnTo>
                  <a:pt x="4276" y="2270"/>
                </a:lnTo>
                <a:lnTo>
                  <a:pt x="4245" y="2265"/>
                </a:lnTo>
                <a:lnTo>
                  <a:pt x="4240" y="2265"/>
                </a:lnTo>
                <a:lnTo>
                  <a:pt x="4240" y="2255"/>
                </a:lnTo>
                <a:lnTo>
                  <a:pt x="4245" y="2244"/>
                </a:lnTo>
                <a:lnTo>
                  <a:pt x="4250" y="2234"/>
                </a:lnTo>
                <a:lnTo>
                  <a:pt x="4250" y="2224"/>
                </a:lnTo>
                <a:lnTo>
                  <a:pt x="4245" y="2224"/>
                </a:lnTo>
                <a:lnTo>
                  <a:pt x="4224" y="2234"/>
                </a:lnTo>
                <a:lnTo>
                  <a:pt x="4198" y="2224"/>
                </a:lnTo>
                <a:lnTo>
                  <a:pt x="4214" y="2218"/>
                </a:lnTo>
                <a:lnTo>
                  <a:pt x="4224" y="2213"/>
                </a:lnTo>
                <a:lnTo>
                  <a:pt x="4219" y="2208"/>
                </a:lnTo>
                <a:lnTo>
                  <a:pt x="4193" y="2198"/>
                </a:lnTo>
                <a:lnTo>
                  <a:pt x="4182" y="2192"/>
                </a:lnTo>
                <a:lnTo>
                  <a:pt x="4188" y="2172"/>
                </a:lnTo>
                <a:lnTo>
                  <a:pt x="4198" y="2167"/>
                </a:lnTo>
                <a:lnTo>
                  <a:pt x="4214" y="2167"/>
                </a:lnTo>
                <a:lnTo>
                  <a:pt x="4219" y="2167"/>
                </a:lnTo>
                <a:lnTo>
                  <a:pt x="4219" y="2172"/>
                </a:lnTo>
                <a:lnTo>
                  <a:pt x="4224" y="2182"/>
                </a:lnTo>
                <a:lnTo>
                  <a:pt x="4229" y="2182"/>
                </a:lnTo>
                <a:lnTo>
                  <a:pt x="4234" y="2172"/>
                </a:lnTo>
                <a:lnTo>
                  <a:pt x="4224" y="2161"/>
                </a:lnTo>
                <a:lnTo>
                  <a:pt x="4214" y="2151"/>
                </a:lnTo>
                <a:lnTo>
                  <a:pt x="4214" y="2146"/>
                </a:lnTo>
                <a:lnTo>
                  <a:pt x="4208" y="2141"/>
                </a:lnTo>
                <a:lnTo>
                  <a:pt x="4219" y="2135"/>
                </a:lnTo>
                <a:lnTo>
                  <a:pt x="4224" y="2135"/>
                </a:lnTo>
                <a:lnTo>
                  <a:pt x="4229" y="2125"/>
                </a:lnTo>
                <a:lnTo>
                  <a:pt x="4224" y="2120"/>
                </a:lnTo>
                <a:lnTo>
                  <a:pt x="4203" y="2120"/>
                </a:lnTo>
                <a:lnTo>
                  <a:pt x="4208" y="2115"/>
                </a:lnTo>
                <a:lnTo>
                  <a:pt x="4219" y="2104"/>
                </a:lnTo>
                <a:lnTo>
                  <a:pt x="4234" y="2104"/>
                </a:lnTo>
                <a:lnTo>
                  <a:pt x="4271" y="2104"/>
                </a:lnTo>
                <a:lnTo>
                  <a:pt x="4286" y="2099"/>
                </a:lnTo>
                <a:lnTo>
                  <a:pt x="4292" y="2089"/>
                </a:lnTo>
                <a:lnTo>
                  <a:pt x="4281" y="2063"/>
                </a:lnTo>
                <a:lnTo>
                  <a:pt x="4276" y="2047"/>
                </a:lnTo>
                <a:lnTo>
                  <a:pt x="4276" y="2042"/>
                </a:lnTo>
                <a:lnTo>
                  <a:pt x="4286" y="2037"/>
                </a:lnTo>
                <a:lnTo>
                  <a:pt x="4302" y="2037"/>
                </a:lnTo>
                <a:lnTo>
                  <a:pt x="4323" y="2026"/>
                </a:lnTo>
                <a:lnTo>
                  <a:pt x="4349" y="2011"/>
                </a:lnTo>
                <a:lnTo>
                  <a:pt x="4364" y="1995"/>
                </a:lnTo>
                <a:lnTo>
                  <a:pt x="4349" y="2000"/>
                </a:lnTo>
                <a:lnTo>
                  <a:pt x="4333" y="2000"/>
                </a:lnTo>
                <a:lnTo>
                  <a:pt x="4302" y="1985"/>
                </a:lnTo>
                <a:lnTo>
                  <a:pt x="4323" y="1943"/>
                </a:lnTo>
                <a:lnTo>
                  <a:pt x="4343" y="1912"/>
                </a:lnTo>
                <a:lnTo>
                  <a:pt x="4354" y="1902"/>
                </a:lnTo>
                <a:lnTo>
                  <a:pt x="4359" y="1902"/>
                </a:lnTo>
                <a:lnTo>
                  <a:pt x="4395" y="1896"/>
                </a:lnTo>
                <a:lnTo>
                  <a:pt x="4395" y="1870"/>
                </a:lnTo>
                <a:lnTo>
                  <a:pt x="4390" y="1860"/>
                </a:lnTo>
                <a:lnTo>
                  <a:pt x="4364" y="1839"/>
                </a:lnTo>
                <a:lnTo>
                  <a:pt x="4364" y="1860"/>
                </a:lnTo>
                <a:lnTo>
                  <a:pt x="4364" y="1876"/>
                </a:lnTo>
                <a:lnTo>
                  <a:pt x="4359" y="1891"/>
                </a:lnTo>
                <a:lnTo>
                  <a:pt x="4349" y="1855"/>
                </a:lnTo>
                <a:lnTo>
                  <a:pt x="4349" y="1834"/>
                </a:lnTo>
                <a:lnTo>
                  <a:pt x="4354" y="1818"/>
                </a:lnTo>
                <a:lnTo>
                  <a:pt x="4364" y="1792"/>
                </a:lnTo>
                <a:lnTo>
                  <a:pt x="4395" y="1803"/>
                </a:lnTo>
                <a:lnTo>
                  <a:pt x="4395" y="1455"/>
                </a:lnTo>
                <a:lnTo>
                  <a:pt x="4380" y="1455"/>
                </a:lnTo>
                <a:lnTo>
                  <a:pt x="4364" y="1460"/>
                </a:lnTo>
                <a:lnTo>
                  <a:pt x="4354" y="1444"/>
                </a:lnTo>
                <a:lnTo>
                  <a:pt x="4354" y="1434"/>
                </a:lnTo>
                <a:lnTo>
                  <a:pt x="4359" y="1408"/>
                </a:lnTo>
                <a:lnTo>
                  <a:pt x="4359" y="1372"/>
                </a:lnTo>
                <a:lnTo>
                  <a:pt x="4359" y="1356"/>
                </a:lnTo>
                <a:lnTo>
                  <a:pt x="4354" y="1361"/>
                </a:lnTo>
                <a:lnTo>
                  <a:pt x="4343" y="1377"/>
                </a:lnTo>
                <a:lnTo>
                  <a:pt x="4343" y="1398"/>
                </a:lnTo>
                <a:lnTo>
                  <a:pt x="4343" y="1424"/>
                </a:lnTo>
                <a:lnTo>
                  <a:pt x="4343" y="1444"/>
                </a:lnTo>
                <a:lnTo>
                  <a:pt x="4338" y="1455"/>
                </a:lnTo>
                <a:lnTo>
                  <a:pt x="4333" y="1450"/>
                </a:lnTo>
                <a:lnTo>
                  <a:pt x="4328" y="1429"/>
                </a:lnTo>
                <a:lnTo>
                  <a:pt x="4328" y="1424"/>
                </a:lnTo>
                <a:lnTo>
                  <a:pt x="4323" y="1429"/>
                </a:lnTo>
                <a:lnTo>
                  <a:pt x="4323" y="1444"/>
                </a:lnTo>
                <a:lnTo>
                  <a:pt x="4328" y="1455"/>
                </a:lnTo>
                <a:lnTo>
                  <a:pt x="4333" y="1460"/>
                </a:lnTo>
                <a:lnTo>
                  <a:pt x="4338" y="1460"/>
                </a:lnTo>
                <a:lnTo>
                  <a:pt x="4338" y="1496"/>
                </a:lnTo>
                <a:lnTo>
                  <a:pt x="4317" y="1444"/>
                </a:lnTo>
                <a:lnTo>
                  <a:pt x="4302" y="1387"/>
                </a:lnTo>
                <a:lnTo>
                  <a:pt x="4297" y="1356"/>
                </a:lnTo>
                <a:lnTo>
                  <a:pt x="4286" y="1330"/>
                </a:lnTo>
                <a:lnTo>
                  <a:pt x="4286" y="1299"/>
                </a:lnTo>
                <a:lnTo>
                  <a:pt x="4281" y="1263"/>
                </a:lnTo>
                <a:lnTo>
                  <a:pt x="4281" y="1278"/>
                </a:lnTo>
                <a:lnTo>
                  <a:pt x="4281" y="1304"/>
                </a:lnTo>
                <a:lnTo>
                  <a:pt x="4276" y="1309"/>
                </a:lnTo>
                <a:lnTo>
                  <a:pt x="4281" y="1299"/>
                </a:lnTo>
                <a:lnTo>
                  <a:pt x="4276" y="1252"/>
                </a:lnTo>
                <a:lnTo>
                  <a:pt x="4276" y="1257"/>
                </a:lnTo>
                <a:lnTo>
                  <a:pt x="4271" y="1257"/>
                </a:lnTo>
                <a:lnTo>
                  <a:pt x="4266" y="1242"/>
                </a:lnTo>
                <a:lnTo>
                  <a:pt x="4266" y="1247"/>
                </a:lnTo>
                <a:lnTo>
                  <a:pt x="4260" y="1190"/>
                </a:lnTo>
                <a:lnTo>
                  <a:pt x="4255" y="1195"/>
                </a:lnTo>
                <a:lnTo>
                  <a:pt x="4255" y="1211"/>
                </a:lnTo>
                <a:lnTo>
                  <a:pt x="4250" y="1190"/>
                </a:lnTo>
                <a:lnTo>
                  <a:pt x="4250" y="1174"/>
                </a:lnTo>
                <a:lnTo>
                  <a:pt x="4245" y="1143"/>
                </a:lnTo>
                <a:lnTo>
                  <a:pt x="4245" y="1138"/>
                </a:lnTo>
                <a:lnTo>
                  <a:pt x="4245" y="1133"/>
                </a:lnTo>
                <a:lnTo>
                  <a:pt x="4245" y="1128"/>
                </a:lnTo>
                <a:lnTo>
                  <a:pt x="4240" y="1117"/>
                </a:lnTo>
                <a:lnTo>
                  <a:pt x="4234" y="1128"/>
                </a:lnTo>
                <a:lnTo>
                  <a:pt x="4229" y="1169"/>
                </a:lnTo>
                <a:lnTo>
                  <a:pt x="4224" y="1205"/>
                </a:lnTo>
                <a:lnTo>
                  <a:pt x="4224" y="1247"/>
                </a:lnTo>
                <a:lnTo>
                  <a:pt x="4229" y="1263"/>
                </a:lnTo>
                <a:lnTo>
                  <a:pt x="4240" y="1226"/>
                </a:lnTo>
                <a:lnTo>
                  <a:pt x="4240" y="1205"/>
                </a:lnTo>
                <a:lnTo>
                  <a:pt x="4245" y="1200"/>
                </a:lnTo>
                <a:lnTo>
                  <a:pt x="4245" y="1221"/>
                </a:lnTo>
                <a:lnTo>
                  <a:pt x="4250" y="1242"/>
                </a:lnTo>
                <a:lnTo>
                  <a:pt x="4250" y="1237"/>
                </a:lnTo>
                <a:lnTo>
                  <a:pt x="4250" y="1242"/>
                </a:lnTo>
                <a:lnTo>
                  <a:pt x="4255" y="1257"/>
                </a:lnTo>
                <a:lnTo>
                  <a:pt x="4245" y="1268"/>
                </a:lnTo>
                <a:lnTo>
                  <a:pt x="4245" y="1273"/>
                </a:lnTo>
                <a:lnTo>
                  <a:pt x="4245" y="1268"/>
                </a:lnTo>
                <a:lnTo>
                  <a:pt x="4245" y="1247"/>
                </a:lnTo>
                <a:lnTo>
                  <a:pt x="4245" y="1237"/>
                </a:lnTo>
                <a:lnTo>
                  <a:pt x="4240" y="1242"/>
                </a:lnTo>
                <a:lnTo>
                  <a:pt x="4234" y="1294"/>
                </a:lnTo>
                <a:lnTo>
                  <a:pt x="4240" y="1315"/>
                </a:lnTo>
                <a:lnTo>
                  <a:pt x="4250" y="1325"/>
                </a:lnTo>
                <a:lnTo>
                  <a:pt x="4260" y="1330"/>
                </a:lnTo>
                <a:lnTo>
                  <a:pt x="4276" y="1330"/>
                </a:lnTo>
                <a:lnTo>
                  <a:pt x="4276" y="1356"/>
                </a:lnTo>
                <a:lnTo>
                  <a:pt x="4271" y="1377"/>
                </a:lnTo>
                <a:lnTo>
                  <a:pt x="4240" y="1341"/>
                </a:lnTo>
                <a:lnTo>
                  <a:pt x="4260" y="1450"/>
                </a:lnTo>
                <a:lnTo>
                  <a:pt x="4276" y="1616"/>
                </a:lnTo>
                <a:lnTo>
                  <a:pt x="4276" y="1673"/>
                </a:lnTo>
                <a:lnTo>
                  <a:pt x="4255" y="1476"/>
                </a:lnTo>
                <a:lnTo>
                  <a:pt x="4234" y="1330"/>
                </a:lnTo>
                <a:lnTo>
                  <a:pt x="4224" y="1315"/>
                </a:lnTo>
                <a:lnTo>
                  <a:pt x="4214" y="1294"/>
                </a:lnTo>
                <a:lnTo>
                  <a:pt x="4203" y="1247"/>
                </a:lnTo>
                <a:lnTo>
                  <a:pt x="4198" y="1226"/>
                </a:lnTo>
                <a:lnTo>
                  <a:pt x="4203" y="1211"/>
                </a:lnTo>
                <a:lnTo>
                  <a:pt x="4208" y="1200"/>
                </a:lnTo>
                <a:lnTo>
                  <a:pt x="4198" y="1159"/>
                </a:lnTo>
                <a:lnTo>
                  <a:pt x="4198" y="1169"/>
                </a:lnTo>
                <a:lnTo>
                  <a:pt x="4193" y="1153"/>
                </a:lnTo>
                <a:lnTo>
                  <a:pt x="4193" y="1128"/>
                </a:lnTo>
                <a:lnTo>
                  <a:pt x="4188" y="1107"/>
                </a:lnTo>
                <a:lnTo>
                  <a:pt x="4182" y="1133"/>
                </a:lnTo>
                <a:lnTo>
                  <a:pt x="4182" y="1159"/>
                </a:lnTo>
                <a:lnTo>
                  <a:pt x="4182" y="1164"/>
                </a:lnTo>
                <a:lnTo>
                  <a:pt x="4177" y="1138"/>
                </a:lnTo>
                <a:lnTo>
                  <a:pt x="4177" y="1143"/>
                </a:lnTo>
                <a:lnTo>
                  <a:pt x="4172" y="1148"/>
                </a:lnTo>
                <a:lnTo>
                  <a:pt x="4177" y="1133"/>
                </a:lnTo>
                <a:lnTo>
                  <a:pt x="4177" y="1128"/>
                </a:lnTo>
                <a:lnTo>
                  <a:pt x="4172" y="1081"/>
                </a:lnTo>
                <a:lnTo>
                  <a:pt x="4167" y="1081"/>
                </a:lnTo>
                <a:lnTo>
                  <a:pt x="4167" y="1076"/>
                </a:lnTo>
                <a:lnTo>
                  <a:pt x="4167" y="1060"/>
                </a:lnTo>
                <a:lnTo>
                  <a:pt x="4162" y="1070"/>
                </a:lnTo>
                <a:lnTo>
                  <a:pt x="4162" y="1044"/>
                </a:lnTo>
                <a:lnTo>
                  <a:pt x="4151" y="1008"/>
                </a:lnTo>
                <a:lnTo>
                  <a:pt x="4156" y="1055"/>
                </a:lnTo>
                <a:lnTo>
                  <a:pt x="4167" y="1143"/>
                </a:lnTo>
                <a:lnTo>
                  <a:pt x="4167" y="1159"/>
                </a:lnTo>
                <a:lnTo>
                  <a:pt x="4167" y="1153"/>
                </a:lnTo>
                <a:lnTo>
                  <a:pt x="4172" y="1174"/>
                </a:lnTo>
                <a:lnTo>
                  <a:pt x="4167" y="1128"/>
                </a:lnTo>
                <a:lnTo>
                  <a:pt x="4182" y="1216"/>
                </a:lnTo>
                <a:lnTo>
                  <a:pt x="4193" y="1309"/>
                </a:lnTo>
                <a:lnTo>
                  <a:pt x="4177" y="1221"/>
                </a:lnTo>
                <a:lnTo>
                  <a:pt x="4177" y="1205"/>
                </a:lnTo>
                <a:lnTo>
                  <a:pt x="4177" y="1216"/>
                </a:lnTo>
                <a:lnTo>
                  <a:pt x="4182" y="1273"/>
                </a:lnTo>
                <a:lnTo>
                  <a:pt x="4188" y="1372"/>
                </a:lnTo>
                <a:lnTo>
                  <a:pt x="4193" y="1387"/>
                </a:lnTo>
                <a:lnTo>
                  <a:pt x="4193" y="1377"/>
                </a:lnTo>
                <a:lnTo>
                  <a:pt x="4188" y="1346"/>
                </a:lnTo>
                <a:lnTo>
                  <a:pt x="4188" y="1315"/>
                </a:lnTo>
                <a:lnTo>
                  <a:pt x="4193" y="1341"/>
                </a:lnTo>
                <a:lnTo>
                  <a:pt x="4193" y="1366"/>
                </a:lnTo>
                <a:lnTo>
                  <a:pt x="4193" y="1356"/>
                </a:lnTo>
                <a:lnTo>
                  <a:pt x="4198" y="1366"/>
                </a:lnTo>
                <a:lnTo>
                  <a:pt x="4198" y="1398"/>
                </a:lnTo>
                <a:lnTo>
                  <a:pt x="4193" y="1366"/>
                </a:lnTo>
                <a:lnTo>
                  <a:pt x="4193" y="1356"/>
                </a:lnTo>
                <a:lnTo>
                  <a:pt x="4193" y="1366"/>
                </a:lnTo>
                <a:lnTo>
                  <a:pt x="4198" y="1429"/>
                </a:lnTo>
                <a:lnTo>
                  <a:pt x="4203" y="1460"/>
                </a:lnTo>
                <a:lnTo>
                  <a:pt x="4208" y="1481"/>
                </a:lnTo>
                <a:lnTo>
                  <a:pt x="4214" y="1481"/>
                </a:lnTo>
                <a:lnTo>
                  <a:pt x="4219" y="1543"/>
                </a:lnTo>
                <a:lnTo>
                  <a:pt x="4198" y="1455"/>
                </a:lnTo>
                <a:lnTo>
                  <a:pt x="4182" y="1366"/>
                </a:lnTo>
                <a:lnTo>
                  <a:pt x="4177" y="1315"/>
                </a:lnTo>
                <a:lnTo>
                  <a:pt x="4177" y="1304"/>
                </a:lnTo>
                <a:lnTo>
                  <a:pt x="4177" y="1283"/>
                </a:lnTo>
                <a:lnTo>
                  <a:pt x="4167" y="1205"/>
                </a:lnTo>
                <a:lnTo>
                  <a:pt x="4172" y="1263"/>
                </a:lnTo>
                <a:lnTo>
                  <a:pt x="4167" y="1247"/>
                </a:lnTo>
                <a:lnTo>
                  <a:pt x="4162" y="1164"/>
                </a:lnTo>
                <a:lnTo>
                  <a:pt x="4162" y="1231"/>
                </a:lnTo>
                <a:lnTo>
                  <a:pt x="4162" y="1216"/>
                </a:lnTo>
                <a:lnTo>
                  <a:pt x="4156" y="1148"/>
                </a:lnTo>
                <a:lnTo>
                  <a:pt x="4156" y="1159"/>
                </a:lnTo>
                <a:lnTo>
                  <a:pt x="4151" y="1148"/>
                </a:lnTo>
                <a:lnTo>
                  <a:pt x="4151" y="1122"/>
                </a:lnTo>
                <a:lnTo>
                  <a:pt x="4151" y="1133"/>
                </a:lnTo>
                <a:lnTo>
                  <a:pt x="4151" y="1138"/>
                </a:lnTo>
                <a:lnTo>
                  <a:pt x="4151" y="1133"/>
                </a:lnTo>
                <a:lnTo>
                  <a:pt x="4141" y="1044"/>
                </a:lnTo>
                <a:lnTo>
                  <a:pt x="4141" y="1039"/>
                </a:lnTo>
                <a:lnTo>
                  <a:pt x="4136" y="1044"/>
                </a:lnTo>
                <a:lnTo>
                  <a:pt x="4136" y="1029"/>
                </a:lnTo>
                <a:lnTo>
                  <a:pt x="4130" y="1013"/>
                </a:lnTo>
                <a:lnTo>
                  <a:pt x="4130" y="977"/>
                </a:lnTo>
                <a:lnTo>
                  <a:pt x="4125" y="956"/>
                </a:lnTo>
                <a:lnTo>
                  <a:pt x="4125" y="946"/>
                </a:lnTo>
                <a:lnTo>
                  <a:pt x="4115" y="920"/>
                </a:lnTo>
                <a:lnTo>
                  <a:pt x="4115" y="966"/>
                </a:lnTo>
                <a:lnTo>
                  <a:pt x="4110" y="909"/>
                </a:lnTo>
                <a:lnTo>
                  <a:pt x="4104" y="904"/>
                </a:lnTo>
                <a:lnTo>
                  <a:pt x="4104" y="920"/>
                </a:lnTo>
                <a:lnTo>
                  <a:pt x="4099" y="899"/>
                </a:lnTo>
                <a:lnTo>
                  <a:pt x="4120" y="1242"/>
                </a:lnTo>
                <a:lnTo>
                  <a:pt x="4094" y="863"/>
                </a:lnTo>
                <a:lnTo>
                  <a:pt x="4094" y="847"/>
                </a:lnTo>
                <a:lnTo>
                  <a:pt x="4094" y="774"/>
                </a:lnTo>
                <a:lnTo>
                  <a:pt x="4099" y="821"/>
                </a:lnTo>
                <a:lnTo>
                  <a:pt x="4099" y="707"/>
                </a:lnTo>
                <a:lnTo>
                  <a:pt x="4115" y="920"/>
                </a:lnTo>
                <a:lnTo>
                  <a:pt x="4125" y="946"/>
                </a:lnTo>
                <a:lnTo>
                  <a:pt x="4120" y="883"/>
                </a:lnTo>
                <a:lnTo>
                  <a:pt x="4115" y="837"/>
                </a:lnTo>
                <a:lnTo>
                  <a:pt x="4120" y="868"/>
                </a:lnTo>
                <a:lnTo>
                  <a:pt x="4125" y="946"/>
                </a:lnTo>
                <a:lnTo>
                  <a:pt x="4130" y="951"/>
                </a:lnTo>
                <a:lnTo>
                  <a:pt x="4110" y="774"/>
                </a:lnTo>
                <a:lnTo>
                  <a:pt x="4104" y="686"/>
                </a:lnTo>
                <a:lnTo>
                  <a:pt x="4110" y="759"/>
                </a:lnTo>
                <a:lnTo>
                  <a:pt x="4115" y="769"/>
                </a:lnTo>
                <a:lnTo>
                  <a:pt x="4110" y="738"/>
                </a:lnTo>
                <a:lnTo>
                  <a:pt x="4099" y="603"/>
                </a:lnTo>
                <a:lnTo>
                  <a:pt x="4099" y="598"/>
                </a:lnTo>
                <a:lnTo>
                  <a:pt x="4104" y="608"/>
                </a:lnTo>
                <a:lnTo>
                  <a:pt x="4104" y="634"/>
                </a:lnTo>
                <a:lnTo>
                  <a:pt x="4110" y="650"/>
                </a:lnTo>
                <a:lnTo>
                  <a:pt x="4115" y="722"/>
                </a:lnTo>
                <a:lnTo>
                  <a:pt x="4115" y="743"/>
                </a:lnTo>
                <a:lnTo>
                  <a:pt x="4115" y="738"/>
                </a:lnTo>
                <a:lnTo>
                  <a:pt x="4115" y="712"/>
                </a:lnTo>
                <a:lnTo>
                  <a:pt x="4120" y="774"/>
                </a:lnTo>
                <a:lnTo>
                  <a:pt x="4120" y="816"/>
                </a:lnTo>
                <a:lnTo>
                  <a:pt x="4120" y="831"/>
                </a:lnTo>
                <a:lnTo>
                  <a:pt x="4125" y="826"/>
                </a:lnTo>
                <a:lnTo>
                  <a:pt x="4125" y="821"/>
                </a:lnTo>
                <a:lnTo>
                  <a:pt x="4125" y="826"/>
                </a:lnTo>
                <a:lnTo>
                  <a:pt x="4130" y="873"/>
                </a:lnTo>
                <a:lnTo>
                  <a:pt x="4136" y="935"/>
                </a:lnTo>
                <a:lnTo>
                  <a:pt x="4136" y="946"/>
                </a:lnTo>
                <a:lnTo>
                  <a:pt x="4136" y="935"/>
                </a:lnTo>
                <a:lnTo>
                  <a:pt x="4136" y="909"/>
                </a:lnTo>
                <a:lnTo>
                  <a:pt x="4130" y="831"/>
                </a:lnTo>
                <a:lnTo>
                  <a:pt x="4130" y="816"/>
                </a:lnTo>
                <a:lnTo>
                  <a:pt x="4141" y="883"/>
                </a:lnTo>
                <a:lnTo>
                  <a:pt x="4141" y="889"/>
                </a:lnTo>
                <a:lnTo>
                  <a:pt x="4141" y="883"/>
                </a:lnTo>
                <a:lnTo>
                  <a:pt x="4136" y="878"/>
                </a:lnTo>
                <a:lnTo>
                  <a:pt x="4141" y="925"/>
                </a:lnTo>
                <a:lnTo>
                  <a:pt x="4146" y="920"/>
                </a:lnTo>
                <a:lnTo>
                  <a:pt x="4141" y="878"/>
                </a:lnTo>
                <a:lnTo>
                  <a:pt x="4146" y="842"/>
                </a:lnTo>
                <a:lnTo>
                  <a:pt x="4146" y="837"/>
                </a:lnTo>
                <a:lnTo>
                  <a:pt x="4146" y="847"/>
                </a:lnTo>
                <a:lnTo>
                  <a:pt x="4151" y="863"/>
                </a:lnTo>
                <a:lnTo>
                  <a:pt x="4156" y="920"/>
                </a:lnTo>
                <a:lnTo>
                  <a:pt x="4156" y="935"/>
                </a:lnTo>
                <a:lnTo>
                  <a:pt x="4162" y="920"/>
                </a:lnTo>
                <a:lnTo>
                  <a:pt x="4162" y="873"/>
                </a:lnTo>
                <a:lnTo>
                  <a:pt x="4162" y="785"/>
                </a:lnTo>
                <a:lnTo>
                  <a:pt x="4167" y="722"/>
                </a:lnTo>
                <a:lnTo>
                  <a:pt x="4167" y="712"/>
                </a:lnTo>
                <a:lnTo>
                  <a:pt x="4172" y="722"/>
                </a:lnTo>
                <a:lnTo>
                  <a:pt x="4177" y="774"/>
                </a:lnTo>
                <a:lnTo>
                  <a:pt x="4177" y="779"/>
                </a:lnTo>
                <a:lnTo>
                  <a:pt x="4182" y="769"/>
                </a:lnTo>
                <a:lnTo>
                  <a:pt x="4193" y="696"/>
                </a:lnTo>
                <a:lnTo>
                  <a:pt x="4172" y="655"/>
                </a:lnTo>
                <a:lnTo>
                  <a:pt x="4172" y="644"/>
                </a:lnTo>
                <a:lnTo>
                  <a:pt x="4177" y="634"/>
                </a:lnTo>
                <a:lnTo>
                  <a:pt x="4193" y="634"/>
                </a:lnTo>
                <a:lnTo>
                  <a:pt x="4208" y="639"/>
                </a:lnTo>
                <a:lnTo>
                  <a:pt x="4224" y="639"/>
                </a:lnTo>
                <a:lnTo>
                  <a:pt x="4224" y="644"/>
                </a:lnTo>
                <a:lnTo>
                  <a:pt x="4240" y="655"/>
                </a:lnTo>
                <a:lnTo>
                  <a:pt x="4245" y="660"/>
                </a:lnTo>
                <a:lnTo>
                  <a:pt x="4229" y="686"/>
                </a:lnTo>
                <a:lnTo>
                  <a:pt x="4208" y="707"/>
                </a:lnTo>
                <a:lnTo>
                  <a:pt x="4198" y="696"/>
                </a:lnTo>
                <a:lnTo>
                  <a:pt x="4198" y="743"/>
                </a:lnTo>
                <a:lnTo>
                  <a:pt x="4198" y="764"/>
                </a:lnTo>
                <a:lnTo>
                  <a:pt x="4203" y="753"/>
                </a:lnTo>
                <a:lnTo>
                  <a:pt x="4208" y="733"/>
                </a:lnTo>
                <a:lnTo>
                  <a:pt x="4214" y="753"/>
                </a:lnTo>
                <a:lnTo>
                  <a:pt x="4203" y="779"/>
                </a:lnTo>
                <a:lnTo>
                  <a:pt x="4182" y="816"/>
                </a:lnTo>
                <a:lnTo>
                  <a:pt x="4182" y="831"/>
                </a:lnTo>
                <a:lnTo>
                  <a:pt x="4188" y="826"/>
                </a:lnTo>
                <a:lnTo>
                  <a:pt x="4198" y="821"/>
                </a:lnTo>
                <a:lnTo>
                  <a:pt x="4203" y="821"/>
                </a:lnTo>
                <a:lnTo>
                  <a:pt x="4203" y="826"/>
                </a:lnTo>
                <a:lnTo>
                  <a:pt x="4198" y="842"/>
                </a:lnTo>
                <a:lnTo>
                  <a:pt x="4193" y="863"/>
                </a:lnTo>
                <a:lnTo>
                  <a:pt x="4188" y="878"/>
                </a:lnTo>
                <a:lnTo>
                  <a:pt x="4193" y="904"/>
                </a:lnTo>
                <a:lnTo>
                  <a:pt x="4193" y="915"/>
                </a:lnTo>
                <a:lnTo>
                  <a:pt x="4198" y="904"/>
                </a:lnTo>
                <a:lnTo>
                  <a:pt x="4203" y="889"/>
                </a:lnTo>
                <a:lnTo>
                  <a:pt x="4214" y="826"/>
                </a:lnTo>
                <a:lnTo>
                  <a:pt x="4224" y="816"/>
                </a:lnTo>
                <a:lnTo>
                  <a:pt x="4234" y="863"/>
                </a:lnTo>
                <a:lnTo>
                  <a:pt x="4234" y="868"/>
                </a:lnTo>
                <a:lnTo>
                  <a:pt x="4229" y="868"/>
                </a:lnTo>
                <a:lnTo>
                  <a:pt x="4224" y="863"/>
                </a:lnTo>
                <a:lnTo>
                  <a:pt x="4219" y="863"/>
                </a:lnTo>
                <a:lnTo>
                  <a:pt x="4214" y="920"/>
                </a:lnTo>
                <a:lnTo>
                  <a:pt x="4234" y="909"/>
                </a:lnTo>
                <a:lnTo>
                  <a:pt x="4234" y="904"/>
                </a:lnTo>
                <a:lnTo>
                  <a:pt x="4234" y="909"/>
                </a:lnTo>
                <a:lnTo>
                  <a:pt x="4266" y="894"/>
                </a:lnTo>
                <a:lnTo>
                  <a:pt x="4286" y="883"/>
                </a:lnTo>
                <a:lnTo>
                  <a:pt x="4292" y="868"/>
                </a:lnTo>
                <a:lnTo>
                  <a:pt x="4286" y="847"/>
                </a:lnTo>
                <a:lnTo>
                  <a:pt x="4271" y="821"/>
                </a:lnTo>
                <a:lnTo>
                  <a:pt x="4281" y="800"/>
                </a:lnTo>
                <a:lnTo>
                  <a:pt x="4281" y="779"/>
                </a:lnTo>
                <a:lnTo>
                  <a:pt x="4281" y="774"/>
                </a:lnTo>
                <a:lnTo>
                  <a:pt x="4286" y="774"/>
                </a:lnTo>
                <a:lnTo>
                  <a:pt x="4302" y="769"/>
                </a:lnTo>
                <a:lnTo>
                  <a:pt x="4312" y="769"/>
                </a:lnTo>
                <a:lnTo>
                  <a:pt x="4323" y="764"/>
                </a:lnTo>
                <a:lnTo>
                  <a:pt x="4317" y="764"/>
                </a:lnTo>
                <a:lnTo>
                  <a:pt x="4307" y="764"/>
                </a:lnTo>
                <a:lnTo>
                  <a:pt x="4276" y="769"/>
                </a:lnTo>
                <a:lnTo>
                  <a:pt x="4271" y="759"/>
                </a:lnTo>
                <a:lnTo>
                  <a:pt x="4297" y="753"/>
                </a:lnTo>
                <a:lnTo>
                  <a:pt x="4271" y="753"/>
                </a:lnTo>
                <a:lnTo>
                  <a:pt x="4260" y="738"/>
                </a:lnTo>
                <a:lnTo>
                  <a:pt x="4250" y="727"/>
                </a:lnTo>
                <a:lnTo>
                  <a:pt x="4260" y="717"/>
                </a:lnTo>
                <a:lnTo>
                  <a:pt x="4271" y="707"/>
                </a:lnTo>
                <a:lnTo>
                  <a:pt x="4266" y="712"/>
                </a:lnTo>
                <a:lnTo>
                  <a:pt x="4240" y="722"/>
                </a:lnTo>
                <a:lnTo>
                  <a:pt x="4234" y="717"/>
                </a:lnTo>
                <a:lnTo>
                  <a:pt x="4245" y="712"/>
                </a:lnTo>
                <a:lnTo>
                  <a:pt x="4255" y="707"/>
                </a:lnTo>
                <a:lnTo>
                  <a:pt x="4260" y="696"/>
                </a:lnTo>
                <a:lnTo>
                  <a:pt x="4260" y="691"/>
                </a:lnTo>
                <a:lnTo>
                  <a:pt x="4250" y="696"/>
                </a:lnTo>
                <a:lnTo>
                  <a:pt x="4234" y="707"/>
                </a:lnTo>
                <a:lnTo>
                  <a:pt x="4229" y="707"/>
                </a:lnTo>
                <a:lnTo>
                  <a:pt x="4234" y="691"/>
                </a:lnTo>
                <a:lnTo>
                  <a:pt x="4250" y="660"/>
                </a:lnTo>
                <a:lnTo>
                  <a:pt x="4271" y="670"/>
                </a:lnTo>
                <a:lnTo>
                  <a:pt x="4276" y="670"/>
                </a:lnTo>
                <a:lnTo>
                  <a:pt x="4276" y="681"/>
                </a:lnTo>
                <a:lnTo>
                  <a:pt x="4276" y="696"/>
                </a:lnTo>
                <a:lnTo>
                  <a:pt x="4281" y="707"/>
                </a:lnTo>
                <a:lnTo>
                  <a:pt x="4286" y="717"/>
                </a:lnTo>
                <a:lnTo>
                  <a:pt x="4307" y="722"/>
                </a:lnTo>
                <a:lnTo>
                  <a:pt x="4317" y="733"/>
                </a:lnTo>
                <a:lnTo>
                  <a:pt x="4323" y="733"/>
                </a:lnTo>
                <a:lnTo>
                  <a:pt x="4312" y="722"/>
                </a:lnTo>
                <a:lnTo>
                  <a:pt x="4354" y="722"/>
                </a:lnTo>
                <a:lnTo>
                  <a:pt x="4333" y="733"/>
                </a:lnTo>
                <a:lnTo>
                  <a:pt x="4323" y="733"/>
                </a:lnTo>
                <a:lnTo>
                  <a:pt x="4338" y="774"/>
                </a:lnTo>
                <a:lnTo>
                  <a:pt x="4343" y="800"/>
                </a:lnTo>
                <a:lnTo>
                  <a:pt x="4343" y="842"/>
                </a:lnTo>
                <a:lnTo>
                  <a:pt x="4343" y="909"/>
                </a:lnTo>
                <a:lnTo>
                  <a:pt x="4343" y="966"/>
                </a:lnTo>
                <a:lnTo>
                  <a:pt x="4343" y="982"/>
                </a:lnTo>
                <a:lnTo>
                  <a:pt x="4349" y="992"/>
                </a:lnTo>
                <a:lnTo>
                  <a:pt x="4359" y="1003"/>
                </a:lnTo>
                <a:lnTo>
                  <a:pt x="4375" y="1008"/>
                </a:lnTo>
                <a:lnTo>
                  <a:pt x="4395" y="1018"/>
                </a:lnTo>
                <a:lnTo>
                  <a:pt x="4395" y="587"/>
                </a:lnTo>
                <a:lnTo>
                  <a:pt x="4380" y="577"/>
                </a:lnTo>
                <a:lnTo>
                  <a:pt x="4364" y="556"/>
                </a:lnTo>
                <a:lnTo>
                  <a:pt x="4364" y="535"/>
                </a:lnTo>
                <a:lnTo>
                  <a:pt x="4369" y="515"/>
                </a:lnTo>
                <a:lnTo>
                  <a:pt x="2276" y="2364"/>
                </a:lnTo>
                <a:lnTo>
                  <a:pt x="3964" y="151"/>
                </a:lnTo>
                <a:lnTo>
                  <a:pt x="3964" y="146"/>
                </a:lnTo>
                <a:lnTo>
                  <a:pt x="3969" y="146"/>
                </a:lnTo>
                <a:lnTo>
                  <a:pt x="3964" y="151"/>
                </a:lnTo>
                <a:lnTo>
                  <a:pt x="2276" y="2364"/>
                </a:lnTo>
                <a:lnTo>
                  <a:pt x="3164" y="733"/>
                </a:lnTo>
                <a:lnTo>
                  <a:pt x="3133" y="743"/>
                </a:lnTo>
                <a:lnTo>
                  <a:pt x="3112" y="748"/>
                </a:lnTo>
                <a:lnTo>
                  <a:pt x="3091" y="753"/>
                </a:lnTo>
                <a:lnTo>
                  <a:pt x="3065" y="759"/>
                </a:lnTo>
                <a:lnTo>
                  <a:pt x="3055" y="722"/>
                </a:lnTo>
                <a:lnTo>
                  <a:pt x="3081" y="707"/>
                </a:lnTo>
                <a:lnTo>
                  <a:pt x="3097" y="702"/>
                </a:lnTo>
                <a:lnTo>
                  <a:pt x="3117" y="702"/>
                </a:lnTo>
                <a:lnTo>
                  <a:pt x="3133" y="702"/>
                </a:lnTo>
                <a:lnTo>
                  <a:pt x="3149" y="702"/>
                </a:lnTo>
                <a:lnTo>
                  <a:pt x="3175" y="686"/>
                </a:lnTo>
                <a:lnTo>
                  <a:pt x="3195" y="686"/>
                </a:lnTo>
                <a:lnTo>
                  <a:pt x="3211" y="691"/>
                </a:lnTo>
                <a:lnTo>
                  <a:pt x="3226" y="702"/>
                </a:lnTo>
                <a:lnTo>
                  <a:pt x="3232" y="717"/>
                </a:lnTo>
                <a:lnTo>
                  <a:pt x="3211" y="722"/>
                </a:lnTo>
                <a:lnTo>
                  <a:pt x="3200" y="722"/>
                </a:lnTo>
                <a:lnTo>
                  <a:pt x="3195" y="727"/>
                </a:lnTo>
                <a:lnTo>
                  <a:pt x="3159" y="738"/>
                </a:lnTo>
                <a:lnTo>
                  <a:pt x="3143" y="743"/>
                </a:lnTo>
                <a:lnTo>
                  <a:pt x="3149" y="738"/>
                </a:lnTo>
                <a:lnTo>
                  <a:pt x="3164" y="733"/>
                </a:lnTo>
                <a:lnTo>
                  <a:pt x="2276" y="2364"/>
                </a:lnTo>
                <a:lnTo>
                  <a:pt x="3226" y="733"/>
                </a:lnTo>
                <a:lnTo>
                  <a:pt x="3216" y="738"/>
                </a:lnTo>
                <a:lnTo>
                  <a:pt x="3200" y="738"/>
                </a:lnTo>
                <a:lnTo>
                  <a:pt x="3185" y="738"/>
                </a:lnTo>
                <a:lnTo>
                  <a:pt x="3175" y="743"/>
                </a:lnTo>
                <a:lnTo>
                  <a:pt x="3159" y="748"/>
                </a:lnTo>
                <a:lnTo>
                  <a:pt x="3159" y="743"/>
                </a:lnTo>
                <a:lnTo>
                  <a:pt x="3169" y="738"/>
                </a:lnTo>
                <a:lnTo>
                  <a:pt x="3237" y="722"/>
                </a:lnTo>
                <a:lnTo>
                  <a:pt x="3237" y="727"/>
                </a:lnTo>
                <a:lnTo>
                  <a:pt x="3237" y="733"/>
                </a:lnTo>
                <a:lnTo>
                  <a:pt x="3226" y="733"/>
                </a:lnTo>
                <a:lnTo>
                  <a:pt x="2276" y="2364"/>
                </a:lnTo>
                <a:lnTo>
                  <a:pt x="3330" y="779"/>
                </a:lnTo>
                <a:lnTo>
                  <a:pt x="3315" y="769"/>
                </a:lnTo>
                <a:lnTo>
                  <a:pt x="3330" y="774"/>
                </a:lnTo>
                <a:lnTo>
                  <a:pt x="3330" y="779"/>
                </a:lnTo>
                <a:lnTo>
                  <a:pt x="2276" y="2364"/>
                </a:lnTo>
                <a:lnTo>
                  <a:pt x="3258" y="1086"/>
                </a:lnTo>
                <a:lnTo>
                  <a:pt x="3325" y="1065"/>
                </a:lnTo>
                <a:lnTo>
                  <a:pt x="3330" y="1070"/>
                </a:lnTo>
                <a:lnTo>
                  <a:pt x="3258" y="1086"/>
                </a:lnTo>
                <a:lnTo>
                  <a:pt x="2276" y="2364"/>
                </a:lnTo>
                <a:lnTo>
                  <a:pt x="3330" y="1044"/>
                </a:lnTo>
                <a:lnTo>
                  <a:pt x="3299" y="1050"/>
                </a:lnTo>
                <a:lnTo>
                  <a:pt x="3232" y="1065"/>
                </a:lnTo>
                <a:lnTo>
                  <a:pt x="3175" y="1070"/>
                </a:lnTo>
                <a:lnTo>
                  <a:pt x="3154" y="1070"/>
                </a:lnTo>
                <a:lnTo>
                  <a:pt x="3143" y="1065"/>
                </a:lnTo>
                <a:lnTo>
                  <a:pt x="3138" y="1060"/>
                </a:lnTo>
                <a:lnTo>
                  <a:pt x="3138" y="1050"/>
                </a:lnTo>
                <a:lnTo>
                  <a:pt x="3154" y="1055"/>
                </a:lnTo>
                <a:lnTo>
                  <a:pt x="3185" y="1055"/>
                </a:lnTo>
                <a:lnTo>
                  <a:pt x="3247" y="1044"/>
                </a:lnTo>
                <a:lnTo>
                  <a:pt x="3346" y="1018"/>
                </a:lnTo>
                <a:lnTo>
                  <a:pt x="3330" y="1044"/>
                </a:lnTo>
                <a:lnTo>
                  <a:pt x="2276" y="2364"/>
                </a:lnTo>
                <a:lnTo>
                  <a:pt x="3367" y="1055"/>
                </a:lnTo>
                <a:lnTo>
                  <a:pt x="3367" y="1044"/>
                </a:lnTo>
                <a:lnTo>
                  <a:pt x="3377" y="1039"/>
                </a:lnTo>
                <a:lnTo>
                  <a:pt x="3382" y="1055"/>
                </a:lnTo>
                <a:lnTo>
                  <a:pt x="3367" y="1055"/>
                </a:lnTo>
                <a:lnTo>
                  <a:pt x="2276" y="2364"/>
                </a:lnTo>
                <a:lnTo>
                  <a:pt x="286" y="2941"/>
                </a:lnTo>
                <a:lnTo>
                  <a:pt x="286" y="2956"/>
                </a:lnTo>
                <a:lnTo>
                  <a:pt x="281" y="2967"/>
                </a:lnTo>
                <a:lnTo>
                  <a:pt x="286" y="2941"/>
                </a:lnTo>
                <a:lnTo>
                  <a:pt x="2276" y="2364"/>
                </a:lnTo>
                <a:lnTo>
                  <a:pt x="286" y="3018"/>
                </a:lnTo>
                <a:lnTo>
                  <a:pt x="281" y="2987"/>
                </a:lnTo>
                <a:lnTo>
                  <a:pt x="281" y="2982"/>
                </a:lnTo>
                <a:lnTo>
                  <a:pt x="281" y="2987"/>
                </a:lnTo>
                <a:lnTo>
                  <a:pt x="286" y="3003"/>
                </a:lnTo>
                <a:lnTo>
                  <a:pt x="286" y="3008"/>
                </a:lnTo>
                <a:lnTo>
                  <a:pt x="286" y="3018"/>
                </a:lnTo>
                <a:lnTo>
                  <a:pt x="2276" y="2364"/>
                </a:lnTo>
                <a:lnTo>
                  <a:pt x="286" y="2805"/>
                </a:lnTo>
                <a:lnTo>
                  <a:pt x="286" y="2795"/>
                </a:lnTo>
                <a:lnTo>
                  <a:pt x="291" y="2811"/>
                </a:lnTo>
                <a:lnTo>
                  <a:pt x="286" y="2805"/>
                </a:lnTo>
                <a:lnTo>
                  <a:pt x="2276" y="2364"/>
                </a:lnTo>
                <a:lnTo>
                  <a:pt x="291" y="2842"/>
                </a:lnTo>
                <a:lnTo>
                  <a:pt x="291" y="2831"/>
                </a:lnTo>
                <a:lnTo>
                  <a:pt x="291" y="2811"/>
                </a:lnTo>
                <a:lnTo>
                  <a:pt x="291" y="2842"/>
                </a:lnTo>
                <a:lnTo>
                  <a:pt x="2276" y="2364"/>
                </a:lnTo>
                <a:lnTo>
                  <a:pt x="302" y="2863"/>
                </a:lnTo>
                <a:lnTo>
                  <a:pt x="302" y="2852"/>
                </a:lnTo>
                <a:lnTo>
                  <a:pt x="307" y="2852"/>
                </a:lnTo>
                <a:lnTo>
                  <a:pt x="307" y="2842"/>
                </a:lnTo>
                <a:lnTo>
                  <a:pt x="307" y="2852"/>
                </a:lnTo>
                <a:lnTo>
                  <a:pt x="302" y="2863"/>
                </a:lnTo>
                <a:lnTo>
                  <a:pt x="2276" y="2364"/>
                </a:lnTo>
                <a:lnTo>
                  <a:pt x="317" y="2889"/>
                </a:lnTo>
                <a:lnTo>
                  <a:pt x="307" y="2925"/>
                </a:lnTo>
                <a:lnTo>
                  <a:pt x="317" y="2894"/>
                </a:lnTo>
                <a:lnTo>
                  <a:pt x="307" y="2894"/>
                </a:lnTo>
                <a:lnTo>
                  <a:pt x="317" y="2889"/>
                </a:lnTo>
                <a:lnTo>
                  <a:pt x="2276" y="2364"/>
                </a:lnTo>
                <a:lnTo>
                  <a:pt x="317" y="2613"/>
                </a:lnTo>
                <a:lnTo>
                  <a:pt x="307" y="2613"/>
                </a:lnTo>
                <a:lnTo>
                  <a:pt x="307" y="2618"/>
                </a:lnTo>
                <a:lnTo>
                  <a:pt x="307" y="2613"/>
                </a:lnTo>
                <a:lnTo>
                  <a:pt x="307" y="2593"/>
                </a:lnTo>
                <a:lnTo>
                  <a:pt x="302" y="2608"/>
                </a:lnTo>
                <a:lnTo>
                  <a:pt x="302" y="2593"/>
                </a:lnTo>
                <a:lnTo>
                  <a:pt x="307" y="2577"/>
                </a:lnTo>
                <a:lnTo>
                  <a:pt x="307" y="2567"/>
                </a:lnTo>
                <a:lnTo>
                  <a:pt x="296" y="2567"/>
                </a:lnTo>
                <a:lnTo>
                  <a:pt x="302" y="2551"/>
                </a:lnTo>
                <a:lnTo>
                  <a:pt x="307" y="2546"/>
                </a:lnTo>
                <a:lnTo>
                  <a:pt x="317" y="2613"/>
                </a:lnTo>
                <a:lnTo>
                  <a:pt x="317" y="2618"/>
                </a:lnTo>
                <a:lnTo>
                  <a:pt x="317" y="2613"/>
                </a:lnTo>
                <a:lnTo>
                  <a:pt x="2276" y="2364"/>
                </a:lnTo>
                <a:lnTo>
                  <a:pt x="2884" y="2655"/>
                </a:lnTo>
                <a:lnTo>
                  <a:pt x="2868" y="2660"/>
                </a:lnTo>
                <a:lnTo>
                  <a:pt x="2868" y="2650"/>
                </a:lnTo>
                <a:lnTo>
                  <a:pt x="2873" y="2644"/>
                </a:lnTo>
                <a:lnTo>
                  <a:pt x="2878" y="2639"/>
                </a:lnTo>
                <a:lnTo>
                  <a:pt x="2884" y="2655"/>
                </a:lnTo>
                <a:lnTo>
                  <a:pt x="2276" y="2364"/>
                </a:lnTo>
                <a:lnTo>
                  <a:pt x="3372" y="1657"/>
                </a:lnTo>
                <a:lnTo>
                  <a:pt x="3377" y="1652"/>
                </a:lnTo>
                <a:lnTo>
                  <a:pt x="3388" y="1694"/>
                </a:lnTo>
                <a:lnTo>
                  <a:pt x="3372" y="1657"/>
                </a:lnTo>
                <a:lnTo>
                  <a:pt x="2276" y="2364"/>
                </a:lnTo>
                <a:lnTo>
                  <a:pt x="3476" y="1657"/>
                </a:lnTo>
                <a:lnTo>
                  <a:pt x="3476" y="1642"/>
                </a:lnTo>
                <a:lnTo>
                  <a:pt x="3486" y="1657"/>
                </a:lnTo>
                <a:lnTo>
                  <a:pt x="3476" y="1657"/>
                </a:lnTo>
                <a:lnTo>
                  <a:pt x="2276" y="2364"/>
                </a:lnTo>
                <a:lnTo>
                  <a:pt x="3486" y="1704"/>
                </a:lnTo>
                <a:lnTo>
                  <a:pt x="3481" y="1683"/>
                </a:lnTo>
                <a:lnTo>
                  <a:pt x="3486" y="1694"/>
                </a:lnTo>
                <a:lnTo>
                  <a:pt x="3486" y="1704"/>
                </a:lnTo>
                <a:lnTo>
                  <a:pt x="2276" y="2364"/>
                </a:lnTo>
                <a:lnTo>
                  <a:pt x="3517" y="1112"/>
                </a:lnTo>
                <a:lnTo>
                  <a:pt x="3523" y="1102"/>
                </a:lnTo>
                <a:lnTo>
                  <a:pt x="3528" y="1117"/>
                </a:lnTo>
                <a:lnTo>
                  <a:pt x="3528" y="1122"/>
                </a:lnTo>
                <a:lnTo>
                  <a:pt x="3533" y="1148"/>
                </a:lnTo>
                <a:lnTo>
                  <a:pt x="3517" y="1128"/>
                </a:lnTo>
                <a:lnTo>
                  <a:pt x="3517" y="1122"/>
                </a:lnTo>
                <a:lnTo>
                  <a:pt x="3517" y="1112"/>
                </a:lnTo>
                <a:lnTo>
                  <a:pt x="2276" y="2364"/>
                </a:lnTo>
                <a:lnTo>
                  <a:pt x="3533" y="1491"/>
                </a:lnTo>
                <a:lnTo>
                  <a:pt x="3528" y="1502"/>
                </a:lnTo>
                <a:lnTo>
                  <a:pt x="3523" y="1470"/>
                </a:lnTo>
                <a:lnTo>
                  <a:pt x="3533" y="1486"/>
                </a:lnTo>
                <a:lnTo>
                  <a:pt x="3533" y="1491"/>
                </a:lnTo>
                <a:lnTo>
                  <a:pt x="3533" y="1486"/>
                </a:lnTo>
                <a:lnTo>
                  <a:pt x="3533" y="1491"/>
                </a:lnTo>
                <a:lnTo>
                  <a:pt x="2276" y="2364"/>
                </a:lnTo>
                <a:lnTo>
                  <a:pt x="3533" y="1678"/>
                </a:lnTo>
                <a:lnTo>
                  <a:pt x="3528" y="1678"/>
                </a:lnTo>
                <a:lnTo>
                  <a:pt x="3538" y="1626"/>
                </a:lnTo>
                <a:lnTo>
                  <a:pt x="3538" y="1652"/>
                </a:lnTo>
                <a:lnTo>
                  <a:pt x="3538" y="1663"/>
                </a:lnTo>
                <a:lnTo>
                  <a:pt x="3538" y="1673"/>
                </a:lnTo>
                <a:lnTo>
                  <a:pt x="3533" y="1678"/>
                </a:lnTo>
                <a:lnTo>
                  <a:pt x="2276" y="2364"/>
                </a:lnTo>
                <a:lnTo>
                  <a:pt x="3543" y="1470"/>
                </a:lnTo>
                <a:lnTo>
                  <a:pt x="3538" y="1465"/>
                </a:lnTo>
                <a:lnTo>
                  <a:pt x="3538" y="1470"/>
                </a:lnTo>
                <a:lnTo>
                  <a:pt x="3533" y="1444"/>
                </a:lnTo>
                <a:lnTo>
                  <a:pt x="3538" y="1341"/>
                </a:lnTo>
                <a:lnTo>
                  <a:pt x="3543" y="1470"/>
                </a:lnTo>
                <a:lnTo>
                  <a:pt x="2276" y="2364"/>
                </a:lnTo>
                <a:lnTo>
                  <a:pt x="3559" y="1522"/>
                </a:lnTo>
                <a:lnTo>
                  <a:pt x="3549" y="1486"/>
                </a:lnTo>
                <a:lnTo>
                  <a:pt x="3543" y="1335"/>
                </a:lnTo>
                <a:lnTo>
                  <a:pt x="3538" y="1263"/>
                </a:lnTo>
                <a:lnTo>
                  <a:pt x="3528" y="1185"/>
                </a:lnTo>
                <a:lnTo>
                  <a:pt x="3533" y="1179"/>
                </a:lnTo>
                <a:lnTo>
                  <a:pt x="3538" y="1169"/>
                </a:lnTo>
                <a:lnTo>
                  <a:pt x="3549" y="1247"/>
                </a:lnTo>
                <a:lnTo>
                  <a:pt x="3559" y="1330"/>
                </a:lnTo>
                <a:lnTo>
                  <a:pt x="3564" y="1424"/>
                </a:lnTo>
                <a:lnTo>
                  <a:pt x="3559" y="1522"/>
                </a:lnTo>
                <a:lnTo>
                  <a:pt x="2276" y="2364"/>
                </a:lnTo>
                <a:lnTo>
                  <a:pt x="4328" y="2920"/>
                </a:lnTo>
                <a:lnTo>
                  <a:pt x="4338" y="2920"/>
                </a:lnTo>
                <a:lnTo>
                  <a:pt x="4333" y="2925"/>
                </a:lnTo>
                <a:lnTo>
                  <a:pt x="4328" y="2935"/>
                </a:lnTo>
                <a:lnTo>
                  <a:pt x="4317" y="2925"/>
                </a:lnTo>
                <a:lnTo>
                  <a:pt x="4323" y="2920"/>
                </a:lnTo>
                <a:lnTo>
                  <a:pt x="4328" y="2920"/>
                </a:lnTo>
                <a:lnTo>
                  <a:pt x="2276" y="2364"/>
                </a:lnTo>
                <a:lnTo>
                  <a:pt x="4317" y="2915"/>
                </a:lnTo>
                <a:lnTo>
                  <a:pt x="4323" y="2915"/>
                </a:lnTo>
                <a:lnTo>
                  <a:pt x="4323" y="2920"/>
                </a:lnTo>
                <a:lnTo>
                  <a:pt x="4317" y="2925"/>
                </a:lnTo>
                <a:lnTo>
                  <a:pt x="4312" y="2925"/>
                </a:lnTo>
                <a:lnTo>
                  <a:pt x="4317" y="2915"/>
                </a:lnTo>
                <a:lnTo>
                  <a:pt x="2276" y="2364"/>
                </a:lnTo>
                <a:lnTo>
                  <a:pt x="4323" y="2811"/>
                </a:lnTo>
                <a:lnTo>
                  <a:pt x="4317" y="2816"/>
                </a:lnTo>
                <a:lnTo>
                  <a:pt x="4317" y="2805"/>
                </a:lnTo>
                <a:lnTo>
                  <a:pt x="4317" y="2811"/>
                </a:lnTo>
                <a:lnTo>
                  <a:pt x="4323" y="2811"/>
                </a:lnTo>
                <a:lnTo>
                  <a:pt x="2276" y="2364"/>
                </a:lnTo>
                <a:lnTo>
                  <a:pt x="4338" y="1751"/>
                </a:lnTo>
                <a:lnTo>
                  <a:pt x="4338" y="1756"/>
                </a:lnTo>
                <a:lnTo>
                  <a:pt x="4343" y="1772"/>
                </a:lnTo>
                <a:lnTo>
                  <a:pt x="4338" y="1787"/>
                </a:lnTo>
                <a:lnTo>
                  <a:pt x="4349" y="1777"/>
                </a:lnTo>
                <a:lnTo>
                  <a:pt x="4349" y="1782"/>
                </a:lnTo>
                <a:lnTo>
                  <a:pt x="4333" y="1808"/>
                </a:lnTo>
                <a:lnTo>
                  <a:pt x="4328" y="1834"/>
                </a:lnTo>
                <a:lnTo>
                  <a:pt x="4328" y="1839"/>
                </a:lnTo>
                <a:lnTo>
                  <a:pt x="4323" y="1834"/>
                </a:lnTo>
                <a:lnTo>
                  <a:pt x="4328" y="1808"/>
                </a:lnTo>
                <a:lnTo>
                  <a:pt x="4338" y="1787"/>
                </a:lnTo>
                <a:lnTo>
                  <a:pt x="4317" y="1813"/>
                </a:lnTo>
                <a:lnTo>
                  <a:pt x="4307" y="1834"/>
                </a:lnTo>
                <a:lnTo>
                  <a:pt x="4302" y="1829"/>
                </a:lnTo>
                <a:lnTo>
                  <a:pt x="4297" y="1824"/>
                </a:lnTo>
                <a:lnTo>
                  <a:pt x="4302" y="1813"/>
                </a:lnTo>
                <a:lnTo>
                  <a:pt x="4312" y="1787"/>
                </a:lnTo>
                <a:lnTo>
                  <a:pt x="4338" y="1751"/>
                </a:lnTo>
                <a:lnTo>
                  <a:pt x="2276" y="2364"/>
                </a:lnTo>
                <a:lnTo>
                  <a:pt x="4292" y="1948"/>
                </a:lnTo>
                <a:lnTo>
                  <a:pt x="4286" y="1974"/>
                </a:lnTo>
                <a:lnTo>
                  <a:pt x="4281" y="1969"/>
                </a:lnTo>
                <a:lnTo>
                  <a:pt x="4276" y="1969"/>
                </a:lnTo>
                <a:lnTo>
                  <a:pt x="4281" y="1964"/>
                </a:lnTo>
                <a:lnTo>
                  <a:pt x="4292" y="1948"/>
                </a:lnTo>
                <a:lnTo>
                  <a:pt x="2276" y="2364"/>
                </a:lnTo>
                <a:lnTo>
                  <a:pt x="4037" y="2411"/>
                </a:lnTo>
                <a:lnTo>
                  <a:pt x="4047" y="2405"/>
                </a:lnTo>
                <a:lnTo>
                  <a:pt x="4063" y="2395"/>
                </a:lnTo>
                <a:lnTo>
                  <a:pt x="4073" y="2390"/>
                </a:lnTo>
                <a:lnTo>
                  <a:pt x="4079" y="2400"/>
                </a:lnTo>
                <a:lnTo>
                  <a:pt x="4058" y="2411"/>
                </a:lnTo>
                <a:lnTo>
                  <a:pt x="4047" y="2411"/>
                </a:lnTo>
                <a:lnTo>
                  <a:pt x="4037" y="2411"/>
                </a:lnTo>
                <a:lnTo>
                  <a:pt x="2276" y="2364"/>
                </a:lnTo>
                <a:lnTo>
                  <a:pt x="4032" y="2416"/>
                </a:lnTo>
                <a:lnTo>
                  <a:pt x="4047" y="2426"/>
                </a:lnTo>
                <a:lnTo>
                  <a:pt x="4047" y="2431"/>
                </a:lnTo>
                <a:lnTo>
                  <a:pt x="4037" y="2437"/>
                </a:lnTo>
                <a:lnTo>
                  <a:pt x="4053" y="2437"/>
                </a:lnTo>
                <a:lnTo>
                  <a:pt x="4047" y="2442"/>
                </a:lnTo>
                <a:lnTo>
                  <a:pt x="4037" y="2447"/>
                </a:lnTo>
                <a:lnTo>
                  <a:pt x="4053" y="2457"/>
                </a:lnTo>
                <a:lnTo>
                  <a:pt x="4068" y="2437"/>
                </a:lnTo>
                <a:lnTo>
                  <a:pt x="4073" y="2431"/>
                </a:lnTo>
                <a:lnTo>
                  <a:pt x="4068" y="2426"/>
                </a:lnTo>
                <a:lnTo>
                  <a:pt x="4079" y="2426"/>
                </a:lnTo>
                <a:lnTo>
                  <a:pt x="4079" y="2442"/>
                </a:lnTo>
                <a:lnTo>
                  <a:pt x="4073" y="2457"/>
                </a:lnTo>
                <a:lnTo>
                  <a:pt x="4068" y="2463"/>
                </a:lnTo>
                <a:lnTo>
                  <a:pt x="4073" y="2463"/>
                </a:lnTo>
                <a:lnTo>
                  <a:pt x="4068" y="2468"/>
                </a:lnTo>
                <a:lnTo>
                  <a:pt x="4063" y="2478"/>
                </a:lnTo>
                <a:lnTo>
                  <a:pt x="4063" y="2483"/>
                </a:lnTo>
                <a:lnTo>
                  <a:pt x="4053" y="2504"/>
                </a:lnTo>
                <a:lnTo>
                  <a:pt x="4042" y="2504"/>
                </a:lnTo>
                <a:lnTo>
                  <a:pt x="4032" y="2452"/>
                </a:lnTo>
                <a:lnTo>
                  <a:pt x="4032" y="2431"/>
                </a:lnTo>
                <a:lnTo>
                  <a:pt x="4032" y="2416"/>
                </a:lnTo>
                <a:lnTo>
                  <a:pt x="2276" y="2364"/>
                </a:lnTo>
                <a:lnTo>
                  <a:pt x="3891" y="317"/>
                </a:lnTo>
                <a:lnTo>
                  <a:pt x="3860" y="302"/>
                </a:lnTo>
                <a:lnTo>
                  <a:pt x="3886" y="317"/>
                </a:lnTo>
                <a:lnTo>
                  <a:pt x="3876" y="322"/>
                </a:lnTo>
                <a:lnTo>
                  <a:pt x="3845" y="286"/>
                </a:lnTo>
                <a:lnTo>
                  <a:pt x="3803" y="260"/>
                </a:lnTo>
                <a:lnTo>
                  <a:pt x="3741" y="218"/>
                </a:lnTo>
                <a:lnTo>
                  <a:pt x="3746" y="218"/>
                </a:lnTo>
                <a:lnTo>
                  <a:pt x="3746" y="213"/>
                </a:lnTo>
                <a:lnTo>
                  <a:pt x="3762" y="218"/>
                </a:lnTo>
                <a:lnTo>
                  <a:pt x="3772" y="218"/>
                </a:lnTo>
                <a:lnTo>
                  <a:pt x="3824" y="265"/>
                </a:lnTo>
                <a:lnTo>
                  <a:pt x="3829" y="270"/>
                </a:lnTo>
                <a:lnTo>
                  <a:pt x="3871" y="291"/>
                </a:lnTo>
                <a:lnTo>
                  <a:pt x="3902" y="312"/>
                </a:lnTo>
                <a:lnTo>
                  <a:pt x="3891" y="317"/>
                </a:lnTo>
                <a:lnTo>
                  <a:pt x="2276" y="2364"/>
                </a:lnTo>
                <a:lnTo>
                  <a:pt x="3964" y="353"/>
                </a:lnTo>
                <a:lnTo>
                  <a:pt x="3959" y="353"/>
                </a:lnTo>
                <a:lnTo>
                  <a:pt x="3949" y="359"/>
                </a:lnTo>
                <a:lnTo>
                  <a:pt x="3923" y="353"/>
                </a:lnTo>
                <a:lnTo>
                  <a:pt x="3917" y="348"/>
                </a:lnTo>
                <a:lnTo>
                  <a:pt x="3912" y="343"/>
                </a:lnTo>
                <a:lnTo>
                  <a:pt x="3923" y="338"/>
                </a:lnTo>
                <a:lnTo>
                  <a:pt x="3928" y="338"/>
                </a:lnTo>
                <a:lnTo>
                  <a:pt x="3923" y="333"/>
                </a:lnTo>
                <a:lnTo>
                  <a:pt x="3912" y="333"/>
                </a:lnTo>
                <a:lnTo>
                  <a:pt x="3912" y="327"/>
                </a:lnTo>
                <a:lnTo>
                  <a:pt x="3917" y="322"/>
                </a:lnTo>
                <a:lnTo>
                  <a:pt x="3954" y="343"/>
                </a:lnTo>
                <a:lnTo>
                  <a:pt x="3964" y="353"/>
                </a:lnTo>
                <a:lnTo>
                  <a:pt x="2276" y="2364"/>
                </a:lnTo>
                <a:lnTo>
                  <a:pt x="3990" y="327"/>
                </a:lnTo>
                <a:lnTo>
                  <a:pt x="3964" y="322"/>
                </a:lnTo>
                <a:lnTo>
                  <a:pt x="3959" y="322"/>
                </a:lnTo>
                <a:lnTo>
                  <a:pt x="3964" y="327"/>
                </a:lnTo>
                <a:lnTo>
                  <a:pt x="3980" y="338"/>
                </a:lnTo>
                <a:lnTo>
                  <a:pt x="3980" y="343"/>
                </a:lnTo>
                <a:lnTo>
                  <a:pt x="3907" y="312"/>
                </a:lnTo>
                <a:lnTo>
                  <a:pt x="3845" y="270"/>
                </a:lnTo>
                <a:lnTo>
                  <a:pt x="3850" y="270"/>
                </a:lnTo>
                <a:lnTo>
                  <a:pt x="3855" y="270"/>
                </a:lnTo>
                <a:lnTo>
                  <a:pt x="3855" y="265"/>
                </a:lnTo>
                <a:lnTo>
                  <a:pt x="3850" y="265"/>
                </a:lnTo>
                <a:lnTo>
                  <a:pt x="3845" y="265"/>
                </a:lnTo>
                <a:lnTo>
                  <a:pt x="3840" y="260"/>
                </a:lnTo>
                <a:lnTo>
                  <a:pt x="3840" y="265"/>
                </a:lnTo>
                <a:lnTo>
                  <a:pt x="3829" y="260"/>
                </a:lnTo>
                <a:lnTo>
                  <a:pt x="3808" y="244"/>
                </a:lnTo>
                <a:lnTo>
                  <a:pt x="3788" y="234"/>
                </a:lnTo>
                <a:lnTo>
                  <a:pt x="3772" y="224"/>
                </a:lnTo>
                <a:lnTo>
                  <a:pt x="3788" y="229"/>
                </a:lnTo>
                <a:lnTo>
                  <a:pt x="3798" y="229"/>
                </a:lnTo>
                <a:lnTo>
                  <a:pt x="3798" y="224"/>
                </a:lnTo>
                <a:lnTo>
                  <a:pt x="3819" y="234"/>
                </a:lnTo>
                <a:lnTo>
                  <a:pt x="3798" y="224"/>
                </a:lnTo>
                <a:lnTo>
                  <a:pt x="3803" y="218"/>
                </a:lnTo>
                <a:lnTo>
                  <a:pt x="3803" y="213"/>
                </a:lnTo>
                <a:lnTo>
                  <a:pt x="3798" y="213"/>
                </a:lnTo>
                <a:lnTo>
                  <a:pt x="3788" y="218"/>
                </a:lnTo>
                <a:lnTo>
                  <a:pt x="3782" y="218"/>
                </a:lnTo>
                <a:lnTo>
                  <a:pt x="3793" y="218"/>
                </a:lnTo>
                <a:lnTo>
                  <a:pt x="3782" y="213"/>
                </a:lnTo>
                <a:lnTo>
                  <a:pt x="3772" y="213"/>
                </a:lnTo>
                <a:lnTo>
                  <a:pt x="3767" y="213"/>
                </a:lnTo>
                <a:lnTo>
                  <a:pt x="3762" y="213"/>
                </a:lnTo>
                <a:lnTo>
                  <a:pt x="3767" y="213"/>
                </a:lnTo>
                <a:lnTo>
                  <a:pt x="3756" y="208"/>
                </a:lnTo>
                <a:lnTo>
                  <a:pt x="3751" y="208"/>
                </a:lnTo>
                <a:lnTo>
                  <a:pt x="3741" y="203"/>
                </a:lnTo>
                <a:lnTo>
                  <a:pt x="3720" y="198"/>
                </a:lnTo>
                <a:lnTo>
                  <a:pt x="3730" y="177"/>
                </a:lnTo>
                <a:lnTo>
                  <a:pt x="3725" y="172"/>
                </a:lnTo>
                <a:lnTo>
                  <a:pt x="3720" y="172"/>
                </a:lnTo>
                <a:lnTo>
                  <a:pt x="3720" y="177"/>
                </a:lnTo>
                <a:lnTo>
                  <a:pt x="3715" y="182"/>
                </a:lnTo>
                <a:lnTo>
                  <a:pt x="3699" y="177"/>
                </a:lnTo>
                <a:lnTo>
                  <a:pt x="3689" y="172"/>
                </a:lnTo>
                <a:lnTo>
                  <a:pt x="3704" y="161"/>
                </a:lnTo>
                <a:lnTo>
                  <a:pt x="3730" y="172"/>
                </a:lnTo>
                <a:lnTo>
                  <a:pt x="3710" y="156"/>
                </a:lnTo>
                <a:lnTo>
                  <a:pt x="3725" y="146"/>
                </a:lnTo>
                <a:lnTo>
                  <a:pt x="3814" y="208"/>
                </a:lnTo>
                <a:lnTo>
                  <a:pt x="3814" y="203"/>
                </a:lnTo>
                <a:lnTo>
                  <a:pt x="3793" y="187"/>
                </a:lnTo>
                <a:lnTo>
                  <a:pt x="3767" y="166"/>
                </a:lnTo>
                <a:lnTo>
                  <a:pt x="3741" y="135"/>
                </a:lnTo>
                <a:lnTo>
                  <a:pt x="3741" y="130"/>
                </a:lnTo>
                <a:lnTo>
                  <a:pt x="3741" y="125"/>
                </a:lnTo>
                <a:lnTo>
                  <a:pt x="3741" y="130"/>
                </a:lnTo>
                <a:lnTo>
                  <a:pt x="3736" y="125"/>
                </a:lnTo>
                <a:lnTo>
                  <a:pt x="3736" y="120"/>
                </a:lnTo>
                <a:lnTo>
                  <a:pt x="3736" y="114"/>
                </a:lnTo>
                <a:lnTo>
                  <a:pt x="3730" y="114"/>
                </a:lnTo>
                <a:lnTo>
                  <a:pt x="3730" y="120"/>
                </a:lnTo>
                <a:lnTo>
                  <a:pt x="3730" y="114"/>
                </a:lnTo>
                <a:lnTo>
                  <a:pt x="3710" y="99"/>
                </a:lnTo>
                <a:lnTo>
                  <a:pt x="3710" y="94"/>
                </a:lnTo>
                <a:lnTo>
                  <a:pt x="3715" y="94"/>
                </a:lnTo>
                <a:lnTo>
                  <a:pt x="3710" y="89"/>
                </a:lnTo>
                <a:lnTo>
                  <a:pt x="3704" y="89"/>
                </a:lnTo>
                <a:lnTo>
                  <a:pt x="3694" y="78"/>
                </a:lnTo>
                <a:lnTo>
                  <a:pt x="3689" y="78"/>
                </a:lnTo>
                <a:lnTo>
                  <a:pt x="3694" y="68"/>
                </a:lnTo>
                <a:lnTo>
                  <a:pt x="3741" y="104"/>
                </a:lnTo>
                <a:lnTo>
                  <a:pt x="3834" y="187"/>
                </a:lnTo>
                <a:lnTo>
                  <a:pt x="3876" y="218"/>
                </a:lnTo>
                <a:lnTo>
                  <a:pt x="3923" y="250"/>
                </a:lnTo>
                <a:lnTo>
                  <a:pt x="3975" y="276"/>
                </a:lnTo>
                <a:lnTo>
                  <a:pt x="4021" y="296"/>
                </a:lnTo>
                <a:lnTo>
                  <a:pt x="4006" y="312"/>
                </a:lnTo>
                <a:lnTo>
                  <a:pt x="3990" y="327"/>
                </a:lnTo>
                <a:lnTo>
                  <a:pt x="2276" y="2364"/>
                </a:lnTo>
                <a:lnTo>
                  <a:pt x="4027" y="2556"/>
                </a:lnTo>
                <a:lnTo>
                  <a:pt x="4021" y="2582"/>
                </a:lnTo>
                <a:lnTo>
                  <a:pt x="4021" y="2577"/>
                </a:lnTo>
                <a:lnTo>
                  <a:pt x="4016" y="2567"/>
                </a:lnTo>
                <a:lnTo>
                  <a:pt x="4027" y="2556"/>
                </a:lnTo>
                <a:lnTo>
                  <a:pt x="2276" y="2364"/>
                </a:lnTo>
                <a:lnTo>
                  <a:pt x="4250" y="2857"/>
                </a:lnTo>
                <a:lnTo>
                  <a:pt x="4240" y="2847"/>
                </a:lnTo>
                <a:lnTo>
                  <a:pt x="4240" y="2842"/>
                </a:lnTo>
                <a:lnTo>
                  <a:pt x="4250" y="2826"/>
                </a:lnTo>
                <a:lnTo>
                  <a:pt x="4250" y="2831"/>
                </a:lnTo>
                <a:lnTo>
                  <a:pt x="4255" y="2821"/>
                </a:lnTo>
                <a:lnTo>
                  <a:pt x="4260" y="2826"/>
                </a:lnTo>
                <a:lnTo>
                  <a:pt x="4260" y="2837"/>
                </a:lnTo>
                <a:lnTo>
                  <a:pt x="4250" y="2857"/>
                </a:lnTo>
                <a:lnTo>
                  <a:pt x="2276" y="2364"/>
                </a:lnTo>
                <a:lnTo>
                  <a:pt x="4260" y="2863"/>
                </a:lnTo>
                <a:lnTo>
                  <a:pt x="4266" y="2863"/>
                </a:lnTo>
                <a:lnTo>
                  <a:pt x="4266" y="2868"/>
                </a:lnTo>
                <a:lnTo>
                  <a:pt x="4271" y="2873"/>
                </a:lnTo>
                <a:lnTo>
                  <a:pt x="4266" y="2873"/>
                </a:lnTo>
                <a:lnTo>
                  <a:pt x="4260" y="2863"/>
                </a:lnTo>
                <a:lnTo>
                  <a:pt x="2276" y="2364"/>
                </a:lnTo>
                <a:lnTo>
                  <a:pt x="4271" y="2665"/>
                </a:lnTo>
                <a:lnTo>
                  <a:pt x="4276" y="2665"/>
                </a:lnTo>
                <a:lnTo>
                  <a:pt x="4281" y="2655"/>
                </a:lnTo>
                <a:lnTo>
                  <a:pt x="4281" y="2660"/>
                </a:lnTo>
                <a:lnTo>
                  <a:pt x="4276" y="2665"/>
                </a:lnTo>
                <a:lnTo>
                  <a:pt x="4271" y="2665"/>
                </a:lnTo>
                <a:lnTo>
                  <a:pt x="2276" y="2364"/>
                </a:lnTo>
                <a:lnTo>
                  <a:pt x="4297" y="2915"/>
                </a:lnTo>
                <a:lnTo>
                  <a:pt x="4276" y="2894"/>
                </a:lnTo>
                <a:lnTo>
                  <a:pt x="4281" y="2899"/>
                </a:lnTo>
                <a:lnTo>
                  <a:pt x="4292" y="2889"/>
                </a:lnTo>
                <a:lnTo>
                  <a:pt x="4292" y="2883"/>
                </a:lnTo>
                <a:lnTo>
                  <a:pt x="4276" y="2894"/>
                </a:lnTo>
                <a:lnTo>
                  <a:pt x="4271" y="2878"/>
                </a:lnTo>
                <a:lnTo>
                  <a:pt x="4276" y="2878"/>
                </a:lnTo>
                <a:lnTo>
                  <a:pt x="4281" y="2878"/>
                </a:lnTo>
                <a:lnTo>
                  <a:pt x="4286" y="2873"/>
                </a:lnTo>
                <a:lnTo>
                  <a:pt x="4297" y="2889"/>
                </a:lnTo>
                <a:lnTo>
                  <a:pt x="4297" y="2915"/>
                </a:lnTo>
                <a:lnTo>
                  <a:pt x="2276" y="2364"/>
                </a:lnTo>
                <a:lnTo>
                  <a:pt x="4292" y="2764"/>
                </a:lnTo>
                <a:lnTo>
                  <a:pt x="4286" y="2769"/>
                </a:lnTo>
                <a:lnTo>
                  <a:pt x="4286" y="2764"/>
                </a:lnTo>
                <a:lnTo>
                  <a:pt x="4292" y="2764"/>
                </a:lnTo>
                <a:lnTo>
                  <a:pt x="2276" y="2364"/>
                </a:lnTo>
                <a:lnTo>
                  <a:pt x="4234" y="2509"/>
                </a:lnTo>
                <a:lnTo>
                  <a:pt x="4271" y="2515"/>
                </a:lnTo>
                <a:lnTo>
                  <a:pt x="4292" y="2515"/>
                </a:lnTo>
                <a:lnTo>
                  <a:pt x="4302" y="2515"/>
                </a:lnTo>
                <a:lnTo>
                  <a:pt x="4307" y="2520"/>
                </a:lnTo>
                <a:lnTo>
                  <a:pt x="4323" y="2520"/>
                </a:lnTo>
                <a:lnTo>
                  <a:pt x="4323" y="2535"/>
                </a:lnTo>
                <a:lnTo>
                  <a:pt x="4307" y="2535"/>
                </a:lnTo>
                <a:lnTo>
                  <a:pt x="4286" y="2535"/>
                </a:lnTo>
                <a:lnTo>
                  <a:pt x="4250" y="2535"/>
                </a:lnTo>
                <a:lnTo>
                  <a:pt x="4245" y="2541"/>
                </a:lnTo>
                <a:lnTo>
                  <a:pt x="4240" y="2541"/>
                </a:lnTo>
                <a:lnTo>
                  <a:pt x="4245" y="2530"/>
                </a:lnTo>
                <a:lnTo>
                  <a:pt x="4234" y="2530"/>
                </a:lnTo>
                <a:lnTo>
                  <a:pt x="4234" y="2525"/>
                </a:lnTo>
                <a:lnTo>
                  <a:pt x="4307" y="2520"/>
                </a:lnTo>
                <a:lnTo>
                  <a:pt x="4234" y="2520"/>
                </a:lnTo>
                <a:lnTo>
                  <a:pt x="4234" y="2509"/>
                </a:lnTo>
                <a:lnTo>
                  <a:pt x="2276" y="2364"/>
                </a:lnTo>
                <a:lnTo>
                  <a:pt x="4240" y="2582"/>
                </a:lnTo>
                <a:lnTo>
                  <a:pt x="4250" y="2587"/>
                </a:lnTo>
                <a:lnTo>
                  <a:pt x="4255" y="2593"/>
                </a:lnTo>
                <a:lnTo>
                  <a:pt x="4250" y="2587"/>
                </a:lnTo>
                <a:lnTo>
                  <a:pt x="4240" y="2587"/>
                </a:lnTo>
                <a:lnTo>
                  <a:pt x="4240" y="2582"/>
                </a:lnTo>
                <a:lnTo>
                  <a:pt x="2276" y="2364"/>
                </a:lnTo>
                <a:lnTo>
                  <a:pt x="4234" y="2582"/>
                </a:lnTo>
                <a:lnTo>
                  <a:pt x="4234" y="2587"/>
                </a:lnTo>
                <a:lnTo>
                  <a:pt x="4229" y="2587"/>
                </a:lnTo>
                <a:lnTo>
                  <a:pt x="4234" y="2582"/>
                </a:lnTo>
                <a:lnTo>
                  <a:pt x="2276" y="2364"/>
                </a:lnTo>
                <a:lnTo>
                  <a:pt x="4214" y="2374"/>
                </a:lnTo>
                <a:lnTo>
                  <a:pt x="4214" y="2380"/>
                </a:lnTo>
                <a:lnTo>
                  <a:pt x="4214" y="2385"/>
                </a:lnTo>
                <a:lnTo>
                  <a:pt x="4214" y="2380"/>
                </a:lnTo>
                <a:lnTo>
                  <a:pt x="4208" y="2380"/>
                </a:lnTo>
                <a:lnTo>
                  <a:pt x="4214" y="2374"/>
                </a:lnTo>
                <a:lnTo>
                  <a:pt x="2276" y="2364"/>
                </a:lnTo>
                <a:lnTo>
                  <a:pt x="4156" y="2639"/>
                </a:lnTo>
                <a:lnTo>
                  <a:pt x="4162" y="2644"/>
                </a:lnTo>
                <a:lnTo>
                  <a:pt x="4177" y="2650"/>
                </a:lnTo>
                <a:lnTo>
                  <a:pt x="4188" y="2655"/>
                </a:lnTo>
                <a:lnTo>
                  <a:pt x="4188" y="2650"/>
                </a:lnTo>
                <a:lnTo>
                  <a:pt x="4182" y="2634"/>
                </a:lnTo>
                <a:lnTo>
                  <a:pt x="4193" y="2613"/>
                </a:lnTo>
                <a:lnTo>
                  <a:pt x="4203" y="2603"/>
                </a:lnTo>
                <a:lnTo>
                  <a:pt x="4219" y="2598"/>
                </a:lnTo>
                <a:lnTo>
                  <a:pt x="4224" y="2608"/>
                </a:lnTo>
                <a:lnTo>
                  <a:pt x="4224" y="2618"/>
                </a:lnTo>
                <a:lnTo>
                  <a:pt x="4224" y="2624"/>
                </a:lnTo>
                <a:lnTo>
                  <a:pt x="4229" y="2629"/>
                </a:lnTo>
                <a:lnTo>
                  <a:pt x="4240" y="2629"/>
                </a:lnTo>
                <a:lnTo>
                  <a:pt x="4245" y="2618"/>
                </a:lnTo>
                <a:lnTo>
                  <a:pt x="4250" y="2608"/>
                </a:lnTo>
                <a:lnTo>
                  <a:pt x="4250" y="2603"/>
                </a:lnTo>
                <a:lnTo>
                  <a:pt x="4250" y="2598"/>
                </a:lnTo>
                <a:lnTo>
                  <a:pt x="4250" y="2603"/>
                </a:lnTo>
                <a:lnTo>
                  <a:pt x="4266" y="2582"/>
                </a:lnTo>
                <a:lnTo>
                  <a:pt x="4271" y="2567"/>
                </a:lnTo>
                <a:lnTo>
                  <a:pt x="4271" y="2561"/>
                </a:lnTo>
                <a:lnTo>
                  <a:pt x="4266" y="2561"/>
                </a:lnTo>
                <a:lnTo>
                  <a:pt x="4260" y="2567"/>
                </a:lnTo>
                <a:lnTo>
                  <a:pt x="4250" y="2572"/>
                </a:lnTo>
                <a:lnTo>
                  <a:pt x="4250" y="2567"/>
                </a:lnTo>
                <a:lnTo>
                  <a:pt x="4250" y="2556"/>
                </a:lnTo>
                <a:lnTo>
                  <a:pt x="4245" y="2561"/>
                </a:lnTo>
                <a:lnTo>
                  <a:pt x="4245" y="2551"/>
                </a:lnTo>
                <a:lnTo>
                  <a:pt x="4323" y="2546"/>
                </a:lnTo>
                <a:lnTo>
                  <a:pt x="4312" y="2598"/>
                </a:lnTo>
                <a:lnTo>
                  <a:pt x="4292" y="2644"/>
                </a:lnTo>
                <a:lnTo>
                  <a:pt x="4281" y="2650"/>
                </a:lnTo>
                <a:lnTo>
                  <a:pt x="4286" y="2639"/>
                </a:lnTo>
                <a:lnTo>
                  <a:pt x="4286" y="2634"/>
                </a:lnTo>
                <a:lnTo>
                  <a:pt x="4286" y="2618"/>
                </a:lnTo>
                <a:lnTo>
                  <a:pt x="4281" y="2608"/>
                </a:lnTo>
                <a:lnTo>
                  <a:pt x="4271" y="2608"/>
                </a:lnTo>
                <a:lnTo>
                  <a:pt x="4271" y="2624"/>
                </a:lnTo>
                <a:lnTo>
                  <a:pt x="4276" y="2639"/>
                </a:lnTo>
                <a:lnTo>
                  <a:pt x="4276" y="2650"/>
                </a:lnTo>
                <a:lnTo>
                  <a:pt x="4271" y="2660"/>
                </a:lnTo>
                <a:lnTo>
                  <a:pt x="4260" y="2665"/>
                </a:lnTo>
                <a:lnTo>
                  <a:pt x="4219" y="2650"/>
                </a:lnTo>
                <a:lnTo>
                  <a:pt x="4214" y="2650"/>
                </a:lnTo>
                <a:lnTo>
                  <a:pt x="4208" y="2655"/>
                </a:lnTo>
                <a:lnTo>
                  <a:pt x="4214" y="2665"/>
                </a:lnTo>
                <a:lnTo>
                  <a:pt x="4219" y="2676"/>
                </a:lnTo>
                <a:lnTo>
                  <a:pt x="4219" y="2686"/>
                </a:lnTo>
                <a:lnTo>
                  <a:pt x="4219" y="2696"/>
                </a:lnTo>
                <a:lnTo>
                  <a:pt x="4208" y="2717"/>
                </a:lnTo>
                <a:lnTo>
                  <a:pt x="4203" y="2722"/>
                </a:lnTo>
                <a:lnTo>
                  <a:pt x="4203" y="2717"/>
                </a:lnTo>
                <a:lnTo>
                  <a:pt x="4198" y="2696"/>
                </a:lnTo>
                <a:lnTo>
                  <a:pt x="4193" y="2691"/>
                </a:lnTo>
                <a:lnTo>
                  <a:pt x="4188" y="2696"/>
                </a:lnTo>
                <a:lnTo>
                  <a:pt x="4177" y="2712"/>
                </a:lnTo>
                <a:lnTo>
                  <a:pt x="4177" y="2733"/>
                </a:lnTo>
                <a:lnTo>
                  <a:pt x="4172" y="2759"/>
                </a:lnTo>
                <a:lnTo>
                  <a:pt x="4172" y="2764"/>
                </a:lnTo>
                <a:lnTo>
                  <a:pt x="4177" y="2769"/>
                </a:lnTo>
                <a:lnTo>
                  <a:pt x="4182" y="2780"/>
                </a:lnTo>
                <a:lnTo>
                  <a:pt x="4172" y="2785"/>
                </a:lnTo>
                <a:lnTo>
                  <a:pt x="4162" y="2785"/>
                </a:lnTo>
                <a:lnTo>
                  <a:pt x="4151" y="2785"/>
                </a:lnTo>
                <a:lnTo>
                  <a:pt x="4141" y="2780"/>
                </a:lnTo>
                <a:lnTo>
                  <a:pt x="4130" y="2769"/>
                </a:lnTo>
                <a:lnTo>
                  <a:pt x="4125" y="2774"/>
                </a:lnTo>
                <a:lnTo>
                  <a:pt x="4115" y="2785"/>
                </a:lnTo>
                <a:lnTo>
                  <a:pt x="4104" y="2805"/>
                </a:lnTo>
                <a:lnTo>
                  <a:pt x="4089" y="2826"/>
                </a:lnTo>
                <a:lnTo>
                  <a:pt x="4068" y="2831"/>
                </a:lnTo>
                <a:lnTo>
                  <a:pt x="4058" y="2831"/>
                </a:lnTo>
                <a:lnTo>
                  <a:pt x="4058" y="2826"/>
                </a:lnTo>
                <a:lnTo>
                  <a:pt x="4063" y="2821"/>
                </a:lnTo>
                <a:lnTo>
                  <a:pt x="4073" y="2805"/>
                </a:lnTo>
                <a:lnTo>
                  <a:pt x="4073" y="2790"/>
                </a:lnTo>
                <a:lnTo>
                  <a:pt x="4063" y="2795"/>
                </a:lnTo>
                <a:lnTo>
                  <a:pt x="4053" y="2795"/>
                </a:lnTo>
                <a:lnTo>
                  <a:pt x="4042" y="2790"/>
                </a:lnTo>
                <a:lnTo>
                  <a:pt x="4037" y="2785"/>
                </a:lnTo>
                <a:lnTo>
                  <a:pt x="4037" y="2774"/>
                </a:lnTo>
                <a:lnTo>
                  <a:pt x="4047" y="2764"/>
                </a:lnTo>
                <a:lnTo>
                  <a:pt x="4063" y="2759"/>
                </a:lnTo>
                <a:lnTo>
                  <a:pt x="4099" y="2759"/>
                </a:lnTo>
                <a:lnTo>
                  <a:pt x="4110" y="2759"/>
                </a:lnTo>
                <a:lnTo>
                  <a:pt x="4115" y="2743"/>
                </a:lnTo>
                <a:lnTo>
                  <a:pt x="4110" y="2722"/>
                </a:lnTo>
                <a:lnTo>
                  <a:pt x="4115" y="2702"/>
                </a:lnTo>
                <a:lnTo>
                  <a:pt x="4120" y="2691"/>
                </a:lnTo>
                <a:lnTo>
                  <a:pt x="4115" y="2691"/>
                </a:lnTo>
                <a:lnTo>
                  <a:pt x="4089" y="2722"/>
                </a:lnTo>
                <a:lnTo>
                  <a:pt x="4079" y="2728"/>
                </a:lnTo>
                <a:lnTo>
                  <a:pt x="4073" y="2722"/>
                </a:lnTo>
                <a:lnTo>
                  <a:pt x="4068" y="2722"/>
                </a:lnTo>
                <a:lnTo>
                  <a:pt x="4058" y="2717"/>
                </a:lnTo>
                <a:lnTo>
                  <a:pt x="4063" y="2712"/>
                </a:lnTo>
                <a:lnTo>
                  <a:pt x="4089" y="2696"/>
                </a:lnTo>
                <a:lnTo>
                  <a:pt x="4099" y="2686"/>
                </a:lnTo>
                <a:lnTo>
                  <a:pt x="4099" y="2691"/>
                </a:lnTo>
                <a:lnTo>
                  <a:pt x="4104" y="2691"/>
                </a:lnTo>
                <a:lnTo>
                  <a:pt x="4115" y="2691"/>
                </a:lnTo>
                <a:lnTo>
                  <a:pt x="4141" y="2676"/>
                </a:lnTo>
                <a:lnTo>
                  <a:pt x="4156" y="2665"/>
                </a:lnTo>
                <a:lnTo>
                  <a:pt x="4151" y="2665"/>
                </a:lnTo>
                <a:lnTo>
                  <a:pt x="4063" y="2696"/>
                </a:lnTo>
                <a:lnTo>
                  <a:pt x="4027" y="2707"/>
                </a:lnTo>
                <a:lnTo>
                  <a:pt x="4042" y="2702"/>
                </a:lnTo>
                <a:lnTo>
                  <a:pt x="4047" y="2696"/>
                </a:lnTo>
                <a:lnTo>
                  <a:pt x="4037" y="2696"/>
                </a:lnTo>
                <a:lnTo>
                  <a:pt x="4042" y="2696"/>
                </a:lnTo>
                <a:lnTo>
                  <a:pt x="4068" y="2686"/>
                </a:lnTo>
                <a:lnTo>
                  <a:pt x="4125" y="2665"/>
                </a:lnTo>
                <a:lnTo>
                  <a:pt x="4130" y="2660"/>
                </a:lnTo>
                <a:lnTo>
                  <a:pt x="4136" y="2655"/>
                </a:lnTo>
                <a:lnTo>
                  <a:pt x="4141" y="2639"/>
                </a:lnTo>
                <a:lnTo>
                  <a:pt x="4151" y="2634"/>
                </a:lnTo>
                <a:lnTo>
                  <a:pt x="4151" y="2639"/>
                </a:lnTo>
                <a:lnTo>
                  <a:pt x="4156" y="2639"/>
                </a:lnTo>
                <a:lnTo>
                  <a:pt x="2276" y="2364"/>
                </a:lnTo>
                <a:lnTo>
                  <a:pt x="4146" y="2447"/>
                </a:lnTo>
                <a:lnTo>
                  <a:pt x="4151" y="2447"/>
                </a:lnTo>
                <a:lnTo>
                  <a:pt x="4141" y="2457"/>
                </a:lnTo>
                <a:lnTo>
                  <a:pt x="4146" y="2447"/>
                </a:lnTo>
                <a:lnTo>
                  <a:pt x="2276" y="2364"/>
                </a:lnTo>
                <a:lnTo>
                  <a:pt x="4125" y="2494"/>
                </a:lnTo>
                <a:lnTo>
                  <a:pt x="4130" y="2483"/>
                </a:lnTo>
                <a:lnTo>
                  <a:pt x="4125" y="2483"/>
                </a:lnTo>
                <a:lnTo>
                  <a:pt x="4130" y="2478"/>
                </a:lnTo>
                <a:lnTo>
                  <a:pt x="4136" y="2463"/>
                </a:lnTo>
                <a:lnTo>
                  <a:pt x="4136" y="2473"/>
                </a:lnTo>
                <a:lnTo>
                  <a:pt x="4141" y="2478"/>
                </a:lnTo>
                <a:lnTo>
                  <a:pt x="4146" y="2483"/>
                </a:lnTo>
                <a:lnTo>
                  <a:pt x="4141" y="2494"/>
                </a:lnTo>
                <a:lnTo>
                  <a:pt x="4120" y="2504"/>
                </a:lnTo>
                <a:lnTo>
                  <a:pt x="4125" y="2494"/>
                </a:lnTo>
                <a:lnTo>
                  <a:pt x="2276" y="2364"/>
                </a:lnTo>
                <a:lnTo>
                  <a:pt x="4125" y="2546"/>
                </a:lnTo>
                <a:lnTo>
                  <a:pt x="4125" y="2541"/>
                </a:lnTo>
                <a:lnTo>
                  <a:pt x="4136" y="2541"/>
                </a:lnTo>
                <a:lnTo>
                  <a:pt x="4146" y="2541"/>
                </a:lnTo>
                <a:lnTo>
                  <a:pt x="4151" y="2541"/>
                </a:lnTo>
                <a:lnTo>
                  <a:pt x="4136" y="2551"/>
                </a:lnTo>
                <a:lnTo>
                  <a:pt x="4125" y="2561"/>
                </a:lnTo>
                <a:lnTo>
                  <a:pt x="4115" y="2572"/>
                </a:lnTo>
                <a:lnTo>
                  <a:pt x="4104" y="2582"/>
                </a:lnTo>
                <a:lnTo>
                  <a:pt x="4099" y="2598"/>
                </a:lnTo>
                <a:lnTo>
                  <a:pt x="4058" y="2603"/>
                </a:lnTo>
                <a:lnTo>
                  <a:pt x="4063" y="2598"/>
                </a:lnTo>
                <a:lnTo>
                  <a:pt x="4063" y="2593"/>
                </a:lnTo>
                <a:lnTo>
                  <a:pt x="4047" y="2603"/>
                </a:lnTo>
                <a:lnTo>
                  <a:pt x="4037" y="2603"/>
                </a:lnTo>
                <a:lnTo>
                  <a:pt x="4037" y="2598"/>
                </a:lnTo>
                <a:lnTo>
                  <a:pt x="4037" y="2593"/>
                </a:lnTo>
                <a:lnTo>
                  <a:pt x="4047" y="2567"/>
                </a:lnTo>
                <a:lnTo>
                  <a:pt x="4032" y="2587"/>
                </a:lnTo>
                <a:lnTo>
                  <a:pt x="4032" y="2556"/>
                </a:lnTo>
                <a:lnTo>
                  <a:pt x="4027" y="2551"/>
                </a:lnTo>
                <a:lnTo>
                  <a:pt x="4037" y="2541"/>
                </a:lnTo>
                <a:lnTo>
                  <a:pt x="4047" y="2541"/>
                </a:lnTo>
                <a:lnTo>
                  <a:pt x="4063" y="2561"/>
                </a:lnTo>
                <a:lnTo>
                  <a:pt x="4089" y="2577"/>
                </a:lnTo>
                <a:lnTo>
                  <a:pt x="4104" y="2582"/>
                </a:lnTo>
                <a:lnTo>
                  <a:pt x="4115" y="2572"/>
                </a:lnTo>
                <a:lnTo>
                  <a:pt x="4125" y="2546"/>
                </a:lnTo>
                <a:lnTo>
                  <a:pt x="2276" y="2364"/>
                </a:lnTo>
                <a:lnTo>
                  <a:pt x="83" y="1237"/>
                </a:lnTo>
                <a:lnTo>
                  <a:pt x="89" y="1237"/>
                </a:lnTo>
                <a:lnTo>
                  <a:pt x="89" y="1231"/>
                </a:lnTo>
                <a:lnTo>
                  <a:pt x="83" y="1231"/>
                </a:lnTo>
                <a:lnTo>
                  <a:pt x="78" y="1237"/>
                </a:lnTo>
                <a:lnTo>
                  <a:pt x="83" y="1237"/>
                </a:lnTo>
                <a:lnTo>
                  <a:pt x="2276" y="2364"/>
                </a:lnTo>
                <a:lnTo>
                  <a:pt x="135" y="1299"/>
                </a:lnTo>
                <a:lnTo>
                  <a:pt x="140" y="1299"/>
                </a:lnTo>
                <a:lnTo>
                  <a:pt x="140" y="1294"/>
                </a:lnTo>
                <a:lnTo>
                  <a:pt x="135" y="1294"/>
                </a:lnTo>
                <a:lnTo>
                  <a:pt x="135" y="1299"/>
                </a:lnTo>
                <a:lnTo>
                  <a:pt x="130" y="1299"/>
                </a:lnTo>
                <a:lnTo>
                  <a:pt x="135" y="1299"/>
                </a:lnTo>
                <a:lnTo>
                  <a:pt x="2276" y="2364"/>
                </a:lnTo>
                <a:lnTo>
                  <a:pt x="26" y="1263"/>
                </a:lnTo>
                <a:lnTo>
                  <a:pt x="31" y="1257"/>
                </a:lnTo>
                <a:lnTo>
                  <a:pt x="26" y="1257"/>
                </a:lnTo>
                <a:lnTo>
                  <a:pt x="26" y="1263"/>
                </a:lnTo>
                <a:lnTo>
                  <a:pt x="2276" y="2364"/>
                </a:lnTo>
                <a:lnTo>
                  <a:pt x="140" y="1299"/>
                </a:lnTo>
                <a:lnTo>
                  <a:pt x="140" y="1304"/>
                </a:lnTo>
                <a:lnTo>
                  <a:pt x="146" y="1304"/>
                </a:lnTo>
                <a:lnTo>
                  <a:pt x="146" y="1299"/>
                </a:lnTo>
                <a:lnTo>
                  <a:pt x="146" y="1294"/>
                </a:lnTo>
                <a:lnTo>
                  <a:pt x="140" y="1294"/>
                </a:lnTo>
                <a:lnTo>
                  <a:pt x="140" y="1299"/>
                </a:lnTo>
                <a:lnTo>
                  <a:pt x="2276" y="2364"/>
                </a:lnTo>
                <a:lnTo>
                  <a:pt x="99" y="1263"/>
                </a:lnTo>
                <a:lnTo>
                  <a:pt x="109" y="1263"/>
                </a:lnTo>
                <a:lnTo>
                  <a:pt x="109" y="1257"/>
                </a:lnTo>
                <a:lnTo>
                  <a:pt x="99" y="1263"/>
                </a:lnTo>
                <a:lnTo>
                  <a:pt x="2276" y="2364"/>
                </a:lnTo>
                <a:lnTo>
                  <a:pt x="11" y="1013"/>
                </a:lnTo>
                <a:lnTo>
                  <a:pt x="5" y="1018"/>
                </a:lnTo>
                <a:lnTo>
                  <a:pt x="0" y="1018"/>
                </a:lnTo>
                <a:lnTo>
                  <a:pt x="5" y="1018"/>
                </a:lnTo>
                <a:lnTo>
                  <a:pt x="11" y="1013"/>
                </a:lnTo>
                <a:lnTo>
                  <a:pt x="2276" y="2364"/>
                </a:lnTo>
                <a:lnTo>
                  <a:pt x="0" y="915"/>
                </a:lnTo>
                <a:lnTo>
                  <a:pt x="0" y="920"/>
                </a:lnTo>
                <a:lnTo>
                  <a:pt x="89" y="816"/>
                </a:lnTo>
                <a:lnTo>
                  <a:pt x="130" y="769"/>
                </a:lnTo>
                <a:lnTo>
                  <a:pt x="0" y="915"/>
                </a:lnTo>
                <a:lnTo>
                  <a:pt x="2276" y="2364"/>
                </a:lnTo>
                <a:lnTo>
                  <a:pt x="83" y="774"/>
                </a:lnTo>
                <a:lnTo>
                  <a:pt x="94" y="774"/>
                </a:lnTo>
                <a:lnTo>
                  <a:pt x="99" y="769"/>
                </a:lnTo>
                <a:lnTo>
                  <a:pt x="89" y="769"/>
                </a:lnTo>
                <a:lnTo>
                  <a:pt x="83" y="774"/>
                </a:lnTo>
                <a:lnTo>
                  <a:pt x="83" y="774"/>
                </a:lnTo>
                <a:lnTo>
                  <a:pt x="2276" y="2364"/>
                </a:lnTo>
                <a:lnTo>
                  <a:pt x="125" y="764"/>
                </a:lnTo>
                <a:lnTo>
                  <a:pt x="120" y="764"/>
                </a:lnTo>
                <a:lnTo>
                  <a:pt x="114" y="769"/>
                </a:lnTo>
                <a:lnTo>
                  <a:pt x="120" y="769"/>
                </a:lnTo>
                <a:lnTo>
                  <a:pt x="125" y="764"/>
                </a:lnTo>
                <a:lnTo>
                  <a:pt x="2276" y="2364"/>
                </a:lnTo>
                <a:lnTo>
                  <a:pt x="5" y="411"/>
                </a:lnTo>
                <a:lnTo>
                  <a:pt x="11" y="416"/>
                </a:lnTo>
                <a:lnTo>
                  <a:pt x="11" y="421"/>
                </a:lnTo>
                <a:lnTo>
                  <a:pt x="11" y="405"/>
                </a:lnTo>
                <a:lnTo>
                  <a:pt x="11" y="411"/>
                </a:lnTo>
                <a:lnTo>
                  <a:pt x="11" y="416"/>
                </a:lnTo>
                <a:lnTo>
                  <a:pt x="11" y="405"/>
                </a:lnTo>
                <a:lnTo>
                  <a:pt x="11" y="395"/>
                </a:lnTo>
                <a:lnTo>
                  <a:pt x="11" y="400"/>
                </a:lnTo>
                <a:lnTo>
                  <a:pt x="11" y="395"/>
                </a:lnTo>
                <a:lnTo>
                  <a:pt x="11" y="385"/>
                </a:lnTo>
                <a:lnTo>
                  <a:pt x="5" y="385"/>
                </a:lnTo>
                <a:lnTo>
                  <a:pt x="5" y="379"/>
                </a:lnTo>
                <a:lnTo>
                  <a:pt x="0" y="369"/>
                </a:lnTo>
                <a:lnTo>
                  <a:pt x="0" y="374"/>
                </a:lnTo>
                <a:lnTo>
                  <a:pt x="0" y="400"/>
                </a:lnTo>
                <a:lnTo>
                  <a:pt x="0" y="405"/>
                </a:lnTo>
                <a:lnTo>
                  <a:pt x="0" y="411"/>
                </a:lnTo>
                <a:lnTo>
                  <a:pt x="5" y="411"/>
                </a:lnTo>
                <a:lnTo>
                  <a:pt x="2276" y="2364"/>
                </a:lnTo>
                <a:lnTo>
                  <a:pt x="3065" y="977"/>
                </a:lnTo>
                <a:lnTo>
                  <a:pt x="3071" y="972"/>
                </a:lnTo>
                <a:lnTo>
                  <a:pt x="3071" y="961"/>
                </a:lnTo>
                <a:lnTo>
                  <a:pt x="3065" y="972"/>
                </a:lnTo>
                <a:lnTo>
                  <a:pt x="3065" y="977"/>
                </a:lnTo>
                <a:lnTo>
                  <a:pt x="2276" y="2364"/>
                </a:lnTo>
                <a:lnTo>
                  <a:pt x="229" y="1138"/>
                </a:lnTo>
                <a:lnTo>
                  <a:pt x="234" y="1138"/>
                </a:lnTo>
                <a:lnTo>
                  <a:pt x="234" y="1133"/>
                </a:lnTo>
                <a:lnTo>
                  <a:pt x="224" y="1138"/>
                </a:lnTo>
                <a:lnTo>
                  <a:pt x="229" y="1138"/>
                </a:lnTo>
                <a:lnTo>
                  <a:pt x="2276" y="2364"/>
                </a:lnTo>
                <a:lnTo>
                  <a:pt x="146" y="1330"/>
                </a:lnTo>
                <a:lnTo>
                  <a:pt x="265" y="1247"/>
                </a:lnTo>
                <a:lnTo>
                  <a:pt x="270" y="1247"/>
                </a:lnTo>
                <a:lnTo>
                  <a:pt x="276" y="1242"/>
                </a:lnTo>
                <a:lnTo>
                  <a:pt x="348" y="1190"/>
                </a:lnTo>
                <a:lnTo>
                  <a:pt x="353" y="1190"/>
                </a:lnTo>
                <a:lnTo>
                  <a:pt x="348" y="1190"/>
                </a:lnTo>
                <a:lnTo>
                  <a:pt x="353" y="1190"/>
                </a:lnTo>
                <a:lnTo>
                  <a:pt x="359" y="1185"/>
                </a:lnTo>
                <a:lnTo>
                  <a:pt x="442" y="1122"/>
                </a:lnTo>
                <a:lnTo>
                  <a:pt x="437" y="1122"/>
                </a:lnTo>
                <a:lnTo>
                  <a:pt x="437" y="1128"/>
                </a:lnTo>
                <a:lnTo>
                  <a:pt x="442" y="1122"/>
                </a:lnTo>
                <a:lnTo>
                  <a:pt x="447" y="1117"/>
                </a:lnTo>
                <a:lnTo>
                  <a:pt x="515" y="1096"/>
                </a:lnTo>
                <a:lnTo>
                  <a:pt x="515" y="1102"/>
                </a:lnTo>
                <a:lnTo>
                  <a:pt x="520" y="1096"/>
                </a:lnTo>
                <a:lnTo>
                  <a:pt x="525" y="1096"/>
                </a:lnTo>
                <a:lnTo>
                  <a:pt x="541" y="1091"/>
                </a:lnTo>
                <a:lnTo>
                  <a:pt x="546" y="1091"/>
                </a:lnTo>
                <a:lnTo>
                  <a:pt x="546" y="1096"/>
                </a:lnTo>
                <a:lnTo>
                  <a:pt x="504" y="1128"/>
                </a:lnTo>
                <a:lnTo>
                  <a:pt x="499" y="1133"/>
                </a:lnTo>
                <a:lnTo>
                  <a:pt x="478" y="1159"/>
                </a:lnTo>
                <a:lnTo>
                  <a:pt x="468" y="1174"/>
                </a:lnTo>
                <a:lnTo>
                  <a:pt x="489" y="1159"/>
                </a:lnTo>
                <a:lnTo>
                  <a:pt x="520" y="1133"/>
                </a:lnTo>
                <a:lnTo>
                  <a:pt x="525" y="1128"/>
                </a:lnTo>
                <a:lnTo>
                  <a:pt x="525" y="1133"/>
                </a:lnTo>
                <a:lnTo>
                  <a:pt x="468" y="1211"/>
                </a:lnTo>
                <a:lnTo>
                  <a:pt x="468" y="1216"/>
                </a:lnTo>
                <a:lnTo>
                  <a:pt x="463" y="1216"/>
                </a:lnTo>
                <a:lnTo>
                  <a:pt x="457" y="1221"/>
                </a:lnTo>
                <a:lnTo>
                  <a:pt x="421" y="1268"/>
                </a:lnTo>
                <a:lnTo>
                  <a:pt x="442" y="1257"/>
                </a:lnTo>
                <a:lnTo>
                  <a:pt x="509" y="1216"/>
                </a:lnTo>
                <a:lnTo>
                  <a:pt x="515" y="1216"/>
                </a:lnTo>
                <a:lnTo>
                  <a:pt x="520" y="1216"/>
                </a:lnTo>
                <a:lnTo>
                  <a:pt x="525" y="1211"/>
                </a:lnTo>
                <a:lnTo>
                  <a:pt x="530" y="1211"/>
                </a:lnTo>
                <a:lnTo>
                  <a:pt x="530" y="1205"/>
                </a:lnTo>
                <a:lnTo>
                  <a:pt x="530" y="1200"/>
                </a:lnTo>
                <a:lnTo>
                  <a:pt x="535" y="1205"/>
                </a:lnTo>
                <a:lnTo>
                  <a:pt x="530" y="1200"/>
                </a:lnTo>
                <a:lnTo>
                  <a:pt x="535" y="1200"/>
                </a:lnTo>
                <a:lnTo>
                  <a:pt x="535" y="1195"/>
                </a:lnTo>
                <a:lnTo>
                  <a:pt x="535" y="1185"/>
                </a:lnTo>
                <a:lnTo>
                  <a:pt x="525" y="1190"/>
                </a:lnTo>
                <a:lnTo>
                  <a:pt x="520" y="1190"/>
                </a:lnTo>
                <a:lnTo>
                  <a:pt x="515" y="1190"/>
                </a:lnTo>
                <a:lnTo>
                  <a:pt x="509" y="1190"/>
                </a:lnTo>
                <a:lnTo>
                  <a:pt x="504" y="1190"/>
                </a:lnTo>
                <a:lnTo>
                  <a:pt x="504" y="1195"/>
                </a:lnTo>
                <a:lnTo>
                  <a:pt x="520" y="1164"/>
                </a:lnTo>
                <a:lnTo>
                  <a:pt x="541" y="1133"/>
                </a:lnTo>
                <a:lnTo>
                  <a:pt x="546" y="1128"/>
                </a:lnTo>
                <a:lnTo>
                  <a:pt x="556" y="1133"/>
                </a:lnTo>
                <a:lnTo>
                  <a:pt x="551" y="1138"/>
                </a:lnTo>
                <a:lnTo>
                  <a:pt x="556" y="1138"/>
                </a:lnTo>
                <a:lnTo>
                  <a:pt x="561" y="1138"/>
                </a:lnTo>
                <a:lnTo>
                  <a:pt x="577" y="1138"/>
                </a:lnTo>
                <a:lnTo>
                  <a:pt x="582" y="1138"/>
                </a:lnTo>
                <a:lnTo>
                  <a:pt x="598" y="1133"/>
                </a:lnTo>
                <a:lnTo>
                  <a:pt x="613" y="1128"/>
                </a:lnTo>
                <a:lnTo>
                  <a:pt x="624" y="1112"/>
                </a:lnTo>
                <a:lnTo>
                  <a:pt x="702" y="1081"/>
                </a:lnTo>
                <a:lnTo>
                  <a:pt x="743" y="1055"/>
                </a:lnTo>
                <a:lnTo>
                  <a:pt x="759" y="1039"/>
                </a:lnTo>
                <a:lnTo>
                  <a:pt x="774" y="1018"/>
                </a:lnTo>
                <a:lnTo>
                  <a:pt x="779" y="987"/>
                </a:lnTo>
                <a:lnTo>
                  <a:pt x="785" y="946"/>
                </a:lnTo>
                <a:lnTo>
                  <a:pt x="790" y="946"/>
                </a:lnTo>
                <a:lnTo>
                  <a:pt x="790" y="940"/>
                </a:lnTo>
                <a:lnTo>
                  <a:pt x="795" y="940"/>
                </a:lnTo>
                <a:lnTo>
                  <a:pt x="795" y="935"/>
                </a:lnTo>
                <a:lnTo>
                  <a:pt x="800" y="935"/>
                </a:lnTo>
                <a:lnTo>
                  <a:pt x="800" y="925"/>
                </a:lnTo>
                <a:lnTo>
                  <a:pt x="795" y="920"/>
                </a:lnTo>
                <a:lnTo>
                  <a:pt x="790" y="920"/>
                </a:lnTo>
                <a:lnTo>
                  <a:pt x="785" y="920"/>
                </a:lnTo>
                <a:lnTo>
                  <a:pt x="790" y="904"/>
                </a:lnTo>
                <a:lnTo>
                  <a:pt x="795" y="899"/>
                </a:lnTo>
                <a:lnTo>
                  <a:pt x="790" y="904"/>
                </a:lnTo>
                <a:lnTo>
                  <a:pt x="790" y="878"/>
                </a:lnTo>
                <a:lnTo>
                  <a:pt x="790" y="852"/>
                </a:lnTo>
                <a:lnTo>
                  <a:pt x="795" y="811"/>
                </a:lnTo>
                <a:lnTo>
                  <a:pt x="795" y="764"/>
                </a:lnTo>
                <a:lnTo>
                  <a:pt x="795" y="759"/>
                </a:lnTo>
                <a:lnTo>
                  <a:pt x="795" y="753"/>
                </a:lnTo>
                <a:lnTo>
                  <a:pt x="800" y="753"/>
                </a:lnTo>
                <a:lnTo>
                  <a:pt x="795" y="753"/>
                </a:lnTo>
                <a:lnTo>
                  <a:pt x="795" y="733"/>
                </a:lnTo>
                <a:lnTo>
                  <a:pt x="800" y="733"/>
                </a:lnTo>
                <a:lnTo>
                  <a:pt x="805" y="733"/>
                </a:lnTo>
                <a:lnTo>
                  <a:pt x="805" y="738"/>
                </a:lnTo>
                <a:lnTo>
                  <a:pt x="805" y="733"/>
                </a:lnTo>
                <a:lnTo>
                  <a:pt x="805" y="738"/>
                </a:lnTo>
                <a:lnTo>
                  <a:pt x="811" y="733"/>
                </a:lnTo>
                <a:lnTo>
                  <a:pt x="816" y="733"/>
                </a:lnTo>
                <a:lnTo>
                  <a:pt x="816" y="727"/>
                </a:lnTo>
                <a:lnTo>
                  <a:pt x="811" y="727"/>
                </a:lnTo>
                <a:lnTo>
                  <a:pt x="811" y="722"/>
                </a:lnTo>
                <a:lnTo>
                  <a:pt x="800" y="722"/>
                </a:lnTo>
                <a:lnTo>
                  <a:pt x="795" y="727"/>
                </a:lnTo>
                <a:lnTo>
                  <a:pt x="800" y="727"/>
                </a:lnTo>
                <a:lnTo>
                  <a:pt x="795" y="727"/>
                </a:lnTo>
                <a:lnTo>
                  <a:pt x="800" y="727"/>
                </a:lnTo>
                <a:lnTo>
                  <a:pt x="795" y="733"/>
                </a:lnTo>
                <a:lnTo>
                  <a:pt x="795" y="707"/>
                </a:lnTo>
                <a:lnTo>
                  <a:pt x="800" y="707"/>
                </a:lnTo>
                <a:lnTo>
                  <a:pt x="795" y="707"/>
                </a:lnTo>
                <a:lnTo>
                  <a:pt x="790" y="634"/>
                </a:lnTo>
                <a:lnTo>
                  <a:pt x="800" y="629"/>
                </a:lnTo>
                <a:lnTo>
                  <a:pt x="800" y="624"/>
                </a:lnTo>
                <a:lnTo>
                  <a:pt x="795" y="629"/>
                </a:lnTo>
                <a:lnTo>
                  <a:pt x="795" y="624"/>
                </a:lnTo>
                <a:lnTo>
                  <a:pt x="790" y="624"/>
                </a:lnTo>
                <a:lnTo>
                  <a:pt x="790" y="618"/>
                </a:lnTo>
                <a:lnTo>
                  <a:pt x="795" y="613"/>
                </a:lnTo>
                <a:lnTo>
                  <a:pt x="790" y="613"/>
                </a:lnTo>
                <a:lnTo>
                  <a:pt x="785" y="582"/>
                </a:lnTo>
                <a:lnTo>
                  <a:pt x="790" y="577"/>
                </a:lnTo>
                <a:lnTo>
                  <a:pt x="790" y="572"/>
                </a:lnTo>
                <a:lnTo>
                  <a:pt x="785" y="572"/>
                </a:lnTo>
                <a:lnTo>
                  <a:pt x="774" y="504"/>
                </a:lnTo>
                <a:lnTo>
                  <a:pt x="774" y="499"/>
                </a:lnTo>
                <a:lnTo>
                  <a:pt x="790" y="499"/>
                </a:lnTo>
                <a:lnTo>
                  <a:pt x="800" y="489"/>
                </a:lnTo>
                <a:lnTo>
                  <a:pt x="795" y="489"/>
                </a:lnTo>
                <a:lnTo>
                  <a:pt x="774" y="499"/>
                </a:lnTo>
                <a:lnTo>
                  <a:pt x="764" y="447"/>
                </a:lnTo>
                <a:lnTo>
                  <a:pt x="759" y="379"/>
                </a:lnTo>
                <a:lnTo>
                  <a:pt x="748" y="317"/>
                </a:lnTo>
                <a:lnTo>
                  <a:pt x="733" y="244"/>
                </a:lnTo>
                <a:lnTo>
                  <a:pt x="717" y="172"/>
                </a:lnTo>
                <a:lnTo>
                  <a:pt x="733" y="255"/>
                </a:lnTo>
                <a:lnTo>
                  <a:pt x="743" y="353"/>
                </a:lnTo>
                <a:lnTo>
                  <a:pt x="722" y="229"/>
                </a:lnTo>
                <a:lnTo>
                  <a:pt x="686" y="94"/>
                </a:lnTo>
                <a:lnTo>
                  <a:pt x="707" y="187"/>
                </a:lnTo>
                <a:lnTo>
                  <a:pt x="748" y="385"/>
                </a:lnTo>
                <a:lnTo>
                  <a:pt x="748" y="411"/>
                </a:lnTo>
                <a:lnTo>
                  <a:pt x="754" y="437"/>
                </a:lnTo>
                <a:lnTo>
                  <a:pt x="728" y="343"/>
                </a:lnTo>
                <a:lnTo>
                  <a:pt x="702" y="229"/>
                </a:lnTo>
                <a:lnTo>
                  <a:pt x="660" y="114"/>
                </a:lnTo>
                <a:lnTo>
                  <a:pt x="603" y="0"/>
                </a:lnTo>
                <a:lnTo>
                  <a:pt x="650" y="114"/>
                </a:lnTo>
                <a:lnTo>
                  <a:pt x="702" y="255"/>
                </a:lnTo>
                <a:lnTo>
                  <a:pt x="722" y="338"/>
                </a:lnTo>
                <a:lnTo>
                  <a:pt x="738" y="421"/>
                </a:lnTo>
                <a:lnTo>
                  <a:pt x="748" y="504"/>
                </a:lnTo>
                <a:lnTo>
                  <a:pt x="754" y="592"/>
                </a:lnTo>
                <a:lnTo>
                  <a:pt x="748" y="598"/>
                </a:lnTo>
                <a:lnTo>
                  <a:pt x="754" y="598"/>
                </a:lnTo>
                <a:lnTo>
                  <a:pt x="754" y="650"/>
                </a:lnTo>
                <a:lnTo>
                  <a:pt x="748" y="618"/>
                </a:lnTo>
                <a:lnTo>
                  <a:pt x="738" y="509"/>
                </a:lnTo>
                <a:lnTo>
                  <a:pt x="738" y="546"/>
                </a:lnTo>
                <a:lnTo>
                  <a:pt x="728" y="551"/>
                </a:lnTo>
                <a:lnTo>
                  <a:pt x="660" y="327"/>
                </a:lnTo>
                <a:lnTo>
                  <a:pt x="650" y="244"/>
                </a:lnTo>
                <a:lnTo>
                  <a:pt x="634" y="161"/>
                </a:lnTo>
                <a:lnTo>
                  <a:pt x="613" y="78"/>
                </a:lnTo>
                <a:lnTo>
                  <a:pt x="582" y="0"/>
                </a:lnTo>
                <a:lnTo>
                  <a:pt x="561" y="0"/>
                </a:lnTo>
                <a:lnTo>
                  <a:pt x="582" y="57"/>
                </a:lnTo>
                <a:lnTo>
                  <a:pt x="603" y="135"/>
                </a:lnTo>
                <a:lnTo>
                  <a:pt x="624" y="218"/>
                </a:lnTo>
                <a:lnTo>
                  <a:pt x="629" y="218"/>
                </a:lnTo>
                <a:lnTo>
                  <a:pt x="644" y="286"/>
                </a:lnTo>
                <a:lnTo>
                  <a:pt x="660" y="364"/>
                </a:lnTo>
                <a:lnTo>
                  <a:pt x="676" y="452"/>
                </a:lnTo>
                <a:lnTo>
                  <a:pt x="655" y="379"/>
                </a:lnTo>
                <a:lnTo>
                  <a:pt x="639" y="327"/>
                </a:lnTo>
                <a:lnTo>
                  <a:pt x="624" y="281"/>
                </a:lnTo>
                <a:lnTo>
                  <a:pt x="639" y="296"/>
                </a:lnTo>
                <a:lnTo>
                  <a:pt x="629" y="270"/>
                </a:lnTo>
                <a:lnTo>
                  <a:pt x="618" y="255"/>
                </a:lnTo>
                <a:lnTo>
                  <a:pt x="613" y="250"/>
                </a:lnTo>
                <a:lnTo>
                  <a:pt x="618" y="239"/>
                </a:lnTo>
                <a:lnTo>
                  <a:pt x="608" y="213"/>
                </a:lnTo>
                <a:lnTo>
                  <a:pt x="624" y="218"/>
                </a:lnTo>
                <a:lnTo>
                  <a:pt x="572" y="99"/>
                </a:lnTo>
                <a:lnTo>
                  <a:pt x="520" y="0"/>
                </a:lnTo>
                <a:lnTo>
                  <a:pt x="0" y="0"/>
                </a:lnTo>
                <a:lnTo>
                  <a:pt x="0" y="312"/>
                </a:lnTo>
                <a:lnTo>
                  <a:pt x="16" y="302"/>
                </a:lnTo>
                <a:lnTo>
                  <a:pt x="37" y="302"/>
                </a:lnTo>
                <a:lnTo>
                  <a:pt x="89" y="302"/>
                </a:lnTo>
                <a:lnTo>
                  <a:pt x="114" y="317"/>
                </a:lnTo>
                <a:lnTo>
                  <a:pt x="151" y="338"/>
                </a:lnTo>
                <a:lnTo>
                  <a:pt x="192" y="374"/>
                </a:lnTo>
                <a:lnTo>
                  <a:pt x="229" y="416"/>
                </a:lnTo>
                <a:lnTo>
                  <a:pt x="255" y="463"/>
                </a:lnTo>
                <a:lnTo>
                  <a:pt x="276" y="509"/>
                </a:lnTo>
                <a:lnTo>
                  <a:pt x="265" y="520"/>
                </a:lnTo>
                <a:lnTo>
                  <a:pt x="250" y="473"/>
                </a:lnTo>
                <a:lnTo>
                  <a:pt x="229" y="437"/>
                </a:lnTo>
                <a:lnTo>
                  <a:pt x="208" y="405"/>
                </a:lnTo>
                <a:lnTo>
                  <a:pt x="182" y="379"/>
                </a:lnTo>
                <a:lnTo>
                  <a:pt x="140" y="343"/>
                </a:lnTo>
                <a:lnTo>
                  <a:pt x="99" y="322"/>
                </a:lnTo>
                <a:lnTo>
                  <a:pt x="63" y="312"/>
                </a:lnTo>
                <a:lnTo>
                  <a:pt x="31" y="312"/>
                </a:lnTo>
                <a:lnTo>
                  <a:pt x="0" y="317"/>
                </a:lnTo>
                <a:lnTo>
                  <a:pt x="47" y="317"/>
                </a:lnTo>
                <a:lnTo>
                  <a:pt x="89" y="327"/>
                </a:lnTo>
                <a:lnTo>
                  <a:pt x="125" y="343"/>
                </a:lnTo>
                <a:lnTo>
                  <a:pt x="161" y="369"/>
                </a:lnTo>
                <a:lnTo>
                  <a:pt x="192" y="400"/>
                </a:lnTo>
                <a:lnTo>
                  <a:pt x="218" y="437"/>
                </a:lnTo>
                <a:lnTo>
                  <a:pt x="239" y="483"/>
                </a:lnTo>
                <a:lnTo>
                  <a:pt x="260" y="525"/>
                </a:lnTo>
                <a:lnTo>
                  <a:pt x="213" y="592"/>
                </a:lnTo>
                <a:lnTo>
                  <a:pt x="177" y="644"/>
                </a:lnTo>
                <a:lnTo>
                  <a:pt x="172" y="650"/>
                </a:lnTo>
                <a:lnTo>
                  <a:pt x="192" y="634"/>
                </a:lnTo>
                <a:lnTo>
                  <a:pt x="218" y="613"/>
                </a:lnTo>
                <a:lnTo>
                  <a:pt x="224" y="608"/>
                </a:lnTo>
                <a:lnTo>
                  <a:pt x="224" y="613"/>
                </a:lnTo>
                <a:lnTo>
                  <a:pt x="187" y="665"/>
                </a:lnTo>
                <a:lnTo>
                  <a:pt x="135" y="722"/>
                </a:lnTo>
                <a:lnTo>
                  <a:pt x="130" y="717"/>
                </a:lnTo>
                <a:lnTo>
                  <a:pt x="135" y="717"/>
                </a:lnTo>
                <a:lnTo>
                  <a:pt x="130" y="717"/>
                </a:lnTo>
                <a:lnTo>
                  <a:pt x="130" y="712"/>
                </a:lnTo>
                <a:lnTo>
                  <a:pt x="125" y="712"/>
                </a:lnTo>
                <a:lnTo>
                  <a:pt x="120" y="712"/>
                </a:lnTo>
                <a:lnTo>
                  <a:pt x="114" y="712"/>
                </a:lnTo>
                <a:lnTo>
                  <a:pt x="109" y="712"/>
                </a:lnTo>
                <a:lnTo>
                  <a:pt x="104" y="712"/>
                </a:lnTo>
                <a:lnTo>
                  <a:pt x="104" y="717"/>
                </a:lnTo>
                <a:lnTo>
                  <a:pt x="104" y="722"/>
                </a:lnTo>
                <a:lnTo>
                  <a:pt x="99" y="722"/>
                </a:lnTo>
                <a:lnTo>
                  <a:pt x="104" y="727"/>
                </a:lnTo>
                <a:lnTo>
                  <a:pt x="99" y="727"/>
                </a:lnTo>
                <a:lnTo>
                  <a:pt x="104" y="727"/>
                </a:lnTo>
                <a:lnTo>
                  <a:pt x="99" y="733"/>
                </a:lnTo>
                <a:lnTo>
                  <a:pt x="104" y="733"/>
                </a:lnTo>
                <a:lnTo>
                  <a:pt x="99" y="738"/>
                </a:lnTo>
                <a:lnTo>
                  <a:pt x="104" y="738"/>
                </a:lnTo>
                <a:lnTo>
                  <a:pt x="109" y="738"/>
                </a:lnTo>
                <a:lnTo>
                  <a:pt x="109" y="743"/>
                </a:lnTo>
                <a:lnTo>
                  <a:pt x="109" y="738"/>
                </a:lnTo>
                <a:lnTo>
                  <a:pt x="109" y="743"/>
                </a:lnTo>
                <a:lnTo>
                  <a:pt x="114" y="738"/>
                </a:lnTo>
                <a:lnTo>
                  <a:pt x="114" y="743"/>
                </a:lnTo>
                <a:lnTo>
                  <a:pt x="114" y="738"/>
                </a:lnTo>
                <a:lnTo>
                  <a:pt x="114" y="743"/>
                </a:lnTo>
                <a:lnTo>
                  <a:pt x="109" y="748"/>
                </a:lnTo>
                <a:lnTo>
                  <a:pt x="114" y="743"/>
                </a:lnTo>
                <a:lnTo>
                  <a:pt x="120" y="743"/>
                </a:lnTo>
                <a:lnTo>
                  <a:pt x="120" y="738"/>
                </a:lnTo>
                <a:lnTo>
                  <a:pt x="125" y="738"/>
                </a:lnTo>
                <a:lnTo>
                  <a:pt x="130" y="738"/>
                </a:lnTo>
                <a:lnTo>
                  <a:pt x="130" y="733"/>
                </a:lnTo>
                <a:lnTo>
                  <a:pt x="135" y="727"/>
                </a:lnTo>
                <a:lnTo>
                  <a:pt x="192" y="676"/>
                </a:lnTo>
                <a:lnTo>
                  <a:pt x="239" y="629"/>
                </a:lnTo>
                <a:lnTo>
                  <a:pt x="244" y="618"/>
                </a:lnTo>
                <a:lnTo>
                  <a:pt x="239" y="613"/>
                </a:lnTo>
                <a:lnTo>
                  <a:pt x="234" y="613"/>
                </a:lnTo>
                <a:lnTo>
                  <a:pt x="239" y="608"/>
                </a:lnTo>
                <a:lnTo>
                  <a:pt x="260" y="592"/>
                </a:lnTo>
                <a:lnTo>
                  <a:pt x="255" y="613"/>
                </a:lnTo>
                <a:lnTo>
                  <a:pt x="255" y="618"/>
                </a:lnTo>
                <a:lnTo>
                  <a:pt x="255" y="639"/>
                </a:lnTo>
                <a:lnTo>
                  <a:pt x="244" y="639"/>
                </a:lnTo>
                <a:lnTo>
                  <a:pt x="239" y="639"/>
                </a:lnTo>
                <a:lnTo>
                  <a:pt x="239" y="650"/>
                </a:lnTo>
                <a:lnTo>
                  <a:pt x="239" y="665"/>
                </a:lnTo>
                <a:lnTo>
                  <a:pt x="0" y="956"/>
                </a:lnTo>
                <a:lnTo>
                  <a:pt x="0" y="977"/>
                </a:lnTo>
                <a:lnTo>
                  <a:pt x="5" y="966"/>
                </a:lnTo>
                <a:lnTo>
                  <a:pt x="31" y="961"/>
                </a:lnTo>
                <a:lnTo>
                  <a:pt x="0" y="998"/>
                </a:lnTo>
                <a:lnTo>
                  <a:pt x="31" y="961"/>
                </a:lnTo>
                <a:lnTo>
                  <a:pt x="57" y="956"/>
                </a:lnTo>
                <a:lnTo>
                  <a:pt x="63" y="961"/>
                </a:lnTo>
                <a:lnTo>
                  <a:pt x="63" y="956"/>
                </a:lnTo>
                <a:lnTo>
                  <a:pt x="68" y="951"/>
                </a:lnTo>
                <a:lnTo>
                  <a:pt x="89" y="946"/>
                </a:lnTo>
                <a:lnTo>
                  <a:pt x="0" y="1044"/>
                </a:lnTo>
                <a:lnTo>
                  <a:pt x="0" y="1268"/>
                </a:lnTo>
                <a:lnTo>
                  <a:pt x="78" y="1221"/>
                </a:lnTo>
                <a:lnTo>
                  <a:pt x="52" y="1247"/>
                </a:lnTo>
                <a:lnTo>
                  <a:pt x="47" y="1252"/>
                </a:lnTo>
                <a:lnTo>
                  <a:pt x="11" y="1289"/>
                </a:lnTo>
                <a:lnTo>
                  <a:pt x="5" y="1289"/>
                </a:lnTo>
                <a:lnTo>
                  <a:pt x="5" y="1294"/>
                </a:lnTo>
                <a:lnTo>
                  <a:pt x="5" y="1289"/>
                </a:lnTo>
                <a:lnTo>
                  <a:pt x="0" y="1299"/>
                </a:lnTo>
                <a:lnTo>
                  <a:pt x="47" y="1252"/>
                </a:lnTo>
                <a:lnTo>
                  <a:pt x="47" y="1257"/>
                </a:lnTo>
                <a:lnTo>
                  <a:pt x="47" y="1252"/>
                </a:lnTo>
                <a:lnTo>
                  <a:pt x="52" y="1252"/>
                </a:lnTo>
                <a:lnTo>
                  <a:pt x="63" y="1247"/>
                </a:lnTo>
                <a:lnTo>
                  <a:pt x="63" y="1242"/>
                </a:lnTo>
                <a:lnTo>
                  <a:pt x="57" y="1247"/>
                </a:lnTo>
                <a:lnTo>
                  <a:pt x="52" y="1247"/>
                </a:lnTo>
                <a:lnTo>
                  <a:pt x="83" y="1221"/>
                </a:lnTo>
                <a:lnTo>
                  <a:pt x="120" y="1200"/>
                </a:lnTo>
                <a:lnTo>
                  <a:pt x="78" y="1252"/>
                </a:lnTo>
                <a:lnTo>
                  <a:pt x="0" y="1304"/>
                </a:lnTo>
                <a:lnTo>
                  <a:pt x="0" y="1309"/>
                </a:lnTo>
                <a:lnTo>
                  <a:pt x="68" y="1263"/>
                </a:lnTo>
                <a:lnTo>
                  <a:pt x="0" y="1346"/>
                </a:lnTo>
                <a:lnTo>
                  <a:pt x="0" y="1351"/>
                </a:lnTo>
                <a:lnTo>
                  <a:pt x="73" y="1283"/>
                </a:lnTo>
                <a:lnTo>
                  <a:pt x="73" y="1278"/>
                </a:lnTo>
                <a:lnTo>
                  <a:pt x="73" y="1283"/>
                </a:lnTo>
                <a:lnTo>
                  <a:pt x="83" y="1278"/>
                </a:lnTo>
                <a:lnTo>
                  <a:pt x="78" y="1278"/>
                </a:lnTo>
                <a:lnTo>
                  <a:pt x="140" y="1221"/>
                </a:lnTo>
                <a:lnTo>
                  <a:pt x="114" y="1257"/>
                </a:lnTo>
                <a:lnTo>
                  <a:pt x="47" y="1315"/>
                </a:lnTo>
                <a:lnTo>
                  <a:pt x="0" y="1351"/>
                </a:lnTo>
                <a:lnTo>
                  <a:pt x="0" y="1387"/>
                </a:lnTo>
                <a:lnTo>
                  <a:pt x="73" y="1335"/>
                </a:lnTo>
                <a:lnTo>
                  <a:pt x="125" y="1294"/>
                </a:lnTo>
                <a:lnTo>
                  <a:pt x="78" y="1341"/>
                </a:lnTo>
                <a:lnTo>
                  <a:pt x="208" y="1226"/>
                </a:lnTo>
                <a:lnTo>
                  <a:pt x="166" y="1283"/>
                </a:lnTo>
                <a:lnTo>
                  <a:pt x="161" y="1283"/>
                </a:lnTo>
                <a:lnTo>
                  <a:pt x="161" y="1289"/>
                </a:lnTo>
                <a:lnTo>
                  <a:pt x="161" y="1294"/>
                </a:lnTo>
                <a:lnTo>
                  <a:pt x="156" y="1294"/>
                </a:lnTo>
                <a:lnTo>
                  <a:pt x="104" y="1330"/>
                </a:lnTo>
                <a:lnTo>
                  <a:pt x="99" y="1330"/>
                </a:lnTo>
                <a:lnTo>
                  <a:pt x="94" y="1335"/>
                </a:lnTo>
                <a:lnTo>
                  <a:pt x="89" y="1335"/>
                </a:lnTo>
                <a:lnTo>
                  <a:pt x="89" y="1341"/>
                </a:lnTo>
                <a:lnTo>
                  <a:pt x="57" y="1361"/>
                </a:lnTo>
                <a:lnTo>
                  <a:pt x="42" y="1372"/>
                </a:lnTo>
                <a:lnTo>
                  <a:pt x="37" y="1372"/>
                </a:lnTo>
                <a:lnTo>
                  <a:pt x="31" y="1372"/>
                </a:lnTo>
                <a:lnTo>
                  <a:pt x="21" y="1377"/>
                </a:lnTo>
                <a:lnTo>
                  <a:pt x="26" y="1377"/>
                </a:lnTo>
                <a:lnTo>
                  <a:pt x="21" y="1382"/>
                </a:lnTo>
                <a:lnTo>
                  <a:pt x="26" y="1382"/>
                </a:lnTo>
                <a:lnTo>
                  <a:pt x="21" y="1387"/>
                </a:lnTo>
                <a:lnTo>
                  <a:pt x="21" y="1382"/>
                </a:lnTo>
                <a:lnTo>
                  <a:pt x="16" y="1387"/>
                </a:lnTo>
                <a:lnTo>
                  <a:pt x="11" y="1387"/>
                </a:lnTo>
                <a:lnTo>
                  <a:pt x="5" y="1392"/>
                </a:lnTo>
                <a:lnTo>
                  <a:pt x="0" y="1398"/>
                </a:lnTo>
                <a:lnTo>
                  <a:pt x="0" y="1418"/>
                </a:lnTo>
                <a:lnTo>
                  <a:pt x="99" y="1361"/>
                </a:lnTo>
                <a:lnTo>
                  <a:pt x="99" y="1356"/>
                </a:lnTo>
                <a:lnTo>
                  <a:pt x="104" y="1356"/>
                </a:lnTo>
                <a:lnTo>
                  <a:pt x="120" y="1346"/>
                </a:lnTo>
                <a:lnTo>
                  <a:pt x="89" y="1392"/>
                </a:lnTo>
                <a:lnTo>
                  <a:pt x="83" y="1392"/>
                </a:lnTo>
                <a:lnTo>
                  <a:pt x="83" y="1398"/>
                </a:lnTo>
                <a:lnTo>
                  <a:pt x="5" y="1507"/>
                </a:lnTo>
                <a:lnTo>
                  <a:pt x="63" y="1429"/>
                </a:lnTo>
                <a:lnTo>
                  <a:pt x="68" y="1429"/>
                </a:lnTo>
                <a:lnTo>
                  <a:pt x="78" y="1424"/>
                </a:lnTo>
                <a:lnTo>
                  <a:pt x="78" y="1418"/>
                </a:lnTo>
                <a:lnTo>
                  <a:pt x="68" y="1424"/>
                </a:lnTo>
                <a:lnTo>
                  <a:pt x="83" y="1403"/>
                </a:lnTo>
                <a:lnTo>
                  <a:pt x="89" y="1403"/>
                </a:lnTo>
                <a:lnTo>
                  <a:pt x="94" y="1403"/>
                </a:lnTo>
                <a:lnTo>
                  <a:pt x="99" y="1398"/>
                </a:lnTo>
                <a:lnTo>
                  <a:pt x="99" y="1392"/>
                </a:lnTo>
                <a:lnTo>
                  <a:pt x="104" y="1392"/>
                </a:lnTo>
                <a:lnTo>
                  <a:pt x="99" y="1392"/>
                </a:lnTo>
                <a:lnTo>
                  <a:pt x="104" y="1392"/>
                </a:lnTo>
                <a:lnTo>
                  <a:pt x="99" y="1392"/>
                </a:lnTo>
                <a:lnTo>
                  <a:pt x="99" y="1387"/>
                </a:lnTo>
                <a:lnTo>
                  <a:pt x="94" y="1387"/>
                </a:lnTo>
                <a:lnTo>
                  <a:pt x="135" y="1341"/>
                </a:lnTo>
                <a:lnTo>
                  <a:pt x="135" y="1335"/>
                </a:lnTo>
                <a:lnTo>
                  <a:pt x="140" y="1335"/>
                </a:lnTo>
                <a:lnTo>
                  <a:pt x="146" y="1330"/>
                </a:lnTo>
                <a:lnTo>
                  <a:pt x="2276" y="2364"/>
                </a:lnTo>
                <a:lnTo>
                  <a:pt x="499" y="1205"/>
                </a:lnTo>
                <a:lnTo>
                  <a:pt x="483" y="1216"/>
                </a:lnTo>
                <a:lnTo>
                  <a:pt x="494" y="1211"/>
                </a:lnTo>
                <a:lnTo>
                  <a:pt x="499" y="1200"/>
                </a:lnTo>
                <a:lnTo>
                  <a:pt x="504" y="1205"/>
                </a:lnTo>
                <a:lnTo>
                  <a:pt x="499" y="1205"/>
                </a:lnTo>
                <a:lnTo>
                  <a:pt x="2276" y="2364"/>
                </a:lnTo>
                <a:lnTo>
                  <a:pt x="499" y="1200"/>
                </a:lnTo>
                <a:lnTo>
                  <a:pt x="504" y="1195"/>
                </a:lnTo>
                <a:lnTo>
                  <a:pt x="504" y="1200"/>
                </a:lnTo>
                <a:lnTo>
                  <a:pt x="499" y="1200"/>
                </a:lnTo>
                <a:lnTo>
                  <a:pt x="2276" y="2364"/>
                </a:lnTo>
                <a:lnTo>
                  <a:pt x="785" y="618"/>
                </a:lnTo>
                <a:lnTo>
                  <a:pt x="785" y="629"/>
                </a:lnTo>
                <a:lnTo>
                  <a:pt x="785" y="634"/>
                </a:lnTo>
                <a:lnTo>
                  <a:pt x="790" y="748"/>
                </a:lnTo>
                <a:lnTo>
                  <a:pt x="790" y="753"/>
                </a:lnTo>
                <a:lnTo>
                  <a:pt x="785" y="753"/>
                </a:lnTo>
                <a:lnTo>
                  <a:pt x="790" y="753"/>
                </a:lnTo>
                <a:lnTo>
                  <a:pt x="785" y="816"/>
                </a:lnTo>
                <a:lnTo>
                  <a:pt x="785" y="795"/>
                </a:lnTo>
                <a:lnTo>
                  <a:pt x="779" y="774"/>
                </a:lnTo>
                <a:lnTo>
                  <a:pt x="779" y="696"/>
                </a:lnTo>
                <a:lnTo>
                  <a:pt x="774" y="582"/>
                </a:lnTo>
                <a:lnTo>
                  <a:pt x="779" y="582"/>
                </a:lnTo>
                <a:lnTo>
                  <a:pt x="785" y="618"/>
                </a:lnTo>
                <a:lnTo>
                  <a:pt x="2276" y="2364"/>
                </a:lnTo>
                <a:lnTo>
                  <a:pt x="779" y="577"/>
                </a:lnTo>
                <a:lnTo>
                  <a:pt x="774" y="577"/>
                </a:lnTo>
                <a:lnTo>
                  <a:pt x="774" y="582"/>
                </a:lnTo>
                <a:lnTo>
                  <a:pt x="769" y="535"/>
                </a:lnTo>
                <a:lnTo>
                  <a:pt x="764" y="515"/>
                </a:lnTo>
                <a:lnTo>
                  <a:pt x="764" y="478"/>
                </a:lnTo>
                <a:lnTo>
                  <a:pt x="779" y="577"/>
                </a:lnTo>
                <a:lnTo>
                  <a:pt x="2276" y="2364"/>
                </a:lnTo>
                <a:lnTo>
                  <a:pt x="728" y="556"/>
                </a:lnTo>
                <a:lnTo>
                  <a:pt x="738" y="551"/>
                </a:lnTo>
                <a:lnTo>
                  <a:pt x="738" y="546"/>
                </a:lnTo>
                <a:lnTo>
                  <a:pt x="738" y="587"/>
                </a:lnTo>
                <a:lnTo>
                  <a:pt x="728" y="556"/>
                </a:lnTo>
                <a:lnTo>
                  <a:pt x="2276" y="2364"/>
                </a:lnTo>
                <a:lnTo>
                  <a:pt x="728" y="1013"/>
                </a:lnTo>
                <a:lnTo>
                  <a:pt x="728" y="1013"/>
                </a:lnTo>
                <a:lnTo>
                  <a:pt x="728" y="1018"/>
                </a:lnTo>
                <a:lnTo>
                  <a:pt x="728" y="1013"/>
                </a:lnTo>
                <a:lnTo>
                  <a:pt x="2276" y="2364"/>
                </a:lnTo>
                <a:lnTo>
                  <a:pt x="509" y="857"/>
                </a:lnTo>
                <a:lnTo>
                  <a:pt x="504" y="863"/>
                </a:lnTo>
                <a:lnTo>
                  <a:pt x="504" y="857"/>
                </a:lnTo>
                <a:lnTo>
                  <a:pt x="509" y="857"/>
                </a:lnTo>
                <a:lnTo>
                  <a:pt x="2276" y="2364"/>
                </a:lnTo>
                <a:lnTo>
                  <a:pt x="509" y="1065"/>
                </a:lnTo>
                <a:lnTo>
                  <a:pt x="520" y="1060"/>
                </a:lnTo>
                <a:lnTo>
                  <a:pt x="504" y="1070"/>
                </a:lnTo>
                <a:lnTo>
                  <a:pt x="509" y="1065"/>
                </a:lnTo>
                <a:lnTo>
                  <a:pt x="2276" y="2364"/>
                </a:lnTo>
                <a:lnTo>
                  <a:pt x="494" y="1076"/>
                </a:lnTo>
                <a:lnTo>
                  <a:pt x="520" y="1070"/>
                </a:lnTo>
                <a:lnTo>
                  <a:pt x="489" y="1081"/>
                </a:lnTo>
                <a:lnTo>
                  <a:pt x="494" y="1076"/>
                </a:lnTo>
                <a:lnTo>
                  <a:pt x="2276" y="2364"/>
                </a:lnTo>
                <a:lnTo>
                  <a:pt x="483" y="1086"/>
                </a:lnTo>
                <a:lnTo>
                  <a:pt x="546" y="1070"/>
                </a:lnTo>
                <a:lnTo>
                  <a:pt x="504" y="1091"/>
                </a:lnTo>
                <a:lnTo>
                  <a:pt x="546" y="1081"/>
                </a:lnTo>
                <a:lnTo>
                  <a:pt x="447" y="1117"/>
                </a:lnTo>
                <a:lnTo>
                  <a:pt x="483" y="1086"/>
                </a:lnTo>
                <a:lnTo>
                  <a:pt x="2276" y="2364"/>
                </a:lnTo>
                <a:lnTo>
                  <a:pt x="395" y="1112"/>
                </a:lnTo>
                <a:lnTo>
                  <a:pt x="400" y="1107"/>
                </a:lnTo>
                <a:lnTo>
                  <a:pt x="400" y="1112"/>
                </a:lnTo>
                <a:lnTo>
                  <a:pt x="400" y="1107"/>
                </a:lnTo>
                <a:lnTo>
                  <a:pt x="400" y="1112"/>
                </a:lnTo>
                <a:lnTo>
                  <a:pt x="395" y="1112"/>
                </a:lnTo>
                <a:lnTo>
                  <a:pt x="2276" y="2364"/>
                </a:lnTo>
                <a:lnTo>
                  <a:pt x="421" y="1044"/>
                </a:lnTo>
                <a:lnTo>
                  <a:pt x="416" y="1055"/>
                </a:lnTo>
                <a:lnTo>
                  <a:pt x="390" y="1070"/>
                </a:lnTo>
                <a:lnTo>
                  <a:pt x="421" y="1044"/>
                </a:lnTo>
                <a:lnTo>
                  <a:pt x="2276" y="2364"/>
                </a:lnTo>
                <a:lnTo>
                  <a:pt x="317" y="733"/>
                </a:lnTo>
                <a:lnTo>
                  <a:pt x="322" y="727"/>
                </a:lnTo>
                <a:lnTo>
                  <a:pt x="322" y="733"/>
                </a:lnTo>
                <a:lnTo>
                  <a:pt x="317" y="727"/>
                </a:lnTo>
                <a:lnTo>
                  <a:pt x="317" y="733"/>
                </a:lnTo>
                <a:lnTo>
                  <a:pt x="2276" y="2364"/>
                </a:lnTo>
                <a:lnTo>
                  <a:pt x="281" y="546"/>
                </a:lnTo>
                <a:lnTo>
                  <a:pt x="281" y="540"/>
                </a:lnTo>
                <a:lnTo>
                  <a:pt x="286" y="546"/>
                </a:lnTo>
                <a:lnTo>
                  <a:pt x="281" y="551"/>
                </a:lnTo>
                <a:lnTo>
                  <a:pt x="281" y="546"/>
                </a:lnTo>
                <a:lnTo>
                  <a:pt x="2276" y="2364"/>
                </a:lnTo>
                <a:lnTo>
                  <a:pt x="270" y="582"/>
                </a:lnTo>
                <a:lnTo>
                  <a:pt x="281" y="577"/>
                </a:lnTo>
                <a:lnTo>
                  <a:pt x="286" y="603"/>
                </a:lnTo>
                <a:lnTo>
                  <a:pt x="281" y="613"/>
                </a:lnTo>
                <a:lnTo>
                  <a:pt x="276" y="618"/>
                </a:lnTo>
                <a:lnTo>
                  <a:pt x="265" y="613"/>
                </a:lnTo>
                <a:lnTo>
                  <a:pt x="270" y="582"/>
                </a:lnTo>
                <a:lnTo>
                  <a:pt x="2276" y="2364"/>
                </a:lnTo>
                <a:lnTo>
                  <a:pt x="260" y="629"/>
                </a:lnTo>
                <a:lnTo>
                  <a:pt x="265" y="634"/>
                </a:lnTo>
                <a:lnTo>
                  <a:pt x="260" y="644"/>
                </a:lnTo>
                <a:lnTo>
                  <a:pt x="255" y="639"/>
                </a:lnTo>
                <a:lnTo>
                  <a:pt x="260" y="629"/>
                </a:lnTo>
                <a:lnTo>
                  <a:pt x="2276" y="2364"/>
                </a:lnTo>
                <a:lnTo>
                  <a:pt x="244" y="696"/>
                </a:lnTo>
                <a:lnTo>
                  <a:pt x="286" y="644"/>
                </a:lnTo>
                <a:lnTo>
                  <a:pt x="281" y="676"/>
                </a:lnTo>
                <a:lnTo>
                  <a:pt x="234" y="727"/>
                </a:lnTo>
                <a:lnTo>
                  <a:pt x="244" y="696"/>
                </a:lnTo>
                <a:lnTo>
                  <a:pt x="2276" y="2364"/>
                </a:lnTo>
                <a:lnTo>
                  <a:pt x="11" y="961"/>
                </a:lnTo>
                <a:lnTo>
                  <a:pt x="239" y="702"/>
                </a:lnTo>
                <a:lnTo>
                  <a:pt x="229" y="733"/>
                </a:lnTo>
                <a:lnTo>
                  <a:pt x="192" y="769"/>
                </a:lnTo>
                <a:lnTo>
                  <a:pt x="187" y="769"/>
                </a:lnTo>
                <a:lnTo>
                  <a:pt x="172" y="774"/>
                </a:lnTo>
                <a:lnTo>
                  <a:pt x="172" y="779"/>
                </a:lnTo>
                <a:lnTo>
                  <a:pt x="177" y="785"/>
                </a:lnTo>
                <a:lnTo>
                  <a:pt x="161" y="800"/>
                </a:lnTo>
                <a:lnTo>
                  <a:pt x="52" y="940"/>
                </a:lnTo>
                <a:lnTo>
                  <a:pt x="11" y="961"/>
                </a:lnTo>
                <a:lnTo>
                  <a:pt x="2276" y="2364"/>
                </a:lnTo>
                <a:lnTo>
                  <a:pt x="224" y="743"/>
                </a:lnTo>
                <a:lnTo>
                  <a:pt x="213" y="774"/>
                </a:lnTo>
                <a:lnTo>
                  <a:pt x="198" y="774"/>
                </a:lnTo>
                <a:lnTo>
                  <a:pt x="224" y="743"/>
                </a:lnTo>
                <a:lnTo>
                  <a:pt x="2276" y="2364"/>
                </a:lnTo>
                <a:lnTo>
                  <a:pt x="135" y="883"/>
                </a:lnTo>
                <a:lnTo>
                  <a:pt x="114" y="899"/>
                </a:lnTo>
                <a:lnTo>
                  <a:pt x="52" y="935"/>
                </a:lnTo>
                <a:lnTo>
                  <a:pt x="182" y="790"/>
                </a:lnTo>
                <a:lnTo>
                  <a:pt x="192" y="795"/>
                </a:lnTo>
                <a:lnTo>
                  <a:pt x="198" y="795"/>
                </a:lnTo>
                <a:lnTo>
                  <a:pt x="203" y="790"/>
                </a:lnTo>
                <a:lnTo>
                  <a:pt x="192" y="821"/>
                </a:lnTo>
                <a:lnTo>
                  <a:pt x="213" y="785"/>
                </a:lnTo>
                <a:lnTo>
                  <a:pt x="218" y="774"/>
                </a:lnTo>
                <a:lnTo>
                  <a:pt x="234" y="738"/>
                </a:lnTo>
                <a:lnTo>
                  <a:pt x="281" y="681"/>
                </a:lnTo>
                <a:lnTo>
                  <a:pt x="260" y="738"/>
                </a:lnTo>
                <a:lnTo>
                  <a:pt x="255" y="738"/>
                </a:lnTo>
                <a:lnTo>
                  <a:pt x="244" y="748"/>
                </a:lnTo>
                <a:lnTo>
                  <a:pt x="250" y="748"/>
                </a:lnTo>
                <a:lnTo>
                  <a:pt x="255" y="743"/>
                </a:lnTo>
                <a:lnTo>
                  <a:pt x="229" y="779"/>
                </a:lnTo>
                <a:lnTo>
                  <a:pt x="198" y="821"/>
                </a:lnTo>
                <a:lnTo>
                  <a:pt x="192" y="826"/>
                </a:lnTo>
                <a:lnTo>
                  <a:pt x="192" y="821"/>
                </a:lnTo>
                <a:lnTo>
                  <a:pt x="187" y="826"/>
                </a:lnTo>
                <a:lnTo>
                  <a:pt x="135" y="883"/>
                </a:lnTo>
                <a:lnTo>
                  <a:pt x="2276" y="2364"/>
                </a:lnTo>
                <a:lnTo>
                  <a:pt x="213" y="951"/>
                </a:lnTo>
                <a:lnTo>
                  <a:pt x="218" y="946"/>
                </a:lnTo>
                <a:lnTo>
                  <a:pt x="213" y="946"/>
                </a:lnTo>
                <a:lnTo>
                  <a:pt x="218" y="946"/>
                </a:lnTo>
                <a:lnTo>
                  <a:pt x="213" y="951"/>
                </a:lnTo>
                <a:lnTo>
                  <a:pt x="2276" y="2364"/>
                </a:lnTo>
                <a:lnTo>
                  <a:pt x="203" y="1174"/>
                </a:lnTo>
                <a:lnTo>
                  <a:pt x="198" y="1169"/>
                </a:lnTo>
                <a:lnTo>
                  <a:pt x="192" y="1169"/>
                </a:lnTo>
                <a:lnTo>
                  <a:pt x="192" y="1174"/>
                </a:lnTo>
                <a:lnTo>
                  <a:pt x="187" y="1174"/>
                </a:lnTo>
                <a:lnTo>
                  <a:pt x="187" y="1179"/>
                </a:lnTo>
                <a:lnTo>
                  <a:pt x="192" y="1179"/>
                </a:lnTo>
                <a:lnTo>
                  <a:pt x="198" y="1179"/>
                </a:lnTo>
                <a:lnTo>
                  <a:pt x="192" y="1185"/>
                </a:lnTo>
                <a:lnTo>
                  <a:pt x="172" y="1195"/>
                </a:lnTo>
                <a:lnTo>
                  <a:pt x="187" y="1185"/>
                </a:lnTo>
                <a:lnTo>
                  <a:pt x="146" y="1226"/>
                </a:lnTo>
                <a:lnTo>
                  <a:pt x="172" y="1195"/>
                </a:lnTo>
                <a:lnTo>
                  <a:pt x="229" y="1117"/>
                </a:lnTo>
                <a:lnTo>
                  <a:pt x="281" y="1076"/>
                </a:lnTo>
                <a:lnTo>
                  <a:pt x="333" y="1029"/>
                </a:lnTo>
                <a:lnTo>
                  <a:pt x="374" y="977"/>
                </a:lnTo>
                <a:lnTo>
                  <a:pt x="379" y="977"/>
                </a:lnTo>
                <a:lnTo>
                  <a:pt x="307" y="1060"/>
                </a:lnTo>
                <a:lnTo>
                  <a:pt x="239" y="1138"/>
                </a:lnTo>
                <a:lnTo>
                  <a:pt x="234" y="1138"/>
                </a:lnTo>
                <a:lnTo>
                  <a:pt x="213" y="1164"/>
                </a:lnTo>
                <a:lnTo>
                  <a:pt x="213" y="1159"/>
                </a:lnTo>
                <a:lnTo>
                  <a:pt x="203" y="1159"/>
                </a:lnTo>
                <a:lnTo>
                  <a:pt x="208" y="1164"/>
                </a:lnTo>
                <a:lnTo>
                  <a:pt x="213" y="1164"/>
                </a:lnTo>
                <a:lnTo>
                  <a:pt x="203" y="1174"/>
                </a:lnTo>
                <a:lnTo>
                  <a:pt x="2276" y="2364"/>
                </a:lnTo>
                <a:lnTo>
                  <a:pt x="270" y="1164"/>
                </a:lnTo>
                <a:lnTo>
                  <a:pt x="250" y="1205"/>
                </a:lnTo>
                <a:lnTo>
                  <a:pt x="244" y="1226"/>
                </a:lnTo>
                <a:lnTo>
                  <a:pt x="250" y="1221"/>
                </a:lnTo>
                <a:lnTo>
                  <a:pt x="255" y="1221"/>
                </a:lnTo>
                <a:lnTo>
                  <a:pt x="255" y="1216"/>
                </a:lnTo>
                <a:lnTo>
                  <a:pt x="255" y="1211"/>
                </a:lnTo>
                <a:lnTo>
                  <a:pt x="281" y="1179"/>
                </a:lnTo>
                <a:lnTo>
                  <a:pt x="343" y="1107"/>
                </a:lnTo>
                <a:lnTo>
                  <a:pt x="400" y="1081"/>
                </a:lnTo>
                <a:lnTo>
                  <a:pt x="364" y="1128"/>
                </a:lnTo>
                <a:lnTo>
                  <a:pt x="265" y="1211"/>
                </a:lnTo>
                <a:lnTo>
                  <a:pt x="182" y="1278"/>
                </a:lnTo>
                <a:lnTo>
                  <a:pt x="270" y="1164"/>
                </a:lnTo>
                <a:lnTo>
                  <a:pt x="2276" y="2364"/>
                </a:lnTo>
                <a:lnTo>
                  <a:pt x="327" y="1143"/>
                </a:lnTo>
                <a:lnTo>
                  <a:pt x="317" y="1148"/>
                </a:lnTo>
                <a:lnTo>
                  <a:pt x="322" y="1148"/>
                </a:lnTo>
                <a:lnTo>
                  <a:pt x="327" y="1153"/>
                </a:lnTo>
                <a:lnTo>
                  <a:pt x="333" y="1148"/>
                </a:lnTo>
                <a:lnTo>
                  <a:pt x="333" y="1143"/>
                </a:lnTo>
                <a:lnTo>
                  <a:pt x="327" y="1143"/>
                </a:lnTo>
                <a:lnTo>
                  <a:pt x="2276" y="2364"/>
                </a:lnTo>
                <a:lnTo>
                  <a:pt x="909" y="390"/>
                </a:lnTo>
                <a:lnTo>
                  <a:pt x="904" y="395"/>
                </a:lnTo>
                <a:lnTo>
                  <a:pt x="904" y="390"/>
                </a:lnTo>
                <a:lnTo>
                  <a:pt x="904" y="395"/>
                </a:lnTo>
                <a:lnTo>
                  <a:pt x="899" y="395"/>
                </a:lnTo>
                <a:lnTo>
                  <a:pt x="904" y="395"/>
                </a:lnTo>
                <a:lnTo>
                  <a:pt x="909" y="390"/>
                </a:lnTo>
                <a:lnTo>
                  <a:pt x="2276" y="2364"/>
                </a:lnTo>
                <a:lnTo>
                  <a:pt x="343" y="2213"/>
                </a:lnTo>
                <a:lnTo>
                  <a:pt x="338" y="2234"/>
                </a:lnTo>
                <a:lnTo>
                  <a:pt x="333" y="2234"/>
                </a:lnTo>
                <a:lnTo>
                  <a:pt x="333" y="2224"/>
                </a:lnTo>
                <a:lnTo>
                  <a:pt x="327" y="2244"/>
                </a:lnTo>
                <a:lnTo>
                  <a:pt x="338" y="2234"/>
                </a:lnTo>
                <a:lnTo>
                  <a:pt x="343" y="2213"/>
                </a:lnTo>
                <a:lnTo>
                  <a:pt x="2276" y="2364"/>
                </a:lnTo>
                <a:lnTo>
                  <a:pt x="364" y="1252"/>
                </a:lnTo>
                <a:lnTo>
                  <a:pt x="369" y="1252"/>
                </a:lnTo>
                <a:lnTo>
                  <a:pt x="369" y="1247"/>
                </a:lnTo>
                <a:lnTo>
                  <a:pt x="369" y="1242"/>
                </a:lnTo>
                <a:lnTo>
                  <a:pt x="364" y="1242"/>
                </a:lnTo>
                <a:lnTo>
                  <a:pt x="364" y="1237"/>
                </a:lnTo>
                <a:lnTo>
                  <a:pt x="353" y="1242"/>
                </a:lnTo>
                <a:lnTo>
                  <a:pt x="348" y="1247"/>
                </a:lnTo>
                <a:lnTo>
                  <a:pt x="348" y="1252"/>
                </a:lnTo>
                <a:lnTo>
                  <a:pt x="348" y="1247"/>
                </a:lnTo>
                <a:lnTo>
                  <a:pt x="348" y="1252"/>
                </a:lnTo>
                <a:lnTo>
                  <a:pt x="353" y="1252"/>
                </a:lnTo>
                <a:lnTo>
                  <a:pt x="348" y="1252"/>
                </a:lnTo>
                <a:lnTo>
                  <a:pt x="353" y="1252"/>
                </a:lnTo>
                <a:lnTo>
                  <a:pt x="359" y="1252"/>
                </a:lnTo>
                <a:lnTo>
                  <a:pt x="353" y="1252"/>
                </a:lnTo>
                <a:lnTo>
                  <a:pt x="359" y="1252"/>
                </a:lnTo>
                <a:lnTo>
                  <a:pt x="353" y="1252"/>
                </a:lnTo>
                <a:lnTo>
                  <a:pt x="359" y="1252"/>
                </a:lnTo>
                <a:lnTo>
                  <a:pt x="353" y="1257"/>
                </a:lnTo>
                <a:lnTo>
                  <a:pt x="359" y="1252"/>
                </a:lnTo>
                <a:lnTo>
                  <a:pt x="359" y="1257"/>
                </a:lnTo>
                <a:lnTo>
                  <a:pt x="364" y="1252"/>
                </a:lnTo>
                <a:lnTo>
                  <a:pt x="2276" y="2364"/>
                </a:lnTo>
                <a:lnTo>
                  <a:pt x="338" y="1382"/>
                </a:lnTo>
                <a:lnTo>
                  <a:pt x="333" y="1387"/>
                </a:lnTo>
                <a:lnTo>
                  <a:pt x="338" y="1387"/>
                </a:lnTo>
                <a:lnTo>
                  <a:pt x="343" y="1382"/>
                </a:lnTo>
                <a:lnTo>
                  <a:pt x="338" y="1382"/>
                </a:lnTo>
                <a:lnTo>
                  <a:pt x="2276" y="2364"/>
                </a:lnTo>
                <a:lnTo>
                  <a:pt x="333" y="1974"/>
                </a:lnTo>
                <a:lnTo>
                  <a:pt x="338" y="1912"/>
                </a:lnTo>
                <a:lnTo>
                  <a:pt x="333" y="1922"/>
                </a:lnTo>
                <a:lnTo>
                  <a:pt x="333" y="1938"/>
                </a:lnTo>
                <a:lnTo>
                  <a:pt x="333" y="1974"/>
                </a:lnTo>
                <a:lnTo>
                  <a:pt x="2276" y="2364"/>
                </a:lnTo>
                <a:lnTo>
                  <a:pt x="333" y="1335"/>
                </a:lnTo>
                <a:lnTo>
                  <a:pt x="327" y="1341"/>
                </a:lnTo>
                <a:lnTo>
                  <a:pt x="333" y="1341"/>
                </a:lnTo>
                <a:lnTo>
                  <a:pt x="333" y="1335"/>
                </a:lnTo>
                <a:lnTo>
                  <a:pt x="2276" y="2364"/>
                </a:lnTo>
                <a:lnTo>
                  <a:pt x="343" y="1335"/>
                </a:lnTo>
                <a:lnTo>
                  <a:pt x="338" y="1335"/>
                </a:lnTo>
                <a:lnTo>
                  <a:pt x="333" y="1341"/>
                </a:lnTo>
                <a:lnTo>
                  <a:pt x="338" y="1341"/>
                </a:lnTo>
                <a:lnTo>
                  <a:pt x="343" y="1335"/>
                </a:lnTo>
                <a:lnTo>
                  <a:pt x="2276" y="2364"/>
                </a:lnTo>
                <a:lnTo>
                  <a:pt x="327" y="1974"/>
                </a:lnTo>
                <a:lnTo>
                  <a:pt x="327" y="1990"/>
                </a:lnTo>
                <a:lnTo>
                  <a:pt x="333" y="1979"/>
                </a:lnTo>
                <a:lnTo>
                  <a:pt x="327" y="1974"/>
                </a:lnTo>
                <a:lnTo>
                  <a:pt x="2276" y="2364"/>
                </a:lnTo>
                <a:lnTo>
                  <a:pt x="333" y="1330"/>
                </a:lnTo>
                <a:lnTo>
                  <a:pt x="327" y="1330"/>
                </a:lnTo>
                <a:lnTo>
                  <a:pt x="322" y="1335"/>
                </a:lnTo>
                <a:lnTo>
                  <a:pt x="327" y="1335"/>
                </a:lnTo>
                <a:lnTo>
                  <a:pt x="333" y="1335"/>
                </a:lnTo>
                <a:lnTo>
                  <a:pt x="333" y="1330"/>
                </a:lnTo>
                <a:lnTo>
                  <a:pt x="2276" y="2364"/>
                </a:lnTo>
                <a:lnTo>
                  <a:pt x="463" y="1122"/>
                </a:lnTo>
                <a:lnTo>
                  <a:pt x="463" y="1128"/>
                </a:lnTo>
                <a:lnTo>
                  <a:pt x="468" y="1122"/>
                </a:lnTo>
                <a:lnTo>
                  <a:pt x="473" y="1117"/>
                </a:lnTo>
                <a:lnTo>
                  <a:pt x="478" y="1112"/>
                </a:lnTo>
                <a:lnTo>
                  <a:pt x="483" y="1112"/>
                </a:lnTo>
                <a:lnTo>
                  <a:pt x="483" y="1107"/>
                </a:lnTo>
                <a:lnTo>
                  <a:pt x="478" y="1112"/>
                </a:lnTo>
                <a:lnTo>
                  <a:pt x="468" y="1117"/>
                </a:lnTo>
                <a:lnTo>
                  <a:pt x="463" y="1122"/>
                </a:lnTo>
                <a:lnTo>
                  <a:pt x="2276" y="2364"/>
                </a:lnTo>
                <a:lnTo>
                  <a:pt x="447" y="1221"/>
                </a:lnTo>
                <a:lnTo>
                  <a:pt x="452" y="1221"/>
                </a:lnTo>
                <a:lnTo>
                  <a:pt x="457" y="1221"/>
                </a:lnTo>
                <a:lnTo>
                  <a:pt x="457" y="1216"/>
                </a:lnTo>
                <a:lnTo>
                  <a:pt x="463" y="1216"/>
                </a:lnTo>
                <a:lnTo>
                  <a:pt x="457" y="1211"/>
                </a:lnTo>
                <a:lnTo>
                  <a:pt x="452" y="1211"/>
                </a:lnTo>
                <a:lnTo>
                  <a:pt x="447" y="1216"/>
                </a:lnTo>
                <a:lnTo>
                  <a:pt x="447" y="1221"/>
                </a:lnTo>
                <a:lnTo>
                  <a:pt x="2276" y="2364"/>
                </a:lnTo>
                <a:lnTo>
                  <a:pt x="379" y="1320"/>
                </a:lnTo>
                <a:lnTo>
                  <a:pt x="385" y="1315"/>
                </a:lnTo>
                <a:lnTo>
                  <a:pt x="374" y="1315"/>
                </a:lnTo>
                <a:lnTo>
                  <a:pt x="374" y="1320"/>
                </a:lnTo>
                <a:lnTo>
                  <a:pt x="379" y="1320"/>
                </a:lnTo>
                <a:lnTo>
                  <a:pt x="2276" y="2364"/>
                </a:lnTo>
                <a:lnTo>
                  <a:pt x="379" y="1372"/>
                </a:lnTo>
                <a:lnTo>
                  <a:pt x="390" y="1366"/>
                </a:lnTo>
                <a:lnTo>
                  <a:pt x="390" y="1361"/>
                </a:lnTo>
                <a:lnTo>
                  <a:pt x="379" y="1372"/>
                </a:lnTo>
                <a:lnTo>
                  <a:pt x="2276" y="2364"/>
                </a:lnTo>
                <a:lnTo>
                  <a:pt x="395" y="1325"/>
                </a:lnTo>
                <a:lnTo>
                  <a:pt x="390" y="1320"/>
                </a:lnTo>
                <a:lnTo>
                  <a:pt x="385" y="1320"/>
                </a:lnTo>
                <a:lnTo>
                  <a:pt x="379" y="1325"/>
                </a:lnTo>
                <a:lnTo>
                  <a:pt x="374" y="1330"/>
                </a:lnTo>
                <a:lnTo>
                  <a:pt x="379" y="1330"/>
                </a:lnTo>
                <a:lnTo>
                  <a:pt x="374" y="1330"/>
                </a:lnTo>
                <a:lnTo>
                  <a:pt x="374" y="1335"/>
                </a:lnTo>
                <a:lnTo>
                  <a:pt x="379" y="1330"/>
                </a:lnTo>
                <a:lnTo>
                  <a:pt x="374" y="1335"/>
                </a:lnTo>
                <a:lnTo>
                  <a:pt x="379" y="1335"/>
                </a:lnTo>
                <a:lnTo>
                  <a:pt x="385" y="1335"/>
                </a:lnTo>
                <a:lnTo>
                  <a:pt x="385" y="1330"/>
                </a:lnTo>
                <a:lnTo>
                  <a:pt x="390" y="1330"/>
                </a:lnTo>
                <a:lnTo>
                  <a:pt x="390" y="1325"/>
                </a:lnTo>
                <a:lnTo>
                  <a:pt x="395" y="1325"/>
                </a:lnTo>
                <a:lnTo>
                  <a:pt x="2276" y="2364"/>
                </a:lnTo>
                <a:lnTo>
                  <a:pt x="395" y="1283"/>
                </a:lnTo>
                <a:lnTo>
                  <a:pt x="390" y="1278"/>
                </a:lnTo>
                <a:lnTo>
                  <a:pt x="385" y="1278"/>
                </a:lnTo>
                <a:lnTo>
                  <a:pt x="385" y="1283"/>
                </a:lnTo>
                <a:lnTo>
                  <a:pt x="379" y="1283"/>
                </a:lnTo>
                <a:lnTo>
                  <a:pt x="374" y="1283"/>
                </a:lnTo>
                <a:lnTo>
                  <a:pt x="369" y="1289"/>
                </a:lnTo>
                <a:lnTo>
                  <a:pt x="374" y="1289"/>
                </a:lnTo>
                <a:lnTo>
                  <a:pt x="369" y="1289"/>
                </a:lnTo>
                <a:lnTo>
                  <a:pt x="369" y="1294"/>
                </a:lnTo>
                <a:lnTo>
                  <a:pt x="369" y="1299"/>
                </a:lnTo>
                <a:lnTo>
                  <a:pt x="369" y="1294"/>
                </a:lnTo>
                <a:lnTo>
                  <a:pt x="369" y="1299"/>
                </a:lnTo>
                <a:lnTo>
                  <a:pt x="374" y="1299"/>
                </a:lnTo>
                <a:lnTo>
                  <a:pt x="369" y="1299"/>
                </a:lnTo>
                <a:lnTo>
                  <a:pt x="374" y="1299"/>
                </a:lnTo>
                <a:lnTo>
                  <a:pt x="379" y="1299"/>
                </a:lnTo>
                <a:lnTo>
                  <a:pt x="385" y="1299"/>
                </a:lnTo>
                <a:lnTo>
                  <a:pt x="390" y="1294"/>
                </a:lnTo>
                <a:lnTo>
                  <a:pt x="390" y="1289"/>
                </a:lnTo>
                <a:lnTo>
                  <a:pt x="395" y="1289"/>
                </a:lnTo>
                <a:lnTo>
                  <a:pt x="395" y="1283"/>
                </a:lnTo>
                <a:lnTo>
                  <a:pt x="2276" y="2364"/>
                </a:lnTo>
                <a:lnTo>
                  <a:pt x="270" y="1361"/>
                </a:lnTo>
                <a:lnTo>
                  <a:pt x="270" y="1356"/>
                </a:lnTo>
                <a:lnTo>
                  <a:pt x="260" y="1356"/>
                </a:lnTo>
                <a:lnTo>
                  <a:pt x="255" y="1361"/>
                </a:lnTo>
                <a:lnTo>
                  <a:pt x="250" y="1366"/>
                </a:lnTo>
                <a:lnTo>
                  <a:pt x="244" y="1372"/>
                </a:lnTo>
                <a:lnTo>
                  <a:pt x="239" y="1377"/>
                </a:lnTo>
                <a:lnTo>
                  <a:pt x="244" y="1377"/>
                </a:lnTo>
                <a:lnTo>
                  <a:pt x="239" y="1377"/>
                </a:lnTo>
                <a:lnTo>
                  <a:pt x="244" y="1377"/>
                </a:lnTo>
                <a:lnTo>
                  <a:pt x="239" y="1382"/>
                </a:lnTo>
                <a:lnTo>
                  <a:pt x="244" y="1377"/>
                </a:lnTo>
                <a:lnTo>
                  <a:pt x="250" y="1377"/>
                </a:lnTo>
                <a:lnTo>
                  <a:pt x="250" y="1382"/>
                </a:lnTo>
                <a:lnTo>
                  <a:pt x="250" y="1377"/>
                </a:lnTo>
                <a:lnTo>
                  <a:pt x="255" y="1377"/>
                </a:lnTo>
                <a:lnTo>
                  <a:pt x="255" y="1382"/>
                </a:lnTo>
                <a:lnTo>
                  <a:pt x="255" y="1377"/>
                </a:lnTo>
                <a:lnTo>
                  <a:pt x="265" y="1372"/>
                </a:lnTo>
                <a:lnTo>
                  <a:pt x="265" y="1366"/>
                </a:lnTo>
                <a:lnTo>
                  <a:pt x="270" y="1366"/>
                </a:lnTo>
                <a:lnTo>
                  <a:pt x="270" y="1361"/>
                </a:lnTo>
                <a:lnTo>
                  <a:pt x="2276" y="2364"/>
                </a:lnTo>
                <a:lnTo>
                  <a:pt x="255" y="1289"/>
                </a:lnTo>
                <a:lnTo>
                  <a:pt x="244" y="1294"/>
                </a:lnTo>
                <a:lnTo>
                  <a:pt x="234" y="1299"/>
                </a:lnTo>
                <a:lnTo>
                  <a:pt x="239" y="1299"/>
                </a:lnTo>
                <a:lnTo>
                  <a:pt x="255" y="1294"/>
                </a:lnTo>
                <a:lnTo>
                  <a:pt x="255" y="1289"/>
                </a:lnTo>
                <a:lnTo>
                  <a:pt x="2276" y="2364"/>
                </a:lnTo>
                <a:lnTo>
                  <a:pt x="286" y="1278"/>
                </a:lnTo>
                <a:lnTo>
                  <a:pt x="286" y="1273"/>
                </a:lnTo>
                <a:lnTo>
                  <a:pt x="281" y="1278"/>
                </a:lnTo>
                <a:lnTo>
                  <a:pt x="286" y="1278"/>
                </a:lnTo>
                <a:lnTo>
                  <a:pt x="2276" y="2364"/>
                </a:lnTo>
                <a:lnTo>
                  <a:pt x="270" y="1283"/>
                </a:lnTo>
                <a:lnTo>
                  <a:pt x="276" y="1283"/>
                </a:lnTo>
                <a:lnTo>
                  <a:pt x="276" y="1278"/>
                </a:lnTo>
                <a:lnTo>
                  <a:pt x="270" y="1283"/>
                </a:lnTo>
                <a:lnTo>
                  <a:pt x="270" y="1289"/>
                </a:lnTo>
                <a:lnTo>
                  <a:pt x="270" y="1283"/>
                </a:lnTo>
                <a:lnTo>
                  <a:pt x="2276" y="2364"/>
                </a:lnTo>
                <a:lnTo>
                  <a:pt x="286" y="1341"/>
                </a:lnTo>
                <a:lnTo>
                  <a:pt x="286" y="1335"/>
                </a:lnTo>
                <a:lnTo>
                  <a:pt x="281" y="1335"/>
                </a:lnTo>
                <a:lnTo>
                  <a:pt x="276" y="1346"/>
                </a:lnTo>
                <a:lnTo>
                  <a:pt x="270" y="1346"/>
                </a:lnTo>
                <a:lnTo>
                  <a:pt x="281" y="1346"/>
                </a:lnTo>
                <a:lnTo>
                  <a:pt x="286" y="1341"/>
                </a:lnTo>
                <a:lnTo>
                  <a:pt x="2276" y="2364"/>
                </a:lnTo>
                <a:lnTo>
                  <a:pt x="296" y="1278"/>
                </a:lnTo>
                <a:lnTo>
                  <a:pt x="302" y="1273"/>
                </a:lnTo>
                <a:lnTo>
                  <a:pt x="307" y="1273"/>
                </a:lnTo>
                <a:lnTo>
                  <a:pt x="307" y="1268"/>
                </a:lnTo>
                <a:lnTo>
                  <a:pt x="317" y="1263"/>
                </a:lnTo>
                <a:lnTo>
                  <a:pt x="307" y="1263"/>
                </a:lnTo>
                <a:lnTo>
                  <a:pt x="307" y="1257"/>
                </a:lnTo>
                <a:lnTo>
                  <a:pt x="296" y="1263"/>
                </a:lnTo>
                <a:lnTo>
                  <a:pt x="291" y="1268"/>
                </a:lnTo>
                <a:lnTo>
                  <a:pt x="286" y="1268"/>
                </a:lnTo>
                <a:lnTo>
                  <a:pt x="291" y="1268"/>
                </a:lnTo>
                <a:lnTo>
                  <a:pt x="291" y="1273"/>
                </a:lnTo>
                <a:lnTo>
                  <a:pt x="291" y="1268"/>
                </a:lnTo>
                <a:lnTo>
                  <a:pt x="291" y="1273"/>
                </a:lnTo>
                <a:lnTo>
                  <a:pt x="286" y="1278"/>
                </a:lnTo>
                <a:lnTo>
                  <a:pt x="291" y="1273"/>
                </a:lnTo>
                <a:lnTo>
                  <a:pt x="291" y="1278"/>
                </a:lnTo>
                <a:lnTo>
                  <a:pt x="291" y="1273"/>
                </a:lnTo>
                <a:lnTo>
                  <a:pt x="296" y="1278"/>
                </a:lnTo>
                <a:lnTo>
                  <a:pt x="2276" y="2364"/>
                </a:lnTo>
                <a:lnTo>
                  <a:pt x="213" y="1382"/>
                </a:lnTo>
                <a:lnTo>
                  <a:pt x="224" y="1377"/>
                </a:lnTo>
                <a:lnTo>
                  <a:pt x="224" y="1372"/>
                </a:lnTo>
                <a:lnTo>
                  <a:pt x="218" y="1372"/>
                </a:lnTo>
                <a:lnTo>
                  <a:pt x="213" y="1382"/>
                </a:lnTo>
                <a:lnTo>
                  <a:pt x="213" y="1377"/>
                </a:lnTo>
                <a:lnTo>
                  <a:pt x="213" y="1382"/>
                </a:lnTo>
                <a:lnTo>
                  <a:pt x="2276" y="2364"/>
                </a:lnTo>
                <a:lnTo>
                  <a:pt x="317" y="1351"/>
                </a:lnTo>
                <a:lnTo>
                  <a:pt x="296" y="1361"/>
                </a:lnTo>
                <a:lnTo>
                  <a:pt x="307" y="1356"/>
                </a:lnTo>
                <a:lnTo>
                  <a:pt x="317" y="1351"/>
                </a:lnTo>
                <a:lnTo>
                  <a:pt x="2276" y="2364"/>
                </a:lnTo>
                <a:lnTo>
                  <a:pt x="302" y="1341"/>
                </a:lnTo>
                <a:lnTo>
                  <a:pt x="307" y="1335"/>
                </a:lnTo>
                <a:lnTo>
                  <a:pt x="302" y="1335"/>
                </a:lnTo>
                <a:lnTo>
                  <a:pt x="296" y="1341"/>
                </a:lnTo>
                <a:lnTo>
                  <a:pt x="302" y="1341"/>
                </a:lnTo>
                <a:lnTo>
                  <a:pt x="2276" y="2364"/>
                </a:lnTo>
                <a:lnTo>
                  <a:pt x="353" y="1195"/>
                </a:lnTo>
                <a:lnTo>
                  <a:pt x="359" y="1195"/>
                </a:lnTo>
                <a:lnTo>
                  <a:pt x="364" y="1190"/>
                </a:lnTo>
                <a:lnTo>
                  <a:pt x="353" y="1195"/>
                </a:lnTo>
                <a:lnTo>
                  <a:pt x="2276" y="2364"/>
                </a:lnTo>
                <a:lnTo>
                  <a:pt x="343" y="2052"/>
                </a:lnTo>
                <a:lnTo>
                  <a:pt x="343" y="2057"/>
                </a:lnTo>
                <a:lnTo>
                  <a:pt x="343" y="2068"/>
                </a:lnTo>
                <a:lnTo>
                  <a:pt x="343" y="2052"/>
                </a:lnTo>
                <a:lnTo>
                  <a:pt x="2276" y="2364"/>
                </a:lnTo>
                <a:lnTo>
                  <a:pt x="322" y="1964"/>
                </a:lnTo>
                <a:lnTo>
                  <a:pt x="322" y="1979"/>
                </a:lnTo>
                <a:lnTo>
                  <a:pt x="322" y="1974"/>
                </a:lnTo>
                <a:lnTo>
                  <a:pt x="322" y="1964"/>
                </a:lnTo>
                <a:lnTo>
                  <a:pt x="2276" y="2364"/>
                </a:lnTo>
                <a:lnTo>
                  <a:pt x="348" y="1289"/>
                </a:lnTo>
                <a:lnTo>
                  <a:pt x="348" y="1283"/>
                </a:lnTo>
                <a:lnTo>
                  <a:pt x="343" y="1289"/>
                </a:lnTo>
                <a:lnTo>
                  <a:pt x="348" y="1289"/>
                </a:lnTo>
                <a:lnTo>
                  <a:pt x="2276" y="2364"/>
                </a:lnTo>
                <a:lnTo>
                  <a:pt x="624" y="1122"/>
                </a:lnTo>
                <a:lnTo>
                  <a:pt x="624" y="1128"/>
                </a:lnTo>
                <a:lnTo>
                  <a:pt x="634" y="1122"/>
                </a:lnTo>
                <a:lnTo>
                  <a:pt x="629" y="1122"/>
                </a:lnTo>
                <a:lnTo>
                  <a:pt x="624" y="1122"/>
                </a:lnTo>
                <a:lnTo>
                  <a:pt x="2276" y="2364"/>
                </a:lnTo>
                <a:lnTo>
                  <a:pt x="779" y="1091"/>
                </a:lnTo>
                <a:lnTo>
                  <a:pt x="785" y="1086"/>
                </a:lnTo>
                <a:lnTo>
                  <a:pt x="790" y="1081"/>
                </a:lnTo>
                <a:lnTo>
                  <a:pt x="790" y="1076"/>
                </a:lnTo>
                <a:lnTo>
                  <a:pt x="785" y="1081"/>
                </a:lnTo>
                <a:lnTo>
                  <a:pt x="779" y="1091"/>
                </a:lnTo>
                <a:lnTo>
                  <a:pt x="779" y="1086"/>
                </a:lnTo>
                <a:lnTo>
                  <a:pt x="779" y="1091"/>
                </a:lnTo>
                <a:lnTo>
                  <a:pt x="2276" y="2364"/>
                </a:lnTo>
                <a:lnTo>
                  <a:pt x="790" y="1107"/>
                </a:lnTo>
                <a:lnTo>
                  <a:pt x="790" y="1102"/>
                </a:lnTo>
                <a:lnTo>
                  <a:pt x="790" y="1096"/>
                </a:lnTo>
                <a:lnTo>
                  <a:pt x="779" y="1102"/>
                </a:lnTo>
                <a:lnTo>
                  <a:pt x="769" y="1112"/>
                </a:lnTo>
                <a:lnTo>
                  <a:pt x="769" y="1117"/>
                </a:lnTo>
                <a:lnTo>
                  <a:pt x="779" y="1112"/>
                </a:lnTo>
                <a:lnTo>
                  <a:pt x="779" y="1117"/>
                </a:lnTo>
                <a:lnTo>
                  <a:pt x="790" y="1107"/>
                </a:lnTo>
                <a:lnTo>
                  <a:pt x="2276" y="2364"/>
                </a:lnTo>
                <a:lnTo>
                  <a:pt x="785" y="317"/>
                </a:lnTo>
                <a:lnTo>
                  <a:pt x="790" y="317"/>
                </a:lnTo>
                <a:lnTo>
                  <a:pt x="790" y="312"/>
                </a:lnTo>
                <a:lnTo>
                  <a:pt x="785" y="317"/>
                </a:lnTo>
                <a:lnTo>
                  <a:pt x="2276" y="2364"/>
                </a:lnTo>
                <a:lnTo>
                  <a:pt x="686" y="1242"/>
                </a:lnTo>
                <a:lnTo>
                  <a:pt x="691" y="1237"/>
                </a:lnTo>
                <a:lnTo>
                  <a:pt x="696" y="1231"/>
                </a:lnTo>
                <a:lnTo>
                  <a:pt x="686" y="1242"/>
                </a:lnTo>
                <a:lnTo>
                  <a:pt x="2276" y="2364"/>
                </a:lnTo>
                <a:lnTo>
                  <a:pt x="722" y="1133"/>
                </a:lnTo>
                <a:lnTo>
                  <a:pt x="707" y="1138"/>
                </a:lnTo>
                <a:lnTo>
                  <a:pt x="712" y="1138"/>
                </a:lnTo>
                <a:lnTo>
                  <a:pt x="707" y="1143"/>
                </a:lnTo>
                <a:lnTo>
                  <a:pt x="696" y="1143"/>
                </a:lnTo>
                <a:lnTo>
                  <a:pt x="686" y="1148"/>
                </a:lnTo>
                <a:lnTo>
                  <a:pt x="681" y="1153"/>
                </a:lnTo>
                <a:lnTo>
                  <a:pt x="686" y="1153"/>
                </a:lnTo>
                <a:lnTo>
                  <a:pt x="676" y="1159"/>
                </a:lnTo>
                <a:lnTo>
                  <a:pt x="681" y="1159"/>
                </a:lnTo>
                <a:lnTo>
                  <a:pt x="686" y="1159"/>
                </a:lnTo>
                <a:lnTo>
                  <a:pt x="686" y="1164"/>
                </a:lnTo>
                <a:lnTo>
                  <a:pt x="686" y="1159"/>
                </a:lnTo>
                <a:lnTo>
                  <a:pt x="702" y="1148"/>
                </a:lnTo>
                <a:lnTo>
                  <a:pt x="707" y="1143"/>
                </a:lnTo>
                <a:lnTo>
                  <a:pt x="712" y="1143"/>
                </a:lnTo>
                <a:lnTo>
                  <a:pt x="722" y="1133"/>
                </a:lnTo>
                <a:lnTo>
                  <a:pt x="2276" y="2364"/>
                </a:lnTo>
                <a:lnTo>
                  <a:pt x="728" y="1081"/>
                </a:lnTo>
                <a:lnTo>
                  <a:pt x="728" y="1076"/>
                </a:lnTo>
                <a:lnTo>
                  <a:pt x="733" y="1065"/>
                </a:lnTo>
                <a:lnTo>
                  <a:pt x="728" y="1065"/>
                </a:lnTo>
                <a:lnTo>
                  <a:pt x="728" y="1070"/>
                </a:lnTo>
                <a:lnTo>
                  <a:pt x="722" y="1076"/>
                </a:lnTo>
                <a:lnTo>
                  <a:pt x="712" y="1076"/>
                </a:lnTo>
                <a:lnTo>
                  <a:pt x="712" y="1081"/>
                </a:lnTo>
                <a:lnTo>
                  <a:pt x="717" y="1081"/>
                </a:lnTo>
                <a:lnTo>
                  <a:pt x="722" y="1081"/>
                </a:lnTo>
                <a:lnTo>
                  <a:pt x="728" y="1081"/>
                </a:lnTo>
                <a:lnTo>
                  <a:pt x="2276" y="2364"/>
                </a:lnTo>
                <a:lnTo>
                  <a:pt x="790" y="966"/>
                </a:lnTo>
                <a:lnTo>
                  <a:pt x="785" y="972"/>
                </a:lnTo>
                <a:lnTo>
                  <a:pt x="790" y="972"/>
                </a:lnTo>
                <a:lnTo>
                  <a:pt x="790" y="966"/>
                </a:lnTo>
                <a:lnTo>
                  <a:pt x="2276" y="2364"/>
                </a:lnTo>
                <a:lnTo>
                  <a:pt x="785" y="302"/>
                </a:lnTo>
                <a:lnTo>
                  <a:pt x="790" y="296"/>
                </a:lnTo>
                <a:lnTo>
                  <a:pt x="785" y="296"/>
                </a:lnTo>
                <a:lnTo>
                  <a:pt x="785" y="302"/>
                </a:lnTo>
                <a:lnTo>
                  <a:pt x="2276" y="2364"/>
                </a:lnTo>
                <a:lnTo>
                  <a:pt x="800" y="707"/>
                </a:lnTo>
                <a:lnTo>
                  <a:pt x="800" y="702"/>
                </a:lnTo>
                <a:lnTo>
                  <a:pt x="805" y="696"/>
                </a:lnTo>
                <a:lnTo>
                  <a:pt x="800" y="702"/>
                </a:lnTo>
                <a:lnTo>
                  <a:pt x="800" y="707"/>
                </a:lnTo>
                <a:lnTo>
                  <a:pt x="2276" y="2364"/>
                </a:lnTo>
                <a:lnTo>
                  <a:pt x="800" y="494"/>
                </a:lnTo>
                <a:lnTo>
                  <a:pt x="795" y="499"/>
                </a:lnTo>
                <a:lnTo>
                  <a:pt x="795" y="504"/>
                </a:lnTo>
                <a:lnTo>
                  <a:pt x="795" y="499"/>
                </a:lnTo>
                <a:lnTo>
                  <a:pt x="800" y="499"/>
                </a:lnTo>
                <a:lnTo>
                  <a:pt x="805" y="499"/>
                </a:lnTo>
                <a:lnTo>
                  <a:pt x="805" y="494"/>
                </a:lnTo>
                <a:lnTo>
                  <a:pt x="805" y="489"/>
                </a:lnTo>
                <a:lnTo>
                  <a:pt x="800" y="494"/>
                </a:lnTo>
                <a:lnTo>
                  <a:pt x="2276" y="2364"/>
                </a:lnTo>
                <a:lnTo>
                  <a:pt x="800" y="416"/>
                </a:lnTo>
                <a:lnTo>
                  <a:pt x="795" y="421"/>
                </a:lnTo>
                <a:lnTo>
                  <a:pt x="805" y="416"/>
                </a:lnTo>
                <a:lnTo>
                  <a:pt x="805" y="411"/>
                </a:lnTo>
                <a:lnTo>
                  <a:pt x="800" y="416"/>
                </a:lnTo>
                <a:lnTo>
                  <a:pt x="2276" y="2364"/>
                </a:lnTo>
                <a:lnTo>
                  <a:pt x="800" y="582"/>
                </a:lnTo>
                <a:lnTo>
                  <a:pt x="800" y="577"/>
                </a:lnTo>
                <a:lnTo>
                  <a:pt x="795" y="582"/>
                </a:lnTo>
                <a:lnTo>
                  <a:pt x="790" y="587"/>
                </a:lnTo>
                <a:lnTo>
                  <a:pt x="795" y="587"/>
                </a:lnTo>
                <a:lnTo>
                  <a:pt x="790" y="587"/>
                </a:lnTo>
                <a:lnTo>
                  <a:pt x="795" y="587"/>
                </a:lnTo>
                <a:lnTo>
                  <a:pt x="790" y="587"/>
                </a:lnTo>
                <a:lnTo>
                  <a:pt x="795" y="587"/>
                </a:lnTo>
                <a:lnTo>
                  <a:pt x="800" y="582"/>
                </a:lnTo>
                <a:lnTo>
                  <a:pt x="2276" y="2364"/>
                </a:lnTo>
                <a:lnTo>
                  <a:pt x="795" y="587"/>
                </a:lnTo>
                <a:lnTo>
                  <a:pt x="795" y="582"/>
                </a:lnTo>
                <a:lnTo>
                  <a:pt x="800" y="582"/>
                </a:lnTo>
                <a:lnTo>
                  <a:pt x="795" y="587"/>
                </a:lnTo>
                <a:lnTo>
                  <a:pt x="2276" y="2364"/>
                </a:lnTo>
                <a:lnTo>
                  <a:pt x="483" y="1299"/>
                </a:lnTo>
                <a:lnTo>
                  <a:pt x="489" y="1294"/>
                </a:lnTo>
                <a:lnTo>
                  <a:pt x="489" y="1289"/>
                </a:lnTo>
                <a:lnTo>
                  <a:pt x="483" y="1289"/>
                </a:lnTo>
                <a:lnTo>
                  <a:pt x="478" y="1294"/>
                </a:lnTo>
                <a:lnTo>
                  <a:pt x="473" y="1299"/>
                </a:lnTo>
                <a:lnTo>
                  <a:pt x="478" y="1294"/>
                </a:lnTo>
                <a:lnTo>
                  <a:pt x="478" y="1299"/>
                </a:lnTo>
                <a:lnTo>
                  <a:pt x="483" y="1294"/>
                </a:lnTo>
                <a:lnTo>
                  <a:pt x="483" y="1299"/>
                </a:lnTo>
                <a:lnTo>
                  <a:pt x="2276" y="2364"/>
                </a:lnTo>
                <a:lnTo>
                  <a:pt x="468" y="1278"/>
                </a:lnTo>
                <a:lnTo>
                  <a:pt x="468" y="1273"/>
                </a:lnTo>
                <a:lnTo>
                  <a:pt x="473" y="1273"/>
                </a:lnTo>
                <a:lnTo>
                  <a:pt x="473" y="1268"/>
                </a:lnTo>
                <a:lnTo>
                  <a:pt x="468" y="1263"/>
                </a:lnTo>
                <a:lnTo>
                  <a:pt x="457" y="1268"/>
                </a:lnTo>
                <a:lnTo>
                  <a:pt x="452" y="1273"/>
                </a:lnTo>
                <a:lnTo>
                  <a:pt x="452" y="1278"/>
                </a:lnTo>
                <a:lnTo>
                  <a:pt x="447" y="1283"/>
                </a:lnTo>
                <a:lnTo>
                  <a:pt x="452" y="1283"/>
                </a:lnTo>
                <a:lnTo>
                  <a:pt x="457" y="1283"/>
                </a:lnTo>
                <a:lnTo>
                  <a:pt x="457" y="1289"/>
                </a:lnTo>
                <a:lnTo>
                  <a:pt x="463" y="1289"/>
                </a:lnTo>
                <a:lnTo>
                  <a:pt x="468" y="1283"/>
                </a:lnTo>
                <a:lnTo>
                  <a:pt x="468" y="1278"/>
                </a:lnTo>
                <a:lnTo>
                  <a:pt x="2276" y="2364"/>
                </a:lnTo>
                <a:lnTo>
                  <a:pt x="515" y="1242"/>
                </a:lnTo>
                <a:lnTo>
                  <a:pt x="525" y="1237"/>
                </a:lnTo>
                <a:lnTo>
                  <a:pt x="530" y="1231"/>
                </a:lnTo>
                <a:lnTo>
                  <a:pt x="530" y="1226"/>
                </a:lnTo>
                <a:lnTo>
                  <a:pt x="515" y="1231"/>
                </a:lnTo>
                <a:lnTo>
                  <a:pt x="504" y="1242"/>
                </a:lnTo>
                <a:lnTo>
                  <a:pt x="509" y="1242"/>
                </a:lnTo>
                <a:lnTo>
                  <a:pt x="504" y="1247"/>
                </a:lnTo>
                <a:lnTo>
                  <a:pt x="515" y="1242"/>
                </a:lnTo>
                <a:lnTo>
                  <a:pt x="2276" y="2364"/>
                </a:lnTo>
                <a:lnTo>
                  <a:pt x="457" y="1372"/>
                </a:lnTo>
                <a:lnTo>
                  <a:pt x="463" y="1372"/>
                </a:lnTo>
                <a:lnTo>
                  <a:pt x="463" y="1366"/>
                </a:lnTo>
                <a:lnTo>
                  <a:pt x="457" y="1372"/>
                </a:lnTo>
                <a:lnTo>
                  <a:pt x="2276" y="2364"/>
                </a:lnTo>
                <a:lnTo>
                  <a:pt x="494" y="1330"/>
                </a:lnTo>
                <a:lnTo>
                  <a:pt x="499" y="1325"/>
                </a:lnTo>
                <a:lnTo>
                  <a:pt x="483" y="1335"/>
                </a:lnTo>
                <a:lnTo>
                  <a:pt x="483" y="1330"/>
                </a:lnTo>
                <a:lnTo>
                  <a:pt x="489" y="1330"/>
                </a:lnTo>
                <a:lnTo>
                  <a:pt x="483" y="1335"/>
                </a:lnTo>
                <a:lnTo>
                  <a:pt x="494" y="1330"/>
                </a:lnTo>
                <a:lnTo>
                  <a:pt x="2276" y="2364"/>
                </a:lnTo>
                <a:lnTo>
                  <a:pt x="437" y="1133"/>
                </a:lnTo>
                <a:lnTo>
                  <a:pt x="431" y="1133"/>
                </a:lnTo>
                <a:lnTo>
                  <a:pt x="431" y="1138"/>
                </a:lnTo>
                <a:lnTo>
                  <a:pt x="431" y="1133"/>
                </a:lnTo>
                <a:lnTo>
                  <a:pt x="431" y="1138"/>
                </a:lnTo>
                <a:lnTo>
                  <a:pt x="431" y="1133"/>
                </a:lnTo>
                <a:lnTo>
                  <a:pt x="437" y="1133"/>
                </a:lnTo>
                <a:lnTo>
                  <a:pt x="2276" y="2364"/>
                </a:lnTo>
                <a:lnTo>
                  <a:pt x="457" y="1257"/>
                </a:lnTo>
                <a:lnTo>
                  <a:pt x="463" y="1257"/>
                </a:lnTo>
                <a:lnTo>
                  <a:pt x="463" y="1252"/>
                </a:lnTo>
                <a:lnTo>
                  <a:pt x="457" y="1252"/>
                </a:lnTo>
                <a:lnTo>
                  <a:pt x="457" y="1257"/>
                </a:lnTo>
                <a:lnTo>
                  <a:pt x="457" y="1252"/>
                </a:lnTo>
                <a:lnTo>
                  <a:pt x="457" y="1257"/>
                </a:lnTo>
                <a:lnTo>
                  <a:pt x="2276" y="2364"/>
                </a:lnTo>
                <a:lnTo>
                  <a:pt x="473" y="1283"/>
                </a:lnTo>
                <a:lnTo>
                  <a:pt x="478" y="1283"/>
                </a:lnTo>
                <a:lnTo>
                  <a:pt x="483" y="1278"/>
                </a:lnTo>
                <a:lnTo>
                  <a:pt x="483" y="1273"/>
                </a:lnTo>
                <a:lnTo>
                  <a:pt x="478" y="1273"/>
                </a:lnTo>
                <a:lnTo>
                  <a:pt x="468" y="1283"/>
                </a:lnTo>
                <a:lnTo>
                  <a:pt x="473" y="1283"/>
                </a:lnTo>
                <a:lnTo>
                  <a:pt x="2276" y="2364"/>
                </a:lnTo>
                <a:lnTo>
                  <a:pt x="416" y="1315"/>
                </a:lnTo>
                <a:lnTo>
                  <a:pt x="411" y="1315"/>
                </a:lnTo>
                <a:lnTo>
                  <a:pt x="411" y="1320"/>
                </a:lnTo>
                <a:lnTo>
                  <a:pt x="416" y="1315"/>
                </a:lnTo>
                <a:lnTo>
                  <a:pt x="2276" y="2364"/>
                </a:lnTo>
                <a:lnTo>
                  <a:pt x="499" y="1346"/>
                </a:lnTo>
                <a:lnTo>
                  <a:pt x="504" y="1346"/>
                </a:lnTo>
                <a:lnTo>
                  <a:pt x="499" y="1341"/>
                </a:lnTo>
                <a:lnTo>
                  <a:pt x="494" y="1346"/>
                </a:lnTo>
                <a:lnTo>
                  <a:pt x="499" y="1346"/>
                </a:lnTo>
                <a:lnTo>
                  <a:pt x="2276" y="2364"/>
                </a:lnTo>
                <a:lnTo>
                  <a:pt x="587" y="1221"/>
                </a:lnTo>
                <a:lnTo>
                  <a:pt x="598" y="1221"/>
                </a:lnTo>
                <a:lnTo>
                  <a:pt x="603" y="1211"/>
                </a:lnTo>
                <a:lnTo>
                  <a:pt x="598" y="1211"/>
                </a:lnTo>
                <a:lnTo>
                  <a:pt x="592" y="1221"/>
                </a:lnTo>
                <a:lnTo>
                  <a:pt x="587" y="1221"/>
                </a:lnTo>
                <a:lnTo>
                  <a:pt x="2276" y="2364"/>
                </a:lnTo>
                <a:lnTo>
                  <a:pt x="187" y="1335"/>
                </a:lnTo>
                <a:lnTo>
                  <a:pt x="192" y="1335"/>
                </a:lnTo>
                <a:lnTo>
                  <a:pt x="192" y="1341"/>
                </a:lnTo>
                <a:lnTo>
                  <a:pt x="192" y="1335"/>
                </a:lnTo>
                <a:lnTo>
                  <a:pt x="192" y="1341"/>
                </a:lnTo>
                <a:lnTo>
                  <a:pt x="192" y="1335"/>
                </a:lnTo>
                <a:lnTo>
                  <a:pt x="192" y="1341"/>
                </a:lnTo>
                <a:lnTo>
                  <a:pt x="198" y="1335"/>
                </a:lnTo>
                <a:lnTo>
                  <a:pt x="198" y="1341"/>
                </a:lnTo>
                <a:lnTo>
                  <a:pt x="198" y="1335"/>
                </a:lnTo>
                <a:lnTo>
                  <a:pt x="203" y="1335"/>
                </a:lnTo>
                <a:lnTo>
                  <a:pt x="208" y="1335"/>
                </a:lnTo>
                <a:lnTo>
                  <a:pt x="208" y="1325"/>
                </a:lnTo>
                <a:lnTo>
                  <a:pt x="213" y="1330"/>
                </a:lnTo>
                <a:lnTo>
                  <a:pt x="208" y="1325"/>
                </a:lnTo>
                <a:lnTo>
                  <a:pt x="213" y="1325"/>
                </a:lnTo>
                <a:lnTo>
                  <a:pt x="213" y="1320"/>
                </a:lnTo>
                <a:lnTo>
                  <a:pt x="208" y="1320"/>
                </a:lnTo>
                <a:lnTo>
                  <a:pt x="213" y="1320"/>
                </a:lnTo>
                <a:lnTo>
                  <a:pt x="208" y="1320"/>
                </a:lnTo>
                <a:lnTo>
                  <a:pt x="208" y="1315"/>
                </a:lnTo>
                <a:lnTo>
                  <a:pt x="203" y="1315"/>
                </a:lnTo>
                <a:lnTo>
                  <a:pt x="198" y="1315"/>
                </a:lnTo>
                <a:lnTo>
                  <a:pt x="198" y="1320"/>
                </a:lnTo>
                <a:lnTo>
                  <a:pt x="198" y="1315"/>
                </a:lnTo>
                <a:lnTo>
                  <a:pt x="192" y="1320"/>
                </a:lnTo>
                <a:lnTo>
                  <a:pt x="187" y="1320"/>
                </a:lnTo>
                <a:lnTo>
                  <a:pt x="187" y="1325"/>
                </a:lnTo>
                <a:lnTo>
                  <a:pt x="182" y="1330"/>
                </a:lnTo>
                <a:lnTo>
                  <a:pt x="187" y="1330"/>
                </a:lnTo>
                <a:lnTo>
                  <a:pt x="182" y="1330"/>
                </a:lnTo>
                <a:lnTo>
                  <a:pt x="187" y="1330"/>
                </a:lnTo>
                <a:lnTo>
                  <a:pt x="182" y="1335"/>
                </a:lnTo>
                <a:lnTo>
                  <a:pt x="187" y="1330"/>
                </a:lnTo>
                <a:lnTo>
                  <a:pt x="182" y="1335"/>
                </a:lnTo>
                <a:lnTo>
                  <a:pt x="187" y="1335"/>
                </a:lnTo>
                <a:lnTo>
                  <a:pt x="182" y="1335"/>
                </a:lnTo>
                <a:lnTo>
                  <a:pt x="187" y="1335"/>
                </a:lnTo>
                <a:lnTo>
                  <a:pt x="2276" y="2364"/>
                </a:lnTo>
                <a:lnTo>
                  <a:pt x="613" y="1148"/>
                </a:lnTo>
                <a:lnTo>
                  <a:pt x="608" y="1148"/>
                </a:lnTo>
                <a:lnTo>
                  <a:pt x="608" y="1153"/>
                </a:lnTo>
                <a:lnTo>
                  <a:pt x="613" y="1148"/>
                </a:lnTo>
                <a:lnTo>
                  <a:pt x="2276" y="2364"/>
                </a:lnTo>
                <a:lnTo>
                  <a:pt x="530" y="1252"/>
                </a:lnTo>
                <a:lnTo>
                  <a:pt x="535" y="1252"/>
                </a:lnTo>
                <a:lnTo>
                  <a:pt x="541" y="1247"/>
                </a:lnTo>
                <a:lnTo>
                  <a:pt x="541" y="1242"/>
                </a:lnTo>
                <a:lnTo>
                  <a:pt x="530" y="1252"/>
                </a:lnTo>
                <a:lnTo>
                  <a:pt x="2276" y="2364"/>
                </a:lnTo>
                <a:lnTo>
                  <a:pt x="805" y="655"/>
                </a:lnTo>
                <a:lnTo>
                  <a:pt x="800" y="660"/>
                </a:lnTo>
                <a:lnTo>
                  <a:pt x="800" y="655"/>
                </a:lnTo>
                <a:lnTo>
                  <a:pt x="805" y="655"/>
                </a:lnTo>
                <a:lnTo>
                  <a:pt x="2276" y="2364"/>
                </a:lnTo>
                <a:lnTo>
                  <a:pt x="629" y="1128"/>
                </a:lnTo>
                <a:lnTo>
                  <a:pt x="624" y="1128"/>
                </a:lnTo>
                <a:lnTo>
                  <a:pt x="624" y="1133"/>
                </a:lnTo>
                <a:lnTo>
                  <a:pt x="629" y="1128"/>
                </a:lnTo>
                <a:lnTo>
                  <a:pt x="2276" y="2364"/>
                </a:lnTo>
                <a:lnTo>
                  <a:pt x="733" y="1133"/>
                </a:lnTo>
                <a:lnTo>
                  <a:pt x="738" y="1128"/>
                </a:lnTo>
                <a:lnTo>
                  <a:pt x="733" y="1128"/>
                </a:lnTo>
                <a:lnTo>
                  <a:pt x="728" y="1133"/>
                </a:lnTo>
                <a:lnTo>
                  <a:pt x="733" y="1133"/>
                </a:lnTo>
                <a:lnTo>
                  <a:pt x="2276" y="2364"/>
                </a:lnTo>
                <a:lnTo>
                  <a:pt x="608" y="1195"/>
                </a:lnTo>
                <a:lnTo>
                  <a:pt x="603" y="1200"/>
                </a:lnTo>
                <a:lnTo>
                  <a:pt x="608" y="1200"/>
                </a:lnTo>
                <a:lnTo>
                  <a:pt x="603" y="1200"/>
                </a:lnTo>
                <a:lnTo>
                  <a:pt x="608" y="1195"/>
                </a:lnTo>
                <a:lnTo>
                  <a:pt x="2276" y="2364"/>
                </a:lnTo>
                <a:lnTo>
                  <a:pt x="582" y="1221"/>
                </a:lnTo>
                <a:lnTo>
                  <a:pt x="577" y="1221"/>
                </a:lnTo>
                <a:lnTo>
                  <a:pt x="566" y="1231"/>
                </a:lnTo>
                <a:lnTo>
                  <a:pt x="572" y="1231"/>
                </a:lnTo>
                <a:lnTo>
                  <a:pt x="582" y="1226"/>
                </a:lnTo>
                <a:lnTo>
                  <a:pt x="582" y="1221"/>
                </a:lnTo>
                <a:lnTo>
                  <a:pt x="2276" y="2364"/>
                </a:lnTo>
                <a:lnTo>
                  <a:pt x="629" y="1179"/>
                </a:lnTo>
                <a:lnTo>
                  <a:pt x="629" y="1174"/>
                </a:lnTo>
                <a:lnTo>
                  <a:pt x="618" y="1179"/>
                </a:lnTo>
                <a:lnTo>
                  <a:pt x="618" y="1185"/>
                </a:lnTo>
                <a:lnTo>
                  <a:pt x="624" y="1179"/>
                </a:lnTo>
                <a:lnTo>
                  <a:pt x="624" y="1185"/>
                </a:lnTo>
                <a:lnTo>
                  <a:pt x="624" y="1179"/>
                </a:lnTo>
                <a:lnTo>
                  <a:pt x="629" y="1179"/>
                </a:lnTo>
                <a:lnTo>
                  <a:pt x="2276" y="2364"/>
                </a:lnTo>
                <a:lnTo>
                  <a:pt x="3912" y="192"/>
                </a:lnTo>
                <a:lnTo>
                  <a:pt x="3912" y="187"/>
                </a:lnTo>
                <a:lnTo>
                  <a:pt x="3907" y="182"/>
                </a:lnTo>
                <a:lnTo>
                  <a:pt x="3902" y="182"/>
                </a:lnTo>
                <a:lnTo>
                  <a:pt x="3902" y="187"/>
                </a:lnTo>
                <a:lnTo>
                  <a:pt x="3907" y="192"/>
                </a:lnTo>
                <a:lnTo>
                  <a:pt x="3912" y="192"/>
                </a:lnTo>
                <a:lnTo>
                  <a:pt x="2276" y="2364"/>
                </a:lnTo>
                <a:lnTo>
                  <a:pt x="3886" y="130"/>
                </a:lnTo>
                <a:lnTo>
                  <a:pt x="3886" y="125"/>
                </a:lnTo>
                <a:lnTo>
                  <a:pt x="3881" y="130"/>
                </a:lnTo>
                <a:lnTo>
                  <a:pt x="3886" y="130"/>
                </a:lnTo>
                <a:lnTo>
                  <a:pt x="2276" y="2364"/>
                </a:lnTo>
                <a:lnTo>
                  <a:pt x="3860" y="109"/>
                </a:lnTo>
                <a:lnTo>
                  <a:pt x="3860" y="104"/>
                </a:lnTo>
                <a:lnTo>
                  <a:pt x="3865" y="104"/>
                </a:lnTo>
                <a:lnTo>
                  <a:pt x="3865" y="109"/>
                </a:lnTo>
                <a:lnTo>
                  <a:pt x="3865" y="114"/>
                </a:lnTo>
                <a:lnTo>
                  <a:pt x="3871" y="109"/>
                </a:lnTo>
                <a:lnTo>
                  <a:pt x="3871" y="114"/>
                </a:lnTo>
                <a:lnTo>
                  <a:pt x="3871" y="109"/>
                </a:lnTo>
                <a:lnTo>
                  <a:pt x="3876" y="109"/>
                </a:lnTo>
                <a:lnTo>
                  <a:pt x="3871" y="109"/>
                </a:lnTo>
                <a:lnTo>
                  <a:pt x="3876" y="104"/>
                </a:lnTo>
                <a:lnTo>
                  <a:pt x="3871" y="104"/>
                </a:lnTo>
                <a:lnTo>
                  <a:pt x="3865" y="99"/>
                </a:lnTo>
                <a:lnTo>
                  <a:pt x="3860" y="104"/>
                </a:lnTo>
                <a:lnTo>
                  <a:pt x="3855" y="104"/>
                </a:lnTo>
                <a:lnTo>
                  <a:pt x="3860" y="109"/>
                </a:lnTo>
                <a:lnTo>
                  <a:pt x="2276" y="2364"/>
                </a:lnTo>
                <a:lnTo>
                  <a:pt x="3840" y="89"/>
                </a:lnTo>
                <a:lnTo>
                  <a:pt x="3845" y="89"/>
                </a:lnTo>
                <a:lnTo>
                  <a:pt x="3845" y="83"/>
                </a:lnTo>
                <a:lnTo>
                  <a:pt x="3845" y="78"/>
                </a:lnTo>
                <a:lnTo>
                  <a:pt x="3840" y="78"/>
                </a:lnTo>
                <a:lnTo>
                  <a:pt x="3834" y="89"/>
                </a:lnTo>
                <a:lnTo>
                  <a:pt x="3840" y="89"/>
                </a:lnTo>
                <a:lnTo>
                  <a:pt x="2276" y="2364"/>
                </a:lnTo>
                <a:lnTo>
                  <a:pt x="3798" y="57"/>
                </a:lnTo>
                <a:lnTo>
                  <a:pt x="3803" y="52"/>
                </a:lnTo>
                <a:lnTo>
                  <a:pt x="3803" y="57"/>
                </a:lnTo>
                <a:lnTo>
                  <a:pt x="3808" y="52"/>
                </a:lnTo>
                <a:lnTo>
                  <a:pt x="3814" y="52"/>
                </a:lnTo>
                <a:lnTo>
                  <a:pt x="3814" y="47"/>
                </a:lnTo>
                <a:lnTo>
                  <a:pt x="3819" y="42"/>
                </a:lnTo>
                <a:lnTo>
                  <a:pt x="3814" y="42"/>
                </a:lnTo>
                <a:lnTo>
                  <a:pt x="3819" y="37"/>
                </a:lnTo>
                <a:lnTo>
                  <a:pt x="3814" y="37"/>
                </a:lnTo>
                <a:lnTo>
                  <a:pt x="3819" y="31"/>
                </a:lnTo>
                <a:lnTo>
                  <a:pt x="3814" y="37"/>
                </a:lnTo>
                <a:lnTo>
                  <a:pt x="3814" y="31"/>
                </a:lnTo>
                <a:lnTo>
                  <a:pt x="3808" y="37"/>
                </a:lnTo>
                <a:lnTo>
                  <a:pt x="3803" y="37"/>
                </a:lnTo>
                <a:lnTo>
                  <a:pt x="3803" y="42"/>
                </a:lnTo>
                <a:lnTo>
                  <a:pt x="3798" y="42"/>
                </a:lnTo>
                <a:lnTo>
                  <a:pt x="3798" y="47"/>
                </a:lnTo>
                <a:lnTo>
                  <a:pt x="3798" y="52"/>
                </a:lnTo>
                <a:lnTo>
                  <a:pt x="3798" y="57"/>
                </a:lnTo>
                <a:lnTo>
                  <a:pt x="2276" y="2364"/>
                </a:lnTo>
                <a:lnTo>
                  <a:pt x="3829" y="156"/>
                </a:lnTo>
                <a:lnTo>
                  <a:pt x="3829" y="151"/>
                </a:lnTo>
                <a:lnTo>
                  <a:pt x="3834" y="151"/>
                </a:lnTo>
                <a:lnTo>
                  <a:pt x="3829" y="146"/>
                </a:lnTo>
                <a:lnTo>
                  <a:pt x="3834" y="146"/>
                </a:lnTo>
                <a:lnTo>
                  <a:pt x="3829" y="146"/>
                </a:lnTo>
                <a:lnTo>
                  <a:pt x="3829" y="140"/>
                </a:lnTo>
                <a:lnTo>
                  <a:pt x="3824" y="146"/>
                </a:lnTo>
                <a:lnTo>
                  <a:pt x="3824" y="151"/>
                </a:lnTo>
                <a:lnTo>
                  <a:pt x="3829" y="151"/>
                </a:lnTo>
                <a:lnTo>
                  <a:pt x="3829" y="156"/>
                </a:lnTo>
                <a:lnTo>
                  <a:pt x="2276" y="2364"/>
                </a:lnTo>
                <a:lnTo>
                  <a:pt x="3969" y="94"/>
                </a:lnTo>
                <a:lnTo>
                  <a:pt x="3969" y="89"/>
                </a:lnTo>
                <a:lnTo>
                  <a:pt x="3975" y="89"/>
                </a:lnTo>
                <a:lnTo>
                  <a:pt x="3969" y="89"/>
                </a:lnTo>
                <a:lnTo>
                  <a:pt x="3969" y="94"/>
                </a:lnTo>
                <a:lnTo>
                  <a:pt x="2276" y="2364"/>
                </a:lnTo>
                <a:lnTo>
                  <a:pt x="4333" y="2094"/>
                </a:lnTo>
                <a:lnTo>
                  <a:pt x="4338" y="2094"/>
                </a:lnTo>
                <a:lnTo>
                  <a:pt x="4343" y="2094"/>
                </a:lnTo>
                <a:lnTo>
                  <a:pt x="4343" y="2099"/>
                </a:lnTo>
                <a:lnTo>
                  <a:pt x="4349" y="2104"/>
                </a:lnTo>
                <a:lnTo>
                  <a:pt x="4354" y="2104"/>
                </a:lnTo>
                <a:lnTo>
                  <a:pt x="4359" y="2104"/>
                </a:lnTo>
                <a:lnTo>
                  <a:pt x="4354" y="2099"/>
                </a:lnTo>
                <a:lnTo>
                  <a:pt x="4359" y="2094"/>
                </a:lnTo>
                <a:lnTo>
                  <a:pt x="4364" y="2094"/>
                </a:lnTo>
                <a:lnTo>
                  <a:pt x="4354" y="2089"/>
                </a:lnTo>
                <a:lnTo>
                  <a:pt x="4359" y="2089"/>
                </a:lnTo>
                <a:lnTo>
                  <a:pt x="4364" y="2083"/>
                </a:lnTo>
                <a:lnTo>
                  <a:pt x="4364" y="2078"/>
                </a:lnTo>
                <a:lnTo>
                  <a:pt x="4354" y="2089"/>
                </a:lnTo>
                <a:lnTo>
                  <a:pt x="4349" y="2083"/>
                </a:lnTo>
                <a:lnTo>
                  <a:pt x="4349" y="2078"/>
                </a:lnTo>
                <a:lnTo>
                  <a:pt x="4349" y="2083"/>
                </a:lnTo>
                <a:lnTo>
                  <a:pt x="4343" y="2083"/>
                </a:lnTo>
                <a:lnTo>
                  <a:pt x="4343" y="2089"/>
                </a:lnTo>
                <a:lnTo>
                  <a:pt x="4333" y="2094"/>
                </a:lnTo>
                <a:lnTo>
                  <a:pt x="2276" y="2364"/>
                </a:lnTo>
                <a:lnTo>
                  <a:pt x="4369" y="2115"/>
                </a:lnTo>
                <a:lnTo>
                  <a:pt x="4364" y="2120"/>
                </a:lnTo>
                <a:lnTo>
                  <a:pt x="4354" y="2130"/>
                </a:lnTo>
                <a:lnTo>
                  <a:pt x="4354" y="2135"/>
                </a:lnTo>
                <a:lnTo>
                  <a:pt x="4354" y="2141"/>
                </a:lnTo>
                <a:lnTo>
                  <a:pt x="4338" y="2146"/>
                </a:lnTo>
                <a:lnTo>
                  <a:pt x="4349" y="2146"/>
                </a:lnTo>
                <a:lnTo>
                  <a:pt x="4354" y="2146"/>
                </a:lnTo>
                <a:lnTo>
                  <a:pt x="4354" y="2156"/>
                </a:lnTo>
                <a:lnTo>
                  <a:pt x="4359" y="2167"/>
                </a:lnTo>
                <a:lnTo>
                  <a:pt x="4364" y="2167"/>
                </a:lnTo>
                <a:lnTo>
                  <a:pt x="4364" y="2161"/>
                </a:lnTo>
                <a:lnTo>
                  <a:pt x="4369" y="2172"/>
                </a:lnTo>
                <a:lnTo>
                  <a:pt x="4380" y="2182"/>
                </a:lnTo>
                <a:lnTo>
                  <a:pt x="4385" y="2182"/>
                </a:lnTo>
                <a:lnTo>
                  <a:pt x="4395" y="2172"/>
                </a:lnTo>
                <a:lnTo>
                  <a:pt x="4390" y="2167"/>
                </a:lnTo>
                <a:lnTo>
                  <a:pt x="4385" y="2156"/>
                </a:lnTo>
                <a:lnTo>
                  <a:pt x="4385" y="2151"/>
                </a:lnTo>
                <a:lnTo>
                  <a:pt x="4390" y="2151"/>
                </a:lnTo>
                <a:lnTo>
                  <a:pt x="4395" y="2151"/>
                </a:lnTo>
                <a:lnTo>
                  <a:pt x="4395" y="2141"/>
                </a:lnTo>
                <a:lnTo>
                  <a:pt x="4385" y="2141"/>
                </a:lnTo>
                <a:lnTo>
                  <a:pt x="4390" y="2130"/>
                </a:lnTo>
                <a:lnTo>
                  <a:pt x="4395" y="2130"/>
                </a:lnTo>
                <a:lnTo>
                  <a:pt x="4395" y="2120"/>
                </a:lnTo>
                <a:lnTo>
                  <a:pt x="4375" y="2130"/>
                </a:lnTo>
                <a:lnTo>
                  <a:pt x="4375" y="2120"/>
                </a:lnTo>
                <a:lnTo>
                  <a:pt x="4375" y="2115"/>
                </a:lnTo>
                <a:lnTo>
                  <a:pt x="4369" y="2115"/>
                </a:lnTo>
                <a:lnTo>
                  <a:pt x="2276" y="2364"/>
                </a:lnTo>
                <a:lnTo>
                  <a:pt x="3315" y="899"/>
                </a:lnTo>
                <a:lnTo>
                  <a:pt x="3315" y="878"/>
                </a:lnTo>
                <a:lnTo>
                  <a:pt x="3310" y="857"/>
                </a:lnTo>
                <a:lnTo>
                  <a:pt x="3299" y="852"/>
                </a:lnTo>
                <a:lnTo>
                  <a:pt x="3284" y="842"/>
                </a:lnTo>
                <a:lnTo>
                  <a:pt x="3289" y="857"/>
                </a:lnTo>
                <a:lnTo>
                  <a:pt x="3294" y="889"/>
                </a:lnTo>
                <a:lnTo>
                  <a:pt x="3299" y="899"/>
                </a:lnTo>
                <a:lnTo>
                  <a:pt x="3304" y="904"/>
                </a:lnTo>
                <a:lnTo>
                  <a:pt x="3315" y="904"/>
                </a:lnTo>
                <a:lnTo>
                  <a:pt x="3315" y="899"/>
                </a:lnTo>
                <a:lnTo>
                  <a:pt x="2276" y="2364"/>
                </a:lnTo>
                <a:lnTo>
                  <a:pt x="3200" y="977"/>
                </a:lnTo>
                <a:lnTo>
                  <a:pt x="3206" y="992"/>
                </a:lnTo>
                <a:lnTo>
                  <a:pt x="3211" y="1003"/>
                </a:lnTo>
                <a:lnTo>
                  <a:pt x="3216" y="998"/>
                </a:lnTo>
                <a:lnTo>
                  <a:pt x="3226" y="972"/>
                </a:lnTo>
                <a:lnTo>
                  <a:pt x="3226" y="961"/>
                </a:lnTo>
                <a:lnTo>
                  <a:pt x="3206" y="946"/>
                </a:lnTo>
                <a:lnTo>
                  <a:pt x="3195" y="946"/>
                </a:lnTo>
                <a:lnTo>
                  <a:pt x="3190" y="946"/>
                </a:lnTo>
                <a:lnTo>
                  <a:pt x="3190" y="961"/>
                </a:lnTo>
                <a:lnTo>
                  <a:pt x="3200" y="977"/>
                </a:lnTo>
                <a:lnTo>
                  <a:pt x="2276" y="2364"/>
                </a:lnTo>
                <a:lnTo>
                  <a:pt x="3190" y="847"/>
                </a:lnTo>
                <a:lnTo>
                  <a:pt x="3195" y="857"/>
                </a:lnTo>
                <a:lnTo>
                  <a:pt x="3200" y="857"/>
                </a:lnTo>
                <a:lnTo>
                  <a:pt x="3200" y="852"/>
                </a:lnTo>
                <a:lnTo>
                  <a:pt x="3200" y="837"/>
                </a:lnTo>
                <a:lnTo>
                  <a:pt x="3195" y="831"/>
                </a:lnTo>
                <a:lnTo>
                  <a:pt x="3190" y="837"/>
                </a:lnTo>
                <a:lnTo>
                  <a:pt x="3185" y="842"/>
                </a:lnTo>
                <a:lnTo>
                  <a:pt x="3190" y="847"/>
                </a:lnTo>
                <a:lnTo>
                  <a:pt x="2276" y="2364"/>
                </a:lnTo>
                <a:lnTo>
                  <a:pt x="4369" y="2244"/>
                </a:lnTo>
                <a:lnTo>
                  <a:pt x="4364" y="2239"/>
                </a:lnTo>
                <a:lnTo>
                  <a:pt x="4359" y="2244"/>
                </a:lnTo>
                <a:lnTo>
                  <a:pt x="4354" y="2276"/>
                </a:lnTo>
                <a:lnTo>
                  <a:pt x="4349" y="2354"/>
                </a:lnTo>
                <a:lnTo>
                  <a:pt x="4349" y="2359"/>
                </a:lnTo>
                <a:lnTo>
                  <a:pt x="4354" y="2359"/>
                </a:lnTo>
                <a:lnTo>
                  <a:pt x="4369" y="2338"/>
                </a:lnTo>
                <a:lnTo>
                  <a:pt x="4375" y="2333"/>
                </a:lnTo>
                <a:lnTo>
                  <a:pt x="4375" y="2328"/>
                </a:lnTo>
                <a:lnTo>
                  <a:pt x="4369" y="2322"/>
                </a:lnTo>
                <a:lnTo>
                  <a:pt x="4369" y="2307"/>
                </a:lnTo>
                <a:lnTo>
                  <a:pt x="4369" y="2276"/>
                </a:lnTo>
                <a:lnTo>
                  <a:pt x="4369" y="2244"/>
                </a:lnTo>
                <a:lnTo>
                  <a:pt x="2276" y="2364"/>
                </a:lnTo>
                <a:lnTo>
                  <a:pt x="4385" y="1824"/>
                </a:lnTo>
                <a:lnTo>
                  <a:pt x="4380" y="1813"/>
                </a:lnTo>
                <a:lnTo>
                  <a:pt x="4380" y="1818"/>
                </a:lnTo>
                <a:lnTo>
                  <a:pt x="4369" y="1824"/>
                </a:lnTo>
                <a:lnTo>
                  <a:pt x="4369" y="1834"/>
                </a:lnTo>
                <a:lnTo>
                  <a:pt x="4375" y="1839"/>
                </a:lnTo>
                <a:lnTo>
                  <a:pt x="4390" y="1855"/>
                </a:lnTo>
                <a:lnTo>
                  <a:pt x="4395" y="1855"/>
                </a:lnTo>
                <a:lnTo>
                  <a:pt x="4395" y="1850"/>
                </a:lnTo>
                <a:lnTo>
                  <a:pt x="4380" y="1834"/>
                </a:lnTo>
                <a:lnTo>
                  <a:pt x="4375" y="1829"/>
                </a:lnTo>
                <a:lnTo>
                  <a:pt x="4380" y="1829"/>
                </a:lnTo>
                <a:lnTo>
                  <a:pt x="4385" y="1824"/>
                </a:lnTo>
                <a:lnTo>
                  <a:pt x="2276" y="2364"/>
                </a:lnTo>
                <a:lnTo>
                  <a:pt x="4380" y="385"/>
                </a:lnTo>
                <a:lnTo>
                  <a:pt x="4375" y="395"/>
                </a:lnTo>
                <a:lnTo>
                  <a:pt x="4380" y="405"/>
                </a:lnTo>
                <a:lnTo>
                  <a:pt x="4395" y="411"/>
                </a:lnTo>
                <a:lnTo>
                  <a:pt x="4395" y="353"/>
                </a:lnTo>
                <a:lnTo>
                  <a:pt x="4385" y="369"/>
                </a:lnTo>
                <a:lnTo>
                  <a:pt x="4380" y="385"/>
                </a:lnTo>
                <a:lnTo>
                  <a:pt x="2276" y="2364"/>
                </a:lnTo>
                <a:lnTo>
                  <a:pt x="4395" y="1434"/>
                </a:lnTo>
                <a:lnTo>
                  <a:pt x="4395" y="1424"/>
                </a:lnTo>
                <a:lnTo>
                  <a:pt x="4390" y="1424"/>
                </a:lnTo>
                <a:lnTo>
                  <a:pt x="4395" y="1434"/>
                </a:lnTo>
                <a:lnTo>
                  <a:pt x="2276" y="2364"/>
                </a:lnTo>
                <a:lnTo>
                  <a:pt x="3206" y="868"/>
                </a:lnTo>
                <a:lnTo>
                  <a:pt x="3216" y="868"/>
                </a:lnTo>
                <a:lnTo>
                  <a:pt x="3221" y="868"/>
                </a:lnTo>
                <a:lnTo>
                  <a:pt x="3216" y="863"/>
                </a:lnTo>
                <a:lnTo>
                  <a:pt x="3211" y="863"/>
                </a:lnTo>
                <a:lnTo>
                  <a:pt x="3221" y="857"/>
                </a:lnTo>
                <a:lnTo>
                  <a:pt x="3226" y="857"/>
                </a:lnTo>
                <a:lnTo>
                  <a:pt x="3221" y="852"/>
                </a:lnTo>
                <a:lnTo>
                  <a:pt x="3216" y="852"/>
                </a:lnTo>
                <a:lnTo>
                  <a:pt x="3216" y="847"/>
                </a:lnTo>
                <a:lnTo>
                  <a:pt x="3211" y="847"/>
                </a:lnTo>
                <a:lnTo>
                  <a:pt x="3211" y="852"/>
                </a:lnTo>
                <a:lnTo>
                  <a:pt x="3211" y="857"/>
                </a:lnTo>
                <a:lnTo>
                  <a:pt x="3206" y="863"/>
                </a:lnTo>
                <a:lnTo>
                  <a:pt x="3206" y="868"/>
                </a:lnTo>
                <a:lnTo>
                  <a:pt x="2276" y="2364"/>
                </a:lnTo>
                <a:lnTo>
                  <a:pt x="4375" y="1107"/>
                </a:lnTo>
                <a:lnTo>
                  <a:pt x="4380" y="1117"/>
                </a:lnTo>
                <a:lnTo>
                  <a:pt x="4390" y="1133"/>
                </a:lnTo>
                <a:lnTo>
                  <a:pt x="4390" y="1153"/>
                </a:lnTo>
                <a:lnTo>
                  <a:pt x="4375" y="1153"/>
                </a:lnTo>
                <a:lnTo>
                  <a:pt x="4369" y="1159"/>
                </a:lnTo>
                <a:lnTo>
                  <a:pt x="4375" y="1179"/>
                </a:lnTo>
                <a:lnTo>
                  <a:pt x="4380" y="1190"/>
                </a:lnTo>
                <a:lnTo>
                  <a:pt x="4395" y="1190"/>
                </a:lnTo>
                <a:lnTo>
                  <a:pt x="4395" y="1081"/>
                </a:lnTo>
                <a:lnTo>
                  <a:pt x="4375" y="1091"/>
                </a:lnTo>
                <a:lnTo>
                  <a:pt x="4369" y="1096"/>
                </a:lnTo>
                <a:lnTo>
                  <a:pt x="4375" y="1107"/>
                </a:lnTo>
                <a:lnTo>
                  <a:pt x="2276" y="2364"/>
                </a:lnTo>
                <a:lnTo>
                  <a:pt x="4390" y="2276"/>
                </a:lnTo>
                <a:lnTo>
                  <a:pt x="4395" y="2276"/>
                </a:lnTo>
                <a:lnTo>
                  <a:pt x="4395" y="2250"/>
                </a:lnTo>
                <a:lnTo>
                  <a:pt x="4385" y="2255"/>
                </a:lnTo>
                <a:lnTo>
                  <a:pt x="4380" y="2265"/>
                </a:lnTo>
                <a:lnTo>
                  <a:pt x="4385" y="2276"/>
                </a:lnTo>
                <a:lnTo>
                  <a:pt x="4385" y="2281"/>
                </a:lnTo>
                <a:lnTo>
                  <a:pt x="4390" y="2276"/>
                </a:lnTo>
                <a:lnTo>
                  <a:pt x="2276" y="2364"/>
                </a:lnTo>
                <a:lnTo>
                  <a:pt x="4177" y="1086"/>
                </a:lnTo>
                <a:lnTo>
                  <a:pt x="4177" y="1107"/>
                </a:lnTo>
                <a:lnTo>
                  <a:pt x="4182" y="1091"/>
                </a:lnTo>
                <a:lnTo>
                  <a:pt x="4177" y="1086"/>
                </a:lnTo>
                <a:lnTo>
                  <a:pt x="2276" y="2364"/>
                </a:lnTo>
                <a:lnTo>
                  <a:pt x="4240" y="972"/>
                </a:lnTo>
                <a:lnTo>
                  <a:pt x="4229" y="966"/>
                </a:lnTo>
                <a:lnTo>
                  <a:pt x="4229" y="972"/>
                </a:lnTo>
                <a:lnTo>
                  <a:pt x="4234" y="982"/>
                </a:lnTo>
                <a:lnTo>
                  <a:pt x="4234" y="987"/>
                </a:lnTo>
                <a:lnTo>
                  <a:pt x="4240" y="998"/>
                </a:lnTo>
                <a:lnTo>
                  <a:pt x="4240" y="1008"/>
                </a:lnTo>
                <a:lnTo>
                  <a:pt x="4240" y="1013"/>
                </a:lnTo>
                <a:lnTo>
                  <a:pt x="4240" y="1018"/>
                </a:lnTo>
                <a:lnTo>
                  <a:pt x="4240" y="1013"/>
                </a:lnTo>
                <a:lnTo>
                  <a:pt x="4240" y="972"/>
                </a:lnTo>
                <a:lnTo>
                  <a:pt x="2276" y="2364"/>
                </a:lnTo>
                <a:lnTo>
                  <a:pt x="4224" y="998"/>
                </a:lnTo>
                <a:lnTo>
                  <a:pt x="4219" y="1013"/>
                </a:lnTo>
                <a:lnTo>
                  <a:pt x="4214" y="1070"/>
                </a:lnTo>
                <a:lnTo>
                  <a:pt x="4214" y="1086"/>
                </a:lnTo>
                <a:lnTo>
                  <a:pt x="4219" y="1086"/>
                </a:lnTo>
                <a:lnTo>
                  <a:pt x="4224" y="998"/>
                </a:lnTo>
                <a:lnTo>
                  <a:pt x="2276" y="2364"/>
                </a:lnTo>
                <a:lnTo>
                  <a:pt x="4234" y="1065"/>
                </a:lnTo>
                <a:lnTo>
                  <a:pt x="4240" y="1055"/>
                </a:lnTo>
                <a:lnTo>
                  <a:pt x="4234" y="1024"/>
                </a:lnTo>
                <a:lnTo>
                  <a:pt x="4234" y="1018"/>
                </a:lnTo>
                <a:lnTo>
                  <a:pt x="4229" y="1039"/>
                </a:lnTo>
                <a:lnTo>
                  <a:pt x="4219" y="1070"/>
                </a:lnTo>
                <a:lnTo>
                  <a:pt x="4219" y="1086"/>
                </a:lnTo>
                <a:lnTo>
                  <a:pt x="4229" y="1081"/>
                </a:lnTo>
                <a:lnTo>
                  <a:pt x="4229" y="1091"/>
                </a:lnTo>
                <a:lnTo>
                  <a:pt x="4229" y="1102"/>
                </a:lnTo>
                <a:lnTo>
                  <a:pt x="4229" y="1096"/>
                </a:lnTo>
                <a:lnTo>
                  <a:pt x="4234" y="1065"/>
                </a:lnTo>
                <a:lnTo>
                  <a:pt x="2276" y="2364"/>
                </a:lnTo>
                <a:lnTo>
                  <a:pt x="4156" y="1003"/>
                </a:lnTo>
                <a:lnTo>
                  <a:pt x="4162" y="1013"/>
                </a:lnTo>
                <a:lnTo>
                  <a:pt x="4162" y="1003"/>
                </a:lnTo>
                <a:lnTo>
                  <a:pt x="4162" y="998"/>
                </a:lnTo>
                <a:lnTo>
                  <a:pt x="4156" y="1003"/>
                </a:lnTo>
                <a:lnTo>
                  <a:pt x="2276" y="2364"/>
                </a:lnTo>
                <a:lnTo>
                  <a:pt x="4203" y="1138"/>
                </a:lnTo>
                <a:lnTo>
                  <a:pt x="4214" y="1190"/>
                </a:lnTo>
                <a:lnTo>
                  <a:pt x="4214" y="1185"/>
                </a:lnTo>
                <a:lnTo>
                  <a:pt x="4203" y="1122"/>
                </a:lnTo>
                <a:lnTo>
                  <a:pt x="4203" y="1138"/>
                </a:lnTo>
                <a:lnTo>
                  <a:pt x="2276" y="2364"/>
                </a:lnTo>
                <a:lnTo>
                  <a:pt x="4167" y="1159"/>
                </a:lnTo>
                <a:lnTo>
                  <a:pt x="4156" y="1050"/>
                </a:lnTo>
                <a:lnTo>
                  <a:pt x="4162" y="1143"/>
                </a:lnTo>
                <a:lnTo>
                  <a:pt x="4167" y="1159"/>
                </a:lnTo>
                <a:lnTo>
                  <a:pt x="2276" y="2364"/>
                </a:lnTo>
                <a:lnTo>
                  <a:pt x="4110" y="909"/>
                </a:lnTo>
                <a:lnTo>
                  <a:pt x="4110" y="894"/>
                </a:lnTo>
                <a:lnTo>
                  <a:pt x="4104" y="904"/>
                </a:lnTo>
                <a:lnTo>
                  <a:pt x="4110" y="909"/>
                </a:lnTo>
                <a:lnTo>
                  <a:pt x="2276" y="2364"/>
                </a:lnTo>
                <a:lnTo>
                  <a:pt x="4146" y="961"/>
                </a:lnTo>
                <a:lnTo>
                  <a:pt x="4146" y="972"/>
                </a:lnTo>
                <a:lnTo>
                  <a:pt x="4151" y="951"/>
                </a:lnTo>
                <a:lnTo>
                  <a:pt x="4146" y="940"/>
                </a:lnTo>
                <a:lnTo>
                  <a:pt x="4141" y="935"/>
                </a:lnTo>
                <a:lnTo>
                  <a:pt x="4141" y="956"/>
                </a:lnTo>
                <a:lnTo>
                  <a:pt x="4146" y="982"/>
                </a:lnTo>
                <a:lnTo>
                  <a:pt x="4146" y="977"/>
                </a:lnTo>
                <a:lnTo>
                  <a:pt x="4146" y="972"/>
                </a:lnTo>
                <a:lnTo>
                  <a:pt x="4146" y="961"/>
                </a:lnTo>
                <a:lnTo>
                  <a:pt x="2276" y="2364"/>
                </a:lnTo>
                <a:lnTo>
                  <a:pt x="3741" y="63"/>
                </a:lnTo>
                <a:lnTo>
                  <a:pt x="3736" y="68"/>
                </a:lnTo>
                <a:lnTo>
                  <a:pt x="3741" y="68"/>
                </a:lnTo>
                <a:lnTo>
                  <a:pt x="3741" y="63"/>
                </a:lnTo>
                <a:lnTo>
                  <a:pt x="2276" y="2364"/>
                </a:lnTo>
                <a:lnTo>
                  <a:pt x="3730" y="31"/>
                </a:lnTo>
                <a:lnTo>
                  <a:pt x="3730" y="37"/>
                </a:lnTo>
                <a:lnTo>
                  <a:pt x="3736" y="42"/>
                </a:lnTo>
                <a:lnTo>
                  <a:pt x="3736" y="37"/>
                </a:lnTo>
                <a:lnTo>
                  <a:pt x="3741" y="37"/>
                </a:lnTo>
                <a:lnTo>
                  <a:pt x="3746" y="31"/>
                </a:lnTo>
                <a:lnTo>
                  <a:pt x="3746" y="26"/>
                </a:lnTo>
                <a:lnTo>
                  <a:pt x="3746" y="21"/>
                </a:lnTo>
                <a:lnTo>
                  <a:pt x="3746" y="16"/>
                </a:lnTo>
                <a:lnTo>
                  <a:pt x="3741" y="16"/>
                </a:lnTo>
                <a:lnTo>
                  <a:pt x="3736" y="16"/>
                </a:lnTo>
                <a:lnTo>
                  <a:pt x="3736" y="21"/>
                </a:lnTo>
                <a:lnTo>
                  <a:pt x="3730" y="21"/>
                </a:lnTo>
                <a:lnTo>
                  <a:pt x="3730" y="26"/>
                </a:lnTo>
                <a:lnTo>
                  <a:pt x="3730" y="31"/>
                </a:lnTo>
                <a:lnTo>
                  <a:pt x="2276" y="2364"/>
                </a:lnTo>
                <a:lnTo>
                  <a:pt x="3777" y="37"/>
                </a:lnTo>
                <a:lnTo>
                  <a:pt x="3777" y="42"/>
                </a:lnTo>
                <a:lnTo>
                  <a:pt x="3782" y="42"/>
                </a:lnTo>
                <a:lnTo>
                  <a:pt x="3782" y="37"/>
                </a:lnTo>
                <a:lnTo>
                  <a:pt x="3777" y="37"/>
                </a:lnTo>
                <a:lnTo>
                  <a:pt x="2276" y="2364"/>
                </a:lnTo>
                <a:lnTo>
                  <a:pt x="4037" y="265"/>
                </a:lnTo>
                <a:lnTo>
                  <a:pt x="4037" y="270"/>
                </a:lnTo>
                <a:lnTo>
                  <a:pt x="4042" y="270"/>
                </a:lnTo>
                <a:lnTo>
                  <a:pt x="4042" y="265"/>
                </a:lnTo>
                <a:lnTo>
                  <a:pt x="4037" y="265"/>
                </a:lnTo>
                <a:lnTo>
                  <a:pt x="2276" y="2364"/>
                </a:lnTo>
                <a:lnTo>
                  <a:pt x="4307" y="961"/>
                </a:lnTo>
                <a:lnTo>
                  <a:pt x="4281" y="1102"/>
                </a:lnTo>
                <a:lnTo>
                  <a:pt x="4271" y="1081"/>
                </a:lnTo>
                <a:lnTo>
                  <a:pt x="4271" y="1091"/>
                </a:lnTo>
                <a:lnTo>
                  <a:pt x="4271" y="1096"/>
                </a:lnTo>
                <a:lnTo>
                  <a:pt x="4271" y="1091"/>
                </a:lnTo>
                <a:lnTo>
                  <a:pt x="4266" y="1086"/>
                </a:lnTo>
                <a:lnTo>
                  <a:pt x="4271" y="1133"/>
                </a:lnTo>
                <a:lnTo>
                  <a:pt x="4271" y="1148"/>
                </a:lnTo>
                <a:lnTo>
                  <a:pt x="4276" y="1143"/>
                </a:lnTo>
                <a:lnTo>
                  <a:pt x="4276" y="1133"/>
                </a:lnTo>
                <a:lnTo>
                  <a:pt x="4281" y="1164"/>
                </a:lnTo>
                <a:lnTo>
                  <a:pt x="4286" y="1190"/>
                </a:lnTo>
                <a:lnTo>
                  <a:pt x="4286" y="1247"/>
                </a:lnTo>
                <a:lnTo>
                  <a:pt x="4286" y="1263"/>
                </a:lnTo>
                <a:lnTo>
                  <a:pt x="4292" y="1257"/>
                </a:lnTo>
                <a:lnTo>
                  <a:pt x="4292" y="1268"/>
                </a:lnTo>
                <a:lnTo>
                  <a:pt x="4292" y="1257"/>
                </a:lnTo>
                <a:lnTo>
                  <a:pt x="4292" y="1237"/>
                </a:lnTo>
                <a:lnTo>
                  <a:pt x="4302" y="1273"/>
                </a:lnTo>
                <a:lnTo>
                  <a:pt x="4307" y="1263"/>
                </a:lnTo>
                <a:lnTo>
                  <a:pt x="4312" y="1242"/>
                </a:lnTo>
                <a:lnTo>
                  <a:pt x="4312" y="1200"/>
                </a:lnTo>
                <a:lnTo>
                  <a:pt x="4302" y="1148"/>
                </a:lnTo>
                <a:lnTo>
                  <a:pt x="4297" y="1122"/>
                </a:lnTo>
                <a:lnTo>
                  <a:pt x="4281" y="1102"/>
                </a:lnTo>
                <a:lnTo>
                  <a:pt x="4312" y="956"/>
                </a:lnTo>
                <a:lnTo>
                  <a:pt x="4307" y="961"/>
                </a:lnTo>
                <a:lnTo>
                  <a:pt x="2276" y="2364"/>
                </a:lnTo>
                <a:lnTo>
                  <a:pt x="4276" y="1034"/>
                </a:lnTo>
                <a:lnTo>
                  <a:pt x="4276" y="1013"/>
                </a:lnTo>
                <a:lnTo>
                  <a:pt x="4271" y="998"/>
                </a:lnTo>
                <a:lnTo>
                  <a:pt x="4255" y="982"/>
                </a:lnTo>
                <a:lnTo>
                  <a:pt x="4240" y="972"/>
                </a:lnTo>
                <a:lnTo>
                  <a:pt x="4245" y="987"/>
                </a:lnTo>
                <a:lnTo>
                  <a:pt x="4245" y="1003"/>
                </a:lnTo>
                <a:lnTo>
                  <a:pt x="4245" y="998"/>
                </a:lnTo>
                <a:lnTo>
                  <a:pt x="4250" y="982"/>
                </a:lnTo>
                <a:lnTo>
                  <a:pt x="4250" y="998"/>
                </a:lnTo>
                <a:lnTo>
                  <a:pt x="4250" y="1024"/>
                </a:lnTo>
                <a:lnTo>
                  <a:pt x="4245" y="1050"/>
                </a:lnTo>
                <a:lnTo>
                  <a:pt x="4250" y="1060"/>
                </a:lnTo>
                <a:lnTo>
                  <a:pt x="4255" y="1055"/>
                </a:lnTo>
                <a:lnTo>
                  <a:pt x="4255" y="1086"/>
                </a:lnTo>
                <a:lnTo>
                  <a:pt x="4260" y="1122"/>
                </a:lnTo>
                <a:lnTo>
                  <a:pt x="4260" y="1128"/>
                </a:lnTo>
                <a:lnTo>
                  <a:pt x="4260" y="1122"/>
                </a:lnTo>
                <a:lnTo>
                  <a:pt x="4260" y="1107"/>
                </a:lnTo>
                <a:lnTo>
                  <a:pt x="4260" y="1060"/>
                </a:lnTo>
                <a:lnTo>
                  <a:pt x="4260" y="1050"/>
                </a:lnTo>
                <a:lnTo>
                  <a:pt x="4266" y="1070"/>
                </a:lnTo>
                <a:lnTo>
                  <a:pt x="4276" y="1034"/>
                </a:lnTo>
                <a:lnTo>
                  <a:pt x="2276" y="2364"/>
                </a:lnTo>
                <a:lnTo>
                  <a:pt x="4307" y="1361"/>
                </a:lnTo>
                <a:lnTo>
                  <a:pt x="4307" y="1382"/>
                </a:lnTo>
                <a:lnTo>
                  <a:pt x="4307" y="1372"/>
                </a:lnTo>
                <a:lnTo>
                  <a:pt x="4307" y="1361"/>
                </a:lnTo>
                <a:lnTo>
                  <a:pt x="2276" y="2364"/>
                </a:lnTo>
                <a:lnTo>
                  <a:pt x="4286" y="1263"/>
                </a:lnTo>
                <a:lnTo>
                  <a:pt x="4281" y="1190"/>
                </a:lnTo>
                <a:lnTo>
                  <a:pt x="4286" y="1252"/>
                </a:lnTo>
                <a:lnTo>
                  <a:pt x="4286" y="1263"/>
                </a:lnTo>
                <a:lnTo>
                  <a:pt x="2276" y="2364"/>
                </a:lnTo>
                <a:lnTo>
                  <a:pt x="31" y="1434"/>
                </a:lnTo>
                <a:lnTo>
                  <a:pt x="37" y="1434"/>
                </a:lnTo>
                <a:lnTo>
                  <a:pt x="37" y="1429"/>
                </a:lnTo>
                <a:lnTo>
                  <a:pt x="31" y="1434"/>
                </a:lnTo>
                <a:lnTo>
                  <a:pt x="2276" y="2364"/>
                </a:lnTo>
                <a:lnTo>
                  <a:pt x="16" y="1418"/>
                </a:lnTo>
                <a:lnTo>
                  <a:pt x="16" y="1413"/>
                </a:lnTo>
                <a:lnTo>
                  <a:pt x="0" y="1418"/>
                </a:lnTo>
                <a:lnTo>
                  <a:pt x="0" y="1429"/>
                </a:lnTo>
                <a:lnTo>
                  <a:pt x="11" y="1424"/>
                </a:lnTo>
                <a:lnTo>
                  <a:pt x="16" y="1418"/>
                </a:lnTo>
                <a:lnTo>
                  <a:pt x="2276" y="2364"/>
                </a:lnTo>
                <a:lnTo>
                  <a:pt x="11" y="1424"/>
                </a:lnTo>
                <a:lnTo>
                  <a:pt x="16" y="1424"/>
                </a:lnTo>
                <a:lnTo>
                  <a:pt x="21" y="1418"/>
                </a:lnTo>
                <a:lnTo>
                  <a:pt x="11" y="1424"/>
                </a:lnTo>
                <a:lnTo>
                  <a:pt x="2276" y="2364"/>
                </a:lnTo>
                <a:lnTo>
                  <a:pt x="11" y="1424"/>
                </a:lnTo>
                <a:lnTo>
                  <a:pt x="16" y="1418"/>
                </a:lnTo>
                <a:lnTo>
                  <a:pt x="16" y="1424"/>
                </a:lnTo>
                <a:lnTo>
                  <a:pt x="11" y="1424"/>
                </a:lnTo>
                <a:lnTo>
                  <a:pt x="2276" y="2364"/>
                </a:lnTo>
                <a:lnTo>
                  <a:pt x="63" y="1450"/>
                </a:lnTo>
                <a:lnTo>
                  <a:pt x="52" y="1455"/>
                </a:lnTo>
                <a:lnTo>
                  <a:pt x="57" y="1455"/>
                </a:lnTo>
                <a:lnTo>
                  <a:pt x="63" y="1450"/>
                </a:lnTo>
                <a:lnTo>
                  <a:pt x="2276" y="2364"/>
                </a:lnTo>
                <a:lnTo>
                  <a:pt x="42" y="1434"/>
                </a:lnTo>
                <a:lnTo>
                  <a:pt x="52" y="1429"/>
                </a:lnTo>
                <a:lnTo>
                  <a:pt x="57" y="1429"/>
                </a:lnTo>
                <a:lnTo>
                  <a:pt x="52" y="1429"/>
                </a:lnTo>
                <a:lnTo>
                  <a:pt x="42" y="1434"/>
                </a:lnTo>
                <a:lnTo>
                  <a:pt x="2276" y="2364"/>
                </a:lnTo>
                <a:lnTo>
                  <a:pt x="135" y="1476"/>
                </a:lnTo>
                <a:lnTo>
                  <a:pt x="125" y="1481"/>
                </a:lnTo>
                <a:lnTo>
                  <a:pt x="130" y="1481"/>
                </a:lnTo>
                <a:lnTo>
                  <a:pt x="135" y="1476"/>
                </a:lnTo>
                <a:lnTo>
                  <a:pt x="2276" y="2364"/>
                </a:lnTo>
                <a:lnTo>
                  <a:pt x="0" y="1450"/>
                </a:lnTo>
                <a:lnTo>
                  <a:pt x="5" y="1444"/>
                </a:lnTo>
                <a:lnTo>
                  <a:pt x="16" y="1444"/>
                </a:lnTo>
                <a:lnTo>
                  <a:pt x="16" y="1439"/>
                </a:lnTo>
                <a:lnTo>
                  <a:pt x="0" y="1450"/>
                </a:lnTo>
                <a:lnTo>
                  <a:pt x="2276" y="2364"/>
                </a:lnTo>
                <a:lnTo>
                  <a:pt x="42" y="1408"/>
                </a:lnTo>
                <a:lnTo>
                  <a:pt x="47" y="1403"/>
                </a:lnTo>
                <a:lnTo>
                  <a:pt x="42" y="1403"/>
                </a:lnTo>
                <a:lnTo>
                  <a:pt x="42" y="1408"/>
                </a:lnTo>
                <a:lnTo>
                  <a:pt x="2276" y="2364"/>
                </a:lnTo>
                <a:lnTo>
                  <a:pt x="229" y="1330"/>
                </a:lnTo>
                <a:lnTo>
                  <a:pt x="229" y="1325"/>
                </a:lnTo>
                <a:lnTo>
                  <a:pt x="224" y="1325"/>
                </a:lnTo>
                <a:lnTo>
                  <a:pt x="218" y="1330"/>
                </a:lnTo>
                <a:lnTo>
                  <a:pt x="213" y="1335"/>
                </a:lnTo>
                <a:lnTo>
                  <a:pt x="218" y="1335"/>
                </a:lnTo>
                <a:lnTo>
                  <a:pt x="213" y="1335"/>
                </a:lnTo>
                <a:lnTo>
                  <a:pt x="218" y="1335"/>
                </a:lnTo>
                <a:lnTo>
                  <a:pt x="224" y="1335"/>
                </a:lnTo>
                <a:lnTo>
                  <a:pt x="229" y="1330"/>
                </a:lnTo>
                <a:lnTo>
                  <a:pt x="2276" y="2364"/>
                </a:lnTo>
                <a:lnTo>
                  <a:pt x="156" y="1387"/>
                </a:lnTo>
                <a:lnTo>
                  <a:pt x="161" y="1387"/>
                </a:lnTo>
                <a:lnTo>
                  <a:pt x="161" y="1382"/>
                </a:lnTo>
                <a:lnTo>
                  <a:pt x="166" y="1377"/>
                </a:lnTo>
                <a:lnTo>
                  <a:pt x="161" y="1377"/>
                </a:lnTo>
                <a:lnTo>
                  <a:pt x="156" y="1377"/>
                </a:lnTo>
                <a:lnTo>
                  <a:pt x="151" y="1377"/>
                </a:lnTo>
                <a:lnTo>
                  <a:pt x="151" y="1382"/>
                </a:lnTo>
                <a:lnTo>
                  <a:pt x="146" y="1382"/>
                </a:lnTo>
                <a:lnTo>
                  <a:pt x="146" y="1387"/>
                </a:lnTo>
                <a:lnTo>
                  <a:pt x="146" y="1392"/>
                </a:lnTo>
                <a:lnTo>
                  <a:pt x="146" y="1387"/>
                </a:lnTo>
                <a:lnTo>
                  <a:pt x="146" y="1392"/>
                </a:lnTo>
                <a:lnTo>
                  <a:pt x="151" y="1392"/>
                </a:lnTo>
                <a:lnTo>
                  <a:pt x="151" y="1387"/>
                </a:lnTo>
                <a:lnTo>
                  <a:pt x="151" y="1392"/>
                </a:lnTo>
                <a:lnTo>
                  <a:pt x="151" y="1387"/>
                </a:lnTo>
                <a:lnTo>
                  <a:pt x="156" y="1387"/>
                </a:lnTo>
                <a:lnTo>
                  <a:pt x="2276" y="2364"/>
                </a:lnTo>
                <a:lnTo>
                  <a:pt x="172" y="1398"/>
                </a:lnTo>
                <a:lnTo>
                  <a:pt x="166" y="1403"/>
                </a:lnTo>
                <a:lnTo>
                  <a:pt x="156" y="1408"/>
                </a:lnTo>
                <a:lnTo>
                  <a:pt x="161" y="1408"/>
                </a:lnTo>
                <a:lnTo>
                  <a:pt x="161" y="1413"/>
                </a:lnTo>
                <a:lnTo>
                  <a:pt x="166" y="1408"/>
                </a:lnTo>
                <a:lnTo>
                  <a:pt x="161" y="1408"/>
                </a:lnTo>
                <a:lnTo>
                  <a:pt x="172" y="1403"/>
                </a:lnTo>
                <a:lnTo>
                  <a:pt x="172" y="1398"/>
                </a:lnTo>
                <a:lnTo>
                  <a:pt x="2276" y="2364"/>
                </a:lnTo>
                <a:lnTo>
                  <a:pt x="146" y="1341"/>
                </a:lnTo>
                <a:lnTo>
                  <a:pt x="151" y="1341"/>
                </a:lnTo>
                <a:lnTo>
                  <a:pt x="151" y="1335"/>
                </a:lnTo>
                <a:lnTo>
                  <a:pt x="156" y="1335"/>
                </a:lnTo>
                <a:lnTo>
                  <a:pt x="151" y="1335"/>
                </a:lnTo>
                <a:lnTo>
                  <a:pt x="146" y="1335"/>
                </a:lnTo>
                <a:lnTo>
                  <a:pt x="146" y="1341"/>
                </a:lnTo>
                <a:lnTo>
                  <a:pt x="2276" y="2364"/>
                </a:lnTo>
                <a:lnTo>
                  <a:pt x="94" y="1429"/>
                </a:lnTo>
                <a:lnTo>
                  <a:pt x="99" y="1429"/>
                </a:lnTo>
                <a:lnTo>
                  <a:pt x="99" y="1424"/>
                </a:lnTo>
                <a:lnTo>
                  <a:pt x="99" y="1418"/>
                </a:lnTo>
                <a:lnTo>
                  <a:pt x="89" y="1424"/>
                </a:lnTo>
                <a:lnTo>
                  <a:pt x="89" y="1429"/>
                </a:lnTo>
                <a:lnTo>
                  <a:pt x="83" y="1429"/>
                </a:lnTo>
                <a:lnTo>
                  <a:pt x="89" y="1429"/>
                </a:lnTo>
                <a:lnTo>
                  <a:pt x="94" y="1429"/>
                </a:lnTo>
                <a:lnTo>
                  <a:pt x="2276" y="2364"/>
                </a:lnTo>
                <a:lnTo>
                  <a:pt x="125" y="1418"/>
                </a:lnTo>
                <a:lnTo>
                  <a:pt x="114" y="1429"/>
                </a:lnTo>
                <a:lnTo>
                  <a:pt x="114" y="1424"/>
                </a:lnTo>
                <a:lnTo>
                  <a:pt x="114" y="1429"/>
                </a:lnTo>
                <a:lnTo>
                  <a:pt x="99" y="1429"/>
                </a:lnTo>
                <a:lnTo>
                  <a:pt x="99" y="1434"/>
                </a:lnTo>
                <a:lnTo>
                  <a:pt x="94" y="1434"/>
                </a:lnTo>
                <a:lnTo>
                  <a:pt x="99" y="1434"/>
                </a:lnTo>
                <a:lnTo>
                  <a:pt x="94" y="1439"/>
                </a:lnTo>
                <a:lnTo>
                  <a:pt x="99" y="1439"/>
                </a:lnTo>
                <a:lnTo>
                  <a:pt x="109" y="1434"/>
                </a:lnTo>
                <a:lnTo>
                  <a:pt x="114" y="1429"/>
                </a:lnTo>
                <a:lnTo>
                  <a:pt x="125" y="1424"/>
                </a:lnTo>
                <a:lnTo>
                  <a:pt x="125" y="1418"/>
                </a:lnTo>
                <a:lnTo>
                  <a:pt x="2276" y="2364"/>
                </a:lnTo>
                <a:lnTo>
                  <a:pt x="166" y="1341"/>
                </a:lnTo>
                <a:lnTo>
                  <a:pt x="166" y="1335"/>
                </a:lnTo>
                <a:lnTo>
                  <a:pt x="161" y="1335"/>
                </a:lnTo>
                <a:lnTo>
                  <a:pt x="156" y="1335"/>
                </a:lnTo>
                <a:lnTo>
                  <a:pt x="156" y="1341"/>
                </a:lnTo>
                <a:lnTo>
                  <a:pt x="151" y="1341"/>
                </a:lnTo>
                <a:lnTo>
                  <a:pt x="156" y="1346"/>
                </a:lnTo>
                <a:lnTo>
                  <a:pt x="161" y="1346"/>
                </a:lnTo>
                <a:lnTo>
                  <a:pt x="166" y="1341"/>
                </a:lnTo>
                <a:lnTo>
                  <a:pt x="2276" y="2364"/>
                </a:lnTo>
                <a:lnTo>
                  <a:pt x="114" y="1387"/>
                </a:lnTo>
                <a:lnTo>
                  <a:pt x="120" y="1387"/>
                </a:lnTo>
                <a:lnTo>
                  <a:pt x="125" y="1387"/>
                </a:lnTo>
                <a:lnTo>
                  <a:pt x="130" y="1382"/>
                </a:lnTo>
                <a:lnTo>
                  <a:pt x="135" y="1377"/>
                </a:lnTo>
                <a:lnTo>
                  <a:pt x="125" y="1377"/>
                </a:lnTo>
                <a:lnTo>
                  <a:pt x="120" y="1382"/>
                </a:lnTo>
                <a:lnTo>
                  <a:pt x="114" y="1382"/>
                </a:lnTo>
                <a:lnTo>
                  <a:pt x="114" y="1387"/>
                </a:lnTo>
                <a:lnTo>
                  <a:pt x="2276" y="2364"/>
                </a:lnTo>
                <a:lnTo>
                  <a:pt x="3076" y="2359"/>
                </a:lnTo>
                <a:lnTo>
                  <a:pt x="3081" y="2338"/>
                </a:lnTo>
                <a:lnTo>
                  <a:pt x="3081" y="2328"/>
                </a:lnTo>
                <a:lnTo>
                  <a:pt x="3071" y="2317"/>
                </a:lnTo>
                <a:lnTo>
                  <a:pt x="3065" y="2317"/>
                </a:lnTo>
                <a:lnTo>
                  <a:pt x="3065" y="2343"/>
                </a:lnTo>
                <a:lnTo>
                  <a:pt x="3071" y="2359"/>
                </a:lnTo>
                <a:lnTo>
                  <a:pt x="3076" y="2359"/>
                </a:lnTo>
                <a:lnTo>
                  <a:pt x="2276" y="2364"/>
                </a:lnTo>
                <a:lnTo>
                  <a:pt x="3200" y="1990"/>
                </a:lnTo>
                <a:lnTo>
                  <a:pt x="3195" y="2000"/>
                </a:lnTo>
                <a:lnTo>
                  <a:pt x="3195" y="2011"/>
                </a:lnTo>
                <a:lnTo>
                  <a:pt x="3211" y="1985"/>
                </a:lnTo>
                <a:lnTo>
                  <a:pt x="3200" y="1990"/>
                </a:lnTo>
                <a:lnTo>
                  <a:pt x="2276" y="2364"/>
                </a:lnTo>
                <a:lnTo>
                  <a:pt x="3221" y="2016"/>
                </a:lnTo>
                <a:lnTo>
                  <a:pt x="3200" y="2021"/>
                </a:lnTo>
                <a:lnTo>
                  <a:pt x="3206" y="2031"/>
                </a:lnTo>
                <a:lnTo>
                  <a:pt x="3221" y="2016"/>
                </a:lnTo>
                <a:lnTo>
                  <a:pt x="2276" y="2364"/>
                </a:lnTo>
                <a:lnTo>
                  <a:pt x="3206" y="1912"/>
                </a:lnTo>
                <a:lnTo>
                  <a:pt x="3185" y="1912"/>
                </a:lnTo>
                <a:lnTo>
                  <a:pt x="3175" y="1902"/>
                </a:lnTo>
                <a:lnTo>
                  <a:pt x="3169" y="1896"/>
                </a:lnTo>
                <a:lnTo>
                  <a:pt x="3169" y="1907"/>
                </a:lnTo>
                <a:lnTo>
                  <a:pt x="3175" y="1917"/>
                </a:lnTo>
                <a:lnTo>
                  <a:pt x="3180" y="1933"/>
                </a:lnTo>
                <a:lnTo>
                  <a:pt x="3185" y="1948"/>
                </a:lnTo>
                <a:lnTo>
                  <a:pt x="3180" y="1969"/>
                </a:lnTo>
                <a:lnTo>
                  <a:pt x="3180" y="1979"/>
                </a:lnTo>
                <a:lnTo>
                  <a:pt x="3190" y="1969"/>
                </a:lnTo>
                <a:lnTo>
                  <a:pt x="3195" y="1964"/>
                </a:lnTo>
                <a:lnTo>
                  <a:pt x="3206" y="1964"/>
                </a:lnTo>
                <a:lnTo>
                  <a:pt x="3211" y="1969"/>
                </a:lnTo>
                <a:lnTo>
                  <a:pt x="3216" y="1964"/>
                </a:lnTo>
                <a:lnTo>
                  <a:pt x="3226" y="1954"/>
                </a:lnTo>
                <a:lnTo>
                  <a:pt x="3237" y="1938"/>
                </a:lnTo>
                <a:lnTo>
                  <a:pt x="3232" y="1933"/>
                </a:lnTo>
                <a:lnTo>
                  <a:pt x="3226" y="1938"/>
                </a:lnTo>
                <a:lnTo>
                  <a:pt x="3211" y="1948"/>
                </a:lnTo>
                <a:lnTo>
                  <a:pt x="3211" y="1943"/>
                </a:lnTo>
                <a:lnTo>
                  <a:pt x="3211" y="1938"/>
                </a:lnTo>
                <a:lnTo>
                  <a:pt x="3221" y="1907"/>
                </a:lnTo>
                <a:lnTo>
                  <a:pt x="3206" y="1912"/>
                </a:lnTo>
                <a:lnTo>
                  <a:pt x="2276" y="2364"/>
                </a:lnTo>
                <a:lnTo>
                  <a:pt x="322" y="2322"/>
                </a:lnTo>
                <a:lnTo>
                  <a:pt x="327" y="2317"/>
                </a:lnTo>
                <a:lnTo>
                  <a:pt x="327" y="2302"/>
                </a:lnTo>
                <a:lnTo>
                  <a:pt x="327" y="2291"/>
                </a:lnTo>
                <a:lnTo>
                  <a:pt x="322" y="2307"/>
                </a:lnTo>
                <a:lnTo>
                  <a:pt x="322" y="2322"/>
                </a:lnTo>
                <a:lnTo>
                  <a:pt x="2276" y="2364"/>
                </a:lnTo>
                <a:lnTo>
                  <a:pt x="3029" y="1979"/>
                </a:lnTo>
                <a:lnTo>
                  <a:pt x="3029" y="1969"/>
                </a:lnTo>
                <a:lnTo>
                  <a:pt x="3034" y="1959"/>
                </a:lnTo>
                <a:lnTo>
                  <a:pt x="3034" y="1954"/>
                </a:lnTo>
                <a:lnTo>
                  <a:pt x="3034" y="1948"/>
                </a:lnTo>
                <a:lnTo>
                  <a:pt x="3024" y="1954"/>
                </a:lnTo>
                <a:lnTo>
                  <a:pt x="3019" y="1959"/>
                </a:lnTo>
                <a:lnTo>
                  <a:pt x="3019" y="1964"/>
                </a:lnTo>
                <a:lnTo>
                  <a:pt x="3024" y="1964"/>
                </a:lnTo>
                <a:lnTo>
                  <a:pt x="3024" y="1969"/>
                </a:lnTo>
                <a:lnTo>
                  <a:pt x="3024" y="1979"/>
                </a:lnTo>
                <a:lnTo>
                  <a:pt x="3019" y="1985"/>
                </a:lnTo>
                <a:lnTo>
                  <a:pt x="3029" y="1979"/>
                </a:lnTo>
                <a:lnTo>
                  <a:pt x="2276" y="2364"/>
                </a:lnTo>
                <a:lnTo>
                  <a:pt x="63" y="1398"/>
                </a:lnTo>
                <a:lnTo>
                  <a:pt x="63" y="1392"/>
                </a:lnTo>
                <a:lnTo>
                  <a:pt x="57" y="1392"/>
                </a:lnTo>
                <a:lnTo>
                  <a:pt x="63" y="1398"/>
                </a:lnTo>
                <a:lnTo>
                  <a:pt x="57" y="1398"/>
                </a:lnTo>
                <a:lnTo>
                  <a:pt x="63" y="1398"/>
                </a:lnTo>
                <a:lnTo>
                  <a:pt x="2276" y="2364"/>
                </a:lnTo>
                <a:lnTo>
                  <a:pt x="3388" y="1195"/>
                </a:lnTo>
                <a:lnTo>
                  <a:pt x="3393" y="1153"/>
                </a:lnTo>
                <a:lnTo>
                  <a:pt x="3382" y="1190"/>
                </a:lnTo>
                <a:lnTo>
                  <a:pt x="3377" y="1211"/>
                </a:lnTo>
                <a:lnTo>
                  <a:pt x="3377" y="1221"/>
                </a:lnTo>
                <a:lnTo>
                  <a:pt x="3382" y="1216"/>
                </a:lnTo>
                <a:lnTo>
                  <a:pt x="3388" y="1195"/>
                </a:lnTo>
                <a:lnTo>
                  <a:pt x="2276" y="2364"/>
                </a:lnTo>
                <a:lnTo>
                  <a:pt x="3465" y="1128"/>
                </a:lnTo>
                <a:lnTo>
                  <a:pt x="3471" y="1107"/>
                </a:lnTo>
                <a:lnTo>
                  <a:pt x="3476" y="1102"/>
                </a:lnTo>
                <a:lnTo>
                  <a:pt x="3481" y="1102"/>
                </a:lnTo>
                <a:lnTo>
                  <a:pt x="3481" y="1086"/>
                </a:lnTo>
                <a:lnTo>
                  <a:pt x="3481" y="1076"/>
                </a:lnTo>
                <a:lnTo>
                  <a:pt x="3476" y="1076"/>
                </a:lnTo>
                <a:lnTo>
                  <a:pt x="3476" y="1086"/>
                </a:lnTo>
                <a:lnTo>
                  <a:pt x="3471" y="1076"/>
                </a:lnTo>
                <a:lnTo>
                  <a:pt x="3471" y="1060"/>
                </a:lnTo>
                <a:lnTo>
                  <a:pt x="3465" y="1091"/>
                </a:lnTo>
                <a:lnTo>
                  <a:pt x="3460" y="1122"/>
                </a:lnTo>
                <a:lnTo>
                  <a:pt x="3465" y="1128"/>
                </a:lnTo>
                <a:lnTo>
                  <a:pt x="2276" y="2364"/>
                </a:lnTo>
                <a:lnTo>
                  <a:pt x="3263" y="1699"/>
                </a:lnTo>
                <a:lnTo>
                  <a:pt x="3263" y="1694"/>
                </a:lnTo>
                <a:lnTo>
                  <a:pt x="3252" y="1694"/>
                </a:lnTo>
                <a:lnTo>
                  <a:pt x="3237" y="1704"/>
                </a:lnTo>
                <a:lnTo>
                  <a:pt x="3232" y="1720"/>
                </a:lnTo>
                <a:lnTo>
                  <a:pt x="3242" y="1715"/>
                </a:lnTo>
                <a:lnTo>
                  <a:pt x="3263" y="1699"/>
                </a:lnTo>
                <a:lnTo>
                  <a:pt x="2276" y="2364"/>
                </a:lnTo>
                <a:lnTo>
                  <a:pt x="3237" y="2047"/>
                </a:lnTo>
                <a:lnTo>
                  <a:pt x="3247" y="2047"/>
                </a:lnTo>
                <a:lnTo>
                  <a:pt x="3237" y="2037"/>
                </a:lnTo>
                <a:lnTo>
                  <a:pt x="3226" y="2031"/>
                </a:lnTo>
                <a:lnTo>
                  <a:pt x="3226" y="2026"/>
                </a:lnTo>
                <a:lnTo>
                  <a:pt x="3221" y="2031"/>
                </a:lnTo>
                <a:lnTo>
                  <a:pt x="3216" y="2042"/>
                </a:lnTo>
                <a:lnTo>
                  <a:pt x="3226" y="2057"/>
                </a:lnTo>
                <a:lnTo>
                  <a:pt x="3237" y="2047"/>
                </a:lnTo>
                <a:lnTo>
                  <a:pt x="2276" y="2364"/>
                </a:lnTo>
                <a:lnTo>
                  <a:pt x="3159" y="1772"/>
                </a:lnTo>
                <a:lnTo>
                  <a:pt x="3159" y="1798"/>
                </a:lnTo>
                <a:lnTo>
                  <a:pt x="3164" y="1808"/>
                </a:lnTo>
                <a:lnTo>
                  <a:pt x="3169" y="1808"/>
                </a:lnTo>
                <a:lnTo>
                  <a:pt x="3175" y="1803"/>
                </a:lnTo>
                <a:lnTo>
                  <a:pt x="3190" y="1792"/>
                </a:lnTo>
                <a:lnTo>
                  <a:pt x="3200" y="1772"/>
                </a:lnTo>
                <a:lnTo>
                  <a:pt x="3211" y="1751"/>
                </a:lnTo>
                <a:lnTo>
                  <a:pt x="3200" y="1751"/>
                </a:lnTo>
                <a:lnTo>
                  <a:pt x="3190" y="1751"/>
                </a:lnTo>
                <a:lnTo>
                  <a:pt x="3175" y="1756"/>
                </a:lnTo>
                <a:lnTo>
                  <a:pt x="3159" y="1772"/>
                </a:lnTo>
                <a:lnTo>
                  <a:pt x="2276" y="2364"/>
                </a:lnTo>
                <a:lnTo>
                  <a:pt x="3517" y="1200"/>
                </a:lnTo>
                <a:lnTo>
                  <a:pt x="3507" y="1211"/>
                </a:lnTo>
                <a:lnTo>
                  <a:pt x="3507" y="1221"/>
                </a:lnTo>
                <a:lnTo>
                  <a:pt x="3512" y="1221"/>
                </a:lnTo>
                <a:lnTo>
                  <a:pt x="3523" y="1211"/>
                </a:lnTo>
                <a:lnTo>
                  <a:pt x="3523" y="1200"/>
                </a:lnTo>
                <a:lnTo>
                  <a:pt x="3517" y="1200"/>
                </a:lnTo>
                <a:lnTo>
                  <a:pt x="2276" y="2364"/>
                </a:lnTo>
                <a:lnTo>
                  <a:pt x="5" y="1460"/>
                </a:lnTo>
                <a:lnTo>
                  <a:pt x="5" y="1455"/>
                </a:lnTo>
                <a:lnTo>
                  <a:pt x="5" y="1450"/>
                </a:lnTo>
                <a:lnTo>
                  <a:pt x="11" y="1450"/>
                </a:lnTo>
                <a:lnTo>
                  <a:pt x="5" y="1450"/>
                </a:lnTo>
                <a:lnTo>
                  <a:pt x="0" y="1450"/>
                </a:lnTo>
                <a:lnTo>
                  <a:pt x="0" y="1460"/>
                </a:lnTo>
                <a:lnTo>
                  <a:pt x="5" y="1460"/>
                </a:lnTo>
                <a:lnTo>
                  <a:pt x="2276" y="2364"/>
                </a:lnTo>
                <a:lnTo>
                  <a:pt x="333" y="2946"/>
                </a:lnTo>
                <a:lnTo>
                  <a:pt x="327" y="2941"/>
                </a:lnTo>
                <a:lnTo>
                  <a:pt x="327" y="2961"/>
                </a:lnTo>
                <a:lnTo>
                  <a:pt x="333" y="2946"/>
                </a:lnTo>
                <a:lnTo>
                  <a:pt x="2276" y="2364"/>
                </a:lnTo>
                <a:lnTo>
                  <a:pt x="68" y="1392"/>
                </a:lnTo>
                <a:lnTo>
                  <a:pt x="63" y="1403"/>
                </a:lnTo>
                <a:lnTo>
                  <a:pt x="68" y="1403"/>
                </a:lnTo>
                <a:lnTo>
                  <a:pt x="78" y="1398"/>
                </a:lnTo>
                <a:lnTo>
                  <a:pt x="73" y="1398"/>
                </a:lnTo>
                <a:lnTo>
                  <a:pt x="73" y="1392"/>
                </a:lnTo>
                <a:lnTo>
                  <a:pt x="68" y="1392"/>
                </a:lnTo>
                <a:lnTo>
                  <a:pt x="2276" y="2364"/>
                </a:lnTo>
                <a:lnTo>
                  <a:pt x="322" y="2743"/>
                </a:lnTo>
                <a:lnTo>
                  <a:pt x="327" y="2743"/>
                </a:lnTo>
                <a:lnTo>
                  <a:pt x="327" y="2738"/>
                </a:lnTo>
                <a:lnTo>
                  <a:pt x="327" y="2728"/>
                </a:lnTo>
                <a:lnTo>
                  <a:pt x="322" y="2743"/>
                </a:lnTo>
                <a:lnTo>
                  <a:pt x="2276" y="2364"/>
                </a:lnTo>
                <a:lnTo>
                  <a:pt x="333" y="2889"/>
                </a:lnTo>
                <a:lnTo>
                  <a:pt x="338" y="2863"/>
                </a:lnTo>
                <a:lnTo>
                  <a:pt x="333" y="2868"/>
                </a:lnTo>
                <a:lnTo>
                  <a:pt x="333" y="2889"/>
                </a:lnTo>
                <a:lnTo>
                  <a:pt x="2276" y="2364"/>
                </a:lnTo>
                <a:lnTo>
                  <a:pt x="338" y="2670"/>
                </a:lnTo>
                <a:lnTo>
                  <a:pt x="343" y="2650"/>
                </a:lnTo>
                <a:lnTo>
                  <a:pt x="338" y="2660"/>
                </a:lnTo>
                <a:lnTo>
                  <a:pt x="338" y="2665"/>
                </a:lnTo>
                <a:lnTo>
                  <a:pt x="338" y="2670"/>
                </a:lnTo>
                <a:lnTo>
                  <a:pt x="2276" y="2364"/>
                </a:lnTo>
                <a:lnTo>
                  <a:pt x="2852" y="2629"/>
                </a:lnTo>
                <a:lnTo>
                  <a:pt x="2852" y="2608"/>
                </a:lnTo>
                <a:lnTo>
                  <a:pt x="2847" y="2587"/>
                </a:lnTo>
                <a:lnTo>
                  <a:pt x="2842" y="2582"/>
                </a:lnTo>
                <a:lnTo>
                  <a:pt x="2842" y="2593"/>
                </a:lnTo>
                <a:lnTo>
                  <a:pt x="2847" y="2618"/>
                </a:lnTo>
                <a:lnTo>
                  <a:pt x="2847" y="2629"/>
                </a:lnTo>
                <a:lnTo>
                  <a:pt x="2852" y="2629"/>
                </a:lnTo>
                <a:lnTo>
                  <a:pt x="2276" y="2364"/>
                </a:lnTo>
                <a:lnTo>
                  <a:pt x="852" y="779"/>
                </a:lnTo>
                <a:lnTo>
                  <a:pt x="847" y="785"/>
                </a:lnTo>
                <a:lnTo>
                  <a:pt x="852" y="785"/>
                </a:lnTo>
                <a:lnTo>
                  <a:pt x="857" y="779"/>
                </a:lnTo>
                <a:lnTo>
                  <a:pt x="852" y="779"/>
                </a:lnTo>
                <a:lnTo>
                  <a:pt x="2276" y="2364"/>
                </a:lnTo>
                <a:lnTo>
                  <a:pt x="863" y="650"/>
                </a:lnTo>
                <a:lnTo>
                  <a:pt x="852" y="650"/>
                </a:lnTo>
                <a:lnTo>
                  <a:pt x="852" y="660"/>
                </a:lnTo>
                <a:lnTo>
                  <a:pt x="852" y="655"/>
                </a:lnTo>
                <a:lnTo>
                  <a:pt x="852" y="660"/>
                </a:lnTo>
                <a:lnTo>
                  <a:pt x="857" y="655"/>
                </a:lnTo>
                <a:lnTo>
                  <a:pt x="863" y="650"/>
                </a:lnTo>
                <a:lnTo>
                  <a:pt x="2276" y="2364"/>
                </a:lnTo>
                <a:lnTo>
                  <a:pt x="847" y="520"/>
                </a:lnTo>
                <a:lnTo>
                  <a:pt x="852" y="520"/>
                </a:lnTo>
                <a:lnTo>
                  <a:pt x="857" y="515"/>
                </a:lnTo>
                <a:lnTo>
                  <a:pt x="847" y="520"/>
                </a:lnTo>
                <a:lnTo>
                  <a:pt x="847" y="525"/>
                </a:lnTo>
                <a:lnTo>
                  <a:pt x="847" y="520"/>
                </a:lnTo>
                <a:lnTo>
                  <a:pt x="2276" y="2364"/>
                </a:lnTo>
                <a:lnTo>
                  <a:pt x="847" y="774"/>
                </a:lnTo>
                <a:lnTo>
                  <a:pt x="847" y="774"/>
                </a:lnTo>
                <a:lnTo>
                  <a:pt x="842" y="774"/>
                </a:lnTo>
                <a:lnTo>
                  <a:pt x="842" y="774"/>
                </a:lnTo>
                <a:lnTo>
                  <a:pt x="847" y="774"/>
                </a:lnTo>
                <a:lnTo>
                  <a:pt x="2276" y="2364"/>
                </a:lnTo>
                <a:lnTo>
                  <a:pt x="894" y="551"/>
                </a:lnTo>
                <a:lnTo>
                  <a:pt x="899" y="551"/>
                </a:lnTo>
                <a:lnTo>
                  <a:pt x="899" y="546"/>
                </a:lnTo>
                <a:lnTo>
                  <a:pt x="894" y="551"/>
                </a:lnTo>
                <a:lnTo>
                  <a:pt x="2276" y="2364"/>
                </a:lnTo>
                <a:lnTo>
                  <a:pt x="904" y="629"/>
                </a:lnTo>
                <a:lnTo>
                  <a:pt x="899" y="634"/>
                </a:lnTo>
                <a:lnTo>
                  <a:pt x="899" y="639"/>
                </a:lnTo>
                <a:lnTo>
                  <a:pt x="904" y="634"/>
                </a:lnTo>
                <a:lnTo>
                  <a:pt x="904" y="629"/>
                </a:lnTo>
                <a:lnTo>
                  <a:pt x="2276" y="2364"/>
                </a:lnTo>
                <a:lnTo>
                  <a:pt x="868" y="889"/>
                </a:lnTo>
                <a:lnTo>
                  <a:pt x="873" y="883"/>
                </a:lnTo>
                <a:lnTo>
                  <a:pt x="878" y="878"/>
                </a:lnTo>
                <a:lnTo>
                  <a:pt x="868" y="878"/>
                </a:lnTo>
                <a:lnTo>
                  <a:pt x="868" y="883"/>
                </a:lnTo>
                <a:lnTo>
                  <a:pt x="863" y="883"/>
                </a:lnTo>
                <a:lnTo>
                  <a:pt x="857" y="889"/>
                </a:lnTo>
                <a:lnTo>
                  <a:pt x="863" y="889"/>
                </a:lnTo>
                <a:lnTo>
                  <a:pt x="868" y="889"/>
                </a:lnTo>
                <a:lnTo>
                  <a:pt x="2276" y="2364"/>
                </a:lnTo>
                <a:lnTo>
                  <a:pt x="894" y="546"/>
                </a:lnTo>
                <a:lnTo>
                  <a:pt x="899" y="540"/>
                </a:lnTo>
                <a:lnTo>
                  <a:pt x="894" y="540"/>
                </a:lnTo>
                <a:lnTo>
                  <a:pt x="894" y="546"/>
                </a:lnTo>
                <a:lnTo>
                  <a:pt x="2276" y="2364"/>
                </a:lnTo>
                <a:lnTo>
                  <a:pt x="889" y="676"/>
                </a:lnTo>
                <a:lnTo>
                  <a:pt x="904" y="665"/>
                </a:lnTo>
                <a:lnTo>
                  <a:pt x="883" y="676"/>
                </a:lnTo>
                <a:lnTo>
                  <a:pt x="889" y="676"/>
                </a:lnTo>
                <a:lnTo>
                  <a:pt x="2276" y="2364"/>
                </a:lnTo>
                <a:lnTo>
                  <a:pt x="883" y="738"/>
                </a:lnTo>
                <a:lnTo>
                  <a:pt x="889" y="738"/>
                </a:lnTo>
                <a:lnTo>
                  <a:pt x="889" y="733"/>
                </a:lnTo>
                <a:lnTo>
                  <a:pt x="883" y="733"/>
                </a:lnTo>
                <a:lnTo>
                  <a:pt x="883" y="738"/>
                </a:lnTo>
                <a:lnTo>
                  <a:pt x="2276" y="2364"/>
                </a:lnTo>
                <a:lnTo>
                  <a:pt x="889" y="577"/>
                </a:lnTo>
                <a:lnTo>
                  <a:pt x="883" y="577"/>
                </a:lnTo>
                <a:lnTo>
                  <a:pt x="878" y="582"/>
                </a:lnTo>
                <a:lnTo>
                  <a:pt x="889" y="577"/>
                </a:lnTo>
                <a:lnTo>
                  <a:pt x="2276" y="2364"/>
                </a:lnTo>
                <a:lnTo>
                  <a:pt x="894" y="727"/>
                </a:lnTo>
                <a:lnTo>
                  <a:pt x="899" y="722"/>
                </a:lnTo>
                <a:lnTo>
                  <a:pt x="889" y="727"/>
                </a:lnTo>
                <a:lnTo>
                  <a:pt x="894" y="727"/>
                </a:lnTo>
                <a:lnTo>
                  <a:pt x="2276" y="2364"/>
                </a:lnTo>
                <a:lnTo>
                  <a:pt x="883" y="707"/>
                </a:lnTo>
                <a:lnTo>
                  <a:pt x="883" y="712"/>
                </a:lnTo>
                <a:lnTo>
                  <a:pt x="889" y="712"/>
                </a:lnTo>
                <a:lnTo>
                  <a:pt x="894" y="712"/>
                </a:lnTo>
                <a:lnTo>
                  <a:pt x="899" y="707"/>
                </a:lnTo>
                <a:lnTo>
                  <a:pt x="899" y="702"/>
                </a:lnTo>
                <a:lnTo>
                  <a:pt x="894" y="702"/>
                </a:lnTo>
                <a:lnTo>
                  <a:pt x="889" y="702"/>
                </a:lnTo>
                <a:lnTo>
                  <a:pt x="889" y="707"/>
                </a:lnTo>
                <a:lnTo>
                  <a:pt x="883" y="707"/>
                </a:lnTo>
                <a:lnTo>
                  <a:pt x="2276" y="2364"/>
                </a:lnTo>
                <a:lnTo>
                  <a:pt x="1164" y="281"/>
                </a:lnTo>
                <a:lnTo>
                  <a:pt x="1164" y="286"/>
                </a:lnTo>
                <a:lnTo>
                  <a:pt x="1169" y="286"/>
                </a:lnTo>
                <a:lnTo>
                  <a:pt x="1174" y="286"/>
                </a:lnTo>
                <a:lnTo>
                  <a:pt x="1180" y="281"/>
                </a:lnTo>
                <a:lnTo>
                  <a:pt x="1185" y="281"/>
                </a:lnTo>
                <a:lnTo>
                  <a:pt x="1185" y="276"/>
                </a:lnTo>
                <a:lnTo>
                  <a:pt x="1190" y="270"/>
                </a:lnTo>
                <a:lnTo>
                  <a:pt x="1185" y="265"/>
                </a:lnTo>
                <a:lnTo>
                  <a:pt x="1174" y="270"/>
                </a:lnTo>
                <a:lnTo>
                  <a:pt x="1169" y="276"/>
                </a:lnTo>
                <a:lnTo>
                  <a:pt x="1164" y="276"/>
                </a:lnTo>
                <a:lnTo>
                  <a:pt x="1169" y="276"/>
                </a:lnTo>
                <a:lnTo>
                  <a:pt x="1164" y="281"/>
                </a:lnTo>
                <a:lnTo>
                  <a:pt x="2276" y="2364"/>
                </a:lnTo>
                <a:lnTo>
                  <a:pt x="1154" y="426"/>
                </a:lnTo>
                <a:lnTo>
                  <a:pt x="1159" y="426"/>
                </a:lnTo>
                <a:lnTo>
                  <a:pt x="1159" y="421"/>
                </a:lnTo>
                <a:lnTo>
                  <a:pt x="1164" y="421"/>
                </a:lnTo>
                <a:lnTo>
                  <a:pt x="1164" y="416"/>
                </a:lnTo>
                <a:lnTo>
                  <a:pt x="1159" y="416"/>
                </a:lnTo>
                <a:lnTo>
                  <a:pt x="1154" y="426"/>
                </a:lnTo>
                <a:lnTo>
                  <a:pt x="2276" y="2364"/>
                </a:lnTo>
                <a:lnTo>
                  <a:pt x="1128" y="364"/>
                </a:lnTo>
                <a:lnTo>
                  <a:pt x="1138" y="359"/>
                </a:lnTo>
                <a:lnTo>
                  <a:pt x="1148" y="348"/>
                </a:lnTo>
                <a:lnTo>
                  <a:pt x="1143" y="353"/>
                </a:lnTo>
                <a:lnTo>
                  <a:pt x="1143" y="348"/>
                </a:lnTo>
                <a:lnTo>
                  <a:pt x="1133" y="348"/>
                </a:lnTo>
                <a:lnTo>
                  <a:pt x="1128" y="364"/>
                </a:lnTo>
                <a:lnTo>
                  <a:pt x="2276" y="2364"/>
                </a:lnTo>
                <a:lnTo>
                  <a:pt x="1117" y="681"/>
                </a:lnTo>
                <a:lnTo>
                  <a:pt x="1117" y="686"/>
                </a:lnTo>
                <a:lnTo>
                  <a:pt x="1122" y="686"/>
                </a:lnTo>
                <a:lnTo>
                  <a:pt x="1128" y="686"/>
                </a:lnTo>
                <a:lnTo>
                  <a:pt x="1138" y="676"/>
                </a:lnTo>
                <a:lnTo>
                  <a:pt x="1138" y="670"/>
                </a:lnTo>
                <a:lnTo>
                  <a:pt x="1133" y="670"/>
                </a:lnTo>
                <a:lnTo>
                  <a:pt x="1117" y="676"/>
                </a:lnTo>
                <a:lnTo>
                  <a:pt x="1117" y="681"/>
                </a:lnTo>
                <a:lnTo>
                  <a:pt x="2276" y="2364"/>
                </a:lnTo>
                <a:lnTo>
                  <a:pt x="1096" y="743"/>
                </a:lnTo>
                <a:lnTo>
                  <a:pt x="1091" y="753"/>
                </a:lnTo>
                <a:lnTo>
                  <a:pt x="1091" y="748"/>
                </a:lnTo>
                <a:lnTo>
                  <a:pt x="1091" y="753"/>
                </a:lnTo>
                <a:lnTo>
                  <a:pt x="1091" y="759"/>
                </a:lnTo>
                <a:lnTo>
                  <a:pt x="1096" y="759"/>
                </a:lnTo>
                <a:lnTo>
                  <a:pt x="1091" y="759"/>
                </a:lnTo>
                <a:lnTo>
                  <a:pt x="1096" y="759"/>
                </a:lnTo>
                <a:lnTo>
                  <a:pt x="1096" y="753"/>
                </a:lnTo>
                <a:lnTo>
                  <a:pt x="1102" y="759"/>
                </a:lnTo>
                <a:lnTo>
                  <a:pt x="1107" y="759"/>
                </a:lnTo>
                <a:lnTo>
                  <a:pt x="1112" y="753"/>
                </a:lnTo>
                <a:lnTo>
                  <a:pt x="1117" y="753"/>
                </a:lnTo>
                <a:lnTo>
                  <a:pt x="1112" y="748"/>
                </a:lnTo>
                <a:lnTo>
                  <a:pt x="1107" y="748"/>
                </a:lnTo>
                <a:lnTo>
                  <a:pt x="1112" y="743"/>
                </a:lnTo>
                <a:lnTo>
                  <a:pt x="1107" y="743"/>
                </a:lnTo>
                <a:lnTo>
                  <a:pt x="1096" y="743"/>
                </a:lnTo>
                <a:lnTo>
                  <a:pt x="2276" y="2364"/>
                </a:lnTo>
                <a:lnTo>
                  <a:pt x="1133" y="774"/>
                </a:lnTo>
                <a:lnTo>
                  <a:pt x="1128" y="774"/>
                </a:lnTo>
                <a:lnTo>
                  <a:pt x="1133" y="774"/>
                </a:lnTo>
                <a:lnTo>
                  <a:pt x="1133" y="774"/>
                </a:lnTo>
                <a:lnTo>
                  <a:pt x="2276" y="2364"/>
                </a:lnTo>
                <a:lnTo>
                  <a:pt x="1154" y="530"/>
                </a:lnTo>
                <a:lnTo>
                  <a:pt x="1148" y="530"/>
                </a:lnTo>
                <a:lnTo>
                  <a:pt x="1148" y="535"/>
                </a:lnTo>
                <a:lnTo>
                  <a:pt x="1154" y="535"/>
                </a:lnTo>
                <a:lnTo>
                  <a:pt x="1159" y="530"/>
                </a:lnTo>
                <a:lnTo>
                  <a:pt x="1164" y="530"/>
                </a:lnTo>
                <a:lnTo>
                  <a:pt x="1164" y="525"/>
                </a:lnTo>
                <a:lnTo>
                  <a:pt x="1164" y="520"/>
                </a:lnTo>
                <a:lnTo>
                  <a:pt x="1159" y="525"/>
                </a:lnTo>
                <a:lnTo>
                  <a:pt x="1148" y="530"/>
                </a:lnTo>
                <a:lnTo>
                  <a:pt x="1154" y="530"/>
                </a:lnTo>
                <a:lnTo>
                  <a:pt x="2276" y="2364"/>
                </a:lnTo>
                <a:lnTo>
                  <a:pt x="1143" y="447"/>
                </a:lnTo>
                <a:lnTo>
                  <a:pt x="1148" y="442"/>
                </a:lnTo>
                <a:lnTo>
                  <a:pt x="1148" y="447"/>
                </a:lnTo>
                <a:lnTo>
                  <a:pt x="1154" y="442"/>
                </a:lnTo>
                <a:lnTo>
                  <a:pt x="1148" y="442"/>
                </a:lnTo>
                <a:lnTo>
                  <a:pt x="1143" y="447"/>
                </a:lnTo>
                <a:lnTo>
                  <a:pt x="2276" y="2364"/>
                </a:lnTo>
                <a:lnTo>
                  <a:pt x="982" y="598"/>
                </a:lnTo>
                <a:lnTo>
                  <a:pt x="977" y="603"/>
                </a:lnTo>
                <a:lnTo>
                  <a:pt x="982" y="603"/>
                </a:lnTo>
                <a:lnTo>
                  <a:pt x="977" y="603"/>
                </a:lnTo>
                <a:lnTo>
                  <a:pt x="982" y="603"/>
                </a:lnTo>
                <a:lnTo>
                  <a:pt x="982" y="598"/>
                </a:lnTo>
                <a:lnTo>
                  <a:pt x="2276" y="2364"/>
                </a:lnTo>
                <a:lnTo>
                  <a:pt x="982" y="447"/>
                </a:lnTo>
                <a:lnTo>
                  <a:pt x="987" y="447"/>
                </a:lnTo>
                <a:lnTo>
                  <a:pt x="987" y="452"/>
                </a:lnTo>
                <a:lnTo>
                  <a:pt x="992" y="447"/>
                </a:lnTo>
                <a:lnTo>
                  <a:pt x="1008" y="437"/>
                </a:lnTo>
                <a:lnTo>
                  <a:pt x="1008" y="431"/>
                </a:lnTo>
                <a:lnTo>
                  <a:pt x="1013" y="426"/>
                </a:lnTo>
                <a:lnTo>
                  <a:pt x="1029" y="421"/>
                </a:lnTo>
                <a:lnTo>
                  <a:pt x="1024" y="416"/>
                </a:lnTo>
                <a:lnTo>
                  <a:pt x="1013" y="426"/>
                </a:lnTo>
                <a:lnTo>
                  <a:pt x="1003" y="431"/>
                </a:lnTo>
                <a:lnTo>
                  <a:pt x="992" y="437"/>
                </a:lnTo>
                <a:lnTo>
                  <a:pt x="987" y="437"/>
                </a:lnTo>
                <a:lnTo>
                  <a:pt x="987" y="442"/>
                </a:lnTo>
                <a:lnTo>
                  <a:pt x="982" y="447"/>
                </a:lnTo>
                <a:lnTo>
                  <a:pt x="2276" y="2364"/>
                </a:lnTo>
                <a:lnTo>
                  <a:pt x="1102" y="374"/>
                </a:lnTo>
                <a:lnTo>
                  <a:pt x="1107" y="374"/>
                </a:lnTo>
                <a:lnTo>
                  <a:pt x="1102" y="369"/>
                </a:lnTo>
                <a:lnTo>
                  <a:pt x="1096" y="374"/>
                </a:lnTo>
                <a:lnTo>
                  <a:pt x="1102" y="374"/>
                </a:lnTo>
                <a:lnTo>
                  <a:pt x="1096" y="374"/>
                </a:lnTo>
                <a:lnTo>
                  <a:pt x="1096" y="379"/>
                </a:lnTo>
                <a:lnTo>
                  <a:pt x="1102" y="374"/>
                </a:lnTo>
                <a:lnTo>
                  <a:pt x="2276" y="2364"/>
                </a:lnTo>
                <a:lnTo>
                  <a:pt x="1039" y="281"/>
                </a:lnTo>
                <a:lnTo>
                  <a:pt x="1039" y="286"/>
                </a:lnTo>
                <a:lnTo>
                  <a:pt x="1044" y="286"/>
                </a:lnTo>
                <a:lnTo>
                  <a:pt x="1055" y="281"/>
                </a:lnTo>
                <a:lnTo>
                  <a:pt x="1060" y="276"/>
                </a:lnTo>
                <a:lnTo>
                  <a:pt x="1060" y="270"/>
                </a:lnTo>
                <a:lnTo>
                  <a:pt x="1055" y="265"/>
                </a:lnTo>
                <a:lnTo>
                  <a:pt x="1044" y="270"/>
                </a:lnTo>
                <a:lnTo>
                  <a:pt x="1039" y="276"/>
                </a:lnTo>
                <a:lnTo>
                  <a:pt x="1039" y="281"/>
                </a:lnTo>
                <a:lnTo>
                  <a:pt x="2276" y="2364"/>
                </a:lnTo>
                <a:lnTo>
                  <a:pt x="1013" y="369"/>
                </a:lnTo>
                <a:lnTo>
                  <a:pt x="1024" y="369"/>
                </a:lnTo>
                <a:lnTo>
                  <a:pt x="1029" y="369"/>
                </a:lnTo>
                <a:lnTo>
                  <a:pt x="1029" y="364"/>
                </a:lnTo>
                <a:lnTo>
                  <a:pt x="1034" y="364"/>
                </a:lnTo>
                <a:lnTo>
                  <a:pt x="1039" y="353"/>
                </a:lnTo>
                <a:lnTo>
                  <a:pt x="1034" y="353"/>
                </a:lnTo>
                <a:lnTo>
                  <a:pt x="1029" y="353"/>
                </a:lnTo>
                <a:lnTo>
                  <a:pt x="1024" y="359"/>
                </a:lnTo>
                <a:lnTo>
                  <a:pt x="1013" y="364"/>
                </a:lnTo>
                <a:lnTo>
                  <a:pt x="1013" y="369"/>
                </a:lnTo>
                <a:lnTo>
                  <a:pt x="2276" y="2364"/>
                </a:lnTo>
                <a:lnTo>
                  <a:pt x="998" y="426"/>
                </a:lnTo>
                <a:lnTo>
                  <a:pt x="992" y="426"/>
                </a:lnTo>
                <a:lnTo>
                  <a:pt x="1003" y="421"/>
                </a:lnTo>
                <a:lnTo>
                  <a:pt x="998" y="421"/>
                </a:lnTo>
                <a:lnTo>
                  <a:pt x="998" y="426"/>
                </a:lnTo>
                <a:lnTo>
                  <a:pt x="2276" y="2364"/>
                </a:lnTo>
                <a:lnTo>
                  <a:pt x="1133" y="748"/>
                </a:lnTo>
                <a:lnTo>
                  <a:pt x="1133" y="753"/>
                </a:lnTo>
                <a:lnTo>
                  <a:pt x="1138" y="753"/>
                </a:lnTo>
                <a:lnTo>
                  <a:pt x="1143" y="748"/>
                </a:lnTo>
                <a:lnTo>
                  <a:pt x="1148" y="748"/>
                </a:lnTo>
                <a:lnTo>
                  <a:pt x="1148" y="743"/>
                </a:lnTo>
                <a:lnTo>
                  <a:pt x="1154" y="743"/>
                </a:lnTo>
                <a:lnTo>
                  <a:pt x="1159" y="738"/>
                </a:lnTo>
                <a:lnTo>
                  <a:pt x="1159" y="733"/>
                </a:lnTo>
                <a:lnTo>
                  <a:pt x="1143" y="738"/>
                </a:lnTo>
                <a:lnTo>
                  <a:pt x="1138" y="743"/>
                </a:lnTo>
                <a:lnTo>
                  <a:pt x="1133" y="748"/>
                </a:lnTo>
                <a:lnTo>
                  <a:pt x="2276" y="2364"/>
                </a:lnTo>
                <a:lnTo>
                  <a:pt x="967" y="977"/>
                </a:lnTo>
                <a:lnTo>
                  <a:pt x="956" y="982"/>
                </a:lnTo>
                <a:lnTo>
                  <a:pt x="951" y="987"/>
                </a:lnTo>
                <a:lnTo>
                  <a:pt x="956" y="987"/>
                </a:lnTo>
                <a:lnTo>
                  <a:pt x="961" y="987"/>
                </a:lnTo>
                <a:lnTo>
                  <a:pt x="967" y="982"/>
                </a:lnTo>
                <a:lnTo>
                  <a:pt x="967" y="977"/>
                </a:lnTo>
                <a:lnTo>
                  <a:pt x="2276" y="2364"/>
                </a:lnTo>
                <a:lnTo>
                  <a:pt x="930" y="925"/>
                </a:lnTo>
                <a:lnTo>
                  <a:pt x="935" y="925"/>
                </a:lnTo>
                <a:lnTo>
                  <a:pt x="935" y="920"/>
                </a:lnTo>
                <a:lnTo>
                  <a:pt x="935" y="925"/>
                </a:lnTo>
                <a:lnTo>
                  <a:pt x="946" y="925"/>
                </a:lnTo>
                <a:lnTo>
                  <a:pt x="951" y="920"/>
                </a:lnTo>
                <a:lnTo>
                  <a:pt x="951" y="915"/>
                </a:lnTo>
                <a:lnTo>
                  <a:pt x="961" y="904"/>
                </a:lnTo>
                <a:lnTo>
                  <a:pt x="956" y="904"/>
                </a:lnTo>
                <a:lnTo>
                  <a:pt x="946" y="915"/>
                </a:lnTo>
                <a:lnTo>
                  <a:pt x="930" y="925"/>
                </a:lnTo>
                <a:lnTo>
                  <a:pt x="2276" y="2364"/>
                </a:lnTo>
                <a:lnTo>
                  <a:pt x="967" y="831"/>
                </a:lnTo>
                <a:lnTo>
                  <a:pt x="967" y="837"/>
                </a:lnTo>
                <a:lnTo>
                  <a:pt x="972" y="837"/>
                </a:lnTo>
                <a:lnTo>
                  <a:pt x="977" y="831"/>
                </a:lnTo>
                <a:lnTo>
                  <a:pt x="982" y="826"/>
                </a:lnTo>
                <a:lnTo>
                  <a:pt x="977" y="821"/>
                </a:lnTo>
                <a:lnTo>
                  <a:pt x="972" y="826"/>
                </a:lnTo>
                <a:lnTo>
                  <a:pt x="967" y="831"/>
                </a:lnTo>
                <a:lnTo>
                  <a:pt x="2276" y="2364"/>
                </a:lnTo>
                <a:lnTo>
                  <a:pt x="946" y="1034"/>
                </a:lnTo>
                <a:lnTo>
                  <a:pt x="935" y="1034"/>
                </a:lnTo>
                <a:lnTo>
                  <a:pt x="925" y="1034"/>
                </a:lnTo>
                <a:lnTo>
                  <a:pt x="920" y="1039"/>
                </a:lnTo>
                <a:lnTo>
                  <a:pt x="915" y="1039"/>
                </a:lnTo>
                <a:lnTo>
                  <a:pt x="915" y="1044"/>
                </a:lnTo>
                <a:lnTo>
                  <a:pt x="904" y="1050"/>
                </a:lnTo>
                <a:lnTo>
                  <a:pt x="909" y="1050"/>
                </a:lnTo>
                <a:lnTo>
                  <a:pt x="899" y="1055"/>
                </a:lnTo>
                <a:lnTo>
                  <a:pt x="894" y="1065"/>
                </a:lnTo>
                <a:lnTo>
                  <a:pt x="899" y="1065"/>
                </a:lnTo>
                <a:lnTo>
                  <a:pt x="894" y="1065"/>
                </a:lnTo>
                <a:lnTo>
                  <a:pt x="899" y="1065"/>
                </a:lnTo>
                <a:lnTo>
                  <a:pt x="894" y="1070"/>
                </a:lnTo>
                <a:lnTo>
                  <a:pt x="899" y="1070"/>
                </a:lnTo>
                <a:lnTo>
                  <a:pt x="904" y="1070"/>
                </a:lnTo>
                <a:lnTo>
                  <a:pt x="909" y="1070"/>
                </a:lnTo>
                <a:lnTo>
                  <a:pt x="904" y="1076"/>
                </a:lnTo>
                <a:lnTo>
                  <a:pt x="915" y="1065"/>
                </a:lnTo>
                <a:lnTo>
                  <a:pt x="915" y="1070"/>
                </a:lnTo>
                <a:lnTo>
                  <a:pt x="920" y="1065"/>
                </a:lnTo>
                <a:lnTo>
                  <a:pt x="930" y="1055"/>
                </a:lnTo>
                <a:lnTo>
                  <a:pt x="935" y="1050"/>
                </a:lnTo>
                <a:lnTo>
                  <a:pt x="946" y="1044"/>
                </a:lnTo>
                <a:lnTo>
                  <a:pt x="946" y="1039"/>
                </a:lnTo>
                <a:lnTo>
                  <a:pt x="946" y="1034"/>
                </a:lnTo>
                <a:lnTo>
                  <a:pt x="2276" y="2364"/>
                </a:lnTo>
                <a:lnTo>
                  <a:pt x="899" y="748"/>
                </a:lnTo>
                <a:lnTo>
                  <a:pt x="894" y="753"/>
                </a:lnTo>
                <a:lnTo>
                  <a:pt x="894" y="748"/>
                </a:lnTo>
                <a:lnTo>
                  <a:pt x="899" y="743"/>
                </a:lnTo>
                <a:lnTo>
                  <a:pt x="894" y="743"/>
                </a:lnTo>
                <a:lnTo>
                  <a:pt x="889" y="743"/>
                </a:lnTo>
                <a:lnTo>
                  <a:pt x="883" y="748"/>
                </a:lnTo>
                <a:lnTo>
                  <a:pt x="878" y="753"/>
                </a:lnTo>
                <a:lnTo>
                  <a:pt x="878" y="759"/>
                </a:lnTo>
                <a:lnTo>
                  <a:pt x="883" y="759"/>
                </a:lnTo>
                <a:lnTo>
                  <a:pt x="889" y="759"/>
                </a:lnTo>
                <a:lnTo>
                  <a:pt x="889" y="753"/>
                </a:lnTo>
                <a:lnTo>
                  <a:pt x="889" y="759"/>
                </a:lnTo>
                <a:lnTo>
                  <a:pt x="889" y="753"/>
                </a:lnTo>
                <a:lnTo>
                  <a:pt x="894" y="753"/>
                </a:lnTo>
                <a:lnTo>
                  <a:pt x="899" y="748"/>
                </a:lnTo>
                <a:lnTo>
                  <a:pt x="2276" y="2364"/>
                </a:lnTo>
                <a:lnTo>
                  <a:pt x="868" y="1003"/>
                </a:lnTo>
                <a:lnTo>
                  <a:pt x="873" y="998"/>
                </a:lnTo>
                <a:lnTo>
                  <a:pt x="878" y="998"/>
                </a:lnTo>
                <a:lnTo>
                  <a:pt x="878" y="992"/>
                </a:lnTo>
                <a:lnTo>
                  <a:pt x="878" y="987"/>
                </a:lnTo>
                <a:lnTo>
                  <a:pt x="873" y="987"/>
                </a:lnTo>
                <a:lnTo>
                  <a:pt x="868" y="987"/>
                </a:lnTo>
                <a:lnTo>
                  <a:pt x="863" y="992"/>
                </a:lnTo>
                <a:lnTo>
                  <a:pt x="857" y="998"/>
                </a:lnTo>
                <a:lnTo>
                  <a:pt x="857" y="1003"/>
                </a:lnTo>
                <a:lnTo>
                  <a:pt x="863" y="1003"/>
                </a:lnTo>
                <a:lnTo>
                  <a:pt x="868" y="1003"/>
                </a:lnTo>
                <a:lnTo>
                  <a:pt x="2276" y="2364"/>
                </a:lnTo>
                <a:lnTo>
                  <a:pt x="878" y="1039"/>
                </a:lnTo>
                <a:lnTo>
                  <a:pt x="878" y="1034"/>
                </a:lnTo>
                <a:lnTo>
                  <a:pt x="873" y="1034"/>
                </a:lnTo>
                <a:lnTo>
                  <a:pt x="873" y="1039"/>
                </a:lnTo>
                <a:lnTo>
                  <a:pt x="878" y="1039"/>
                </a:lnTo>
                <a:lnTo>
                  <a:pt x="2276" y="2364"/>
                </a:lnTo>
                <a:lnTo>
                  <a:pt x="889" y="821"/>
                </a:lnTo>
                <a:lnTo>
                  <a:pt x="878" y="826"/>
                </a:lnTo>
                <a:lnTo>
                  <a:pt x="878" y="831"/>
                </a:lnTo>
                <a:lnTo>
                  <a:pt x="878" y="837"/>
                </a:lnTo>
                <a:lnTo>
                  <a:pt x="883" y="837"/>
                </a:lnTo>
                <a:lnTo>
                  <a:pt x="889" y="831"/>
                </a:lnTo>
                <a:lnTo>
                  <a:pt x="889" y="826"/>
                </a:lnTo>
                <a:lnTo>
                  <a:pt x="889" y="821"/>
                </a:lnTo>
                <a:lnTo>
                  <a:pt x="2276" y="2364"/>
                </a:lnTo>
                <a:lnTo>
                  <a:pt x="837" y="946"/>
                </a:lnTo>
                <a:lnTo>
                  <a:pt x="842" y="946"/>
                </a:lnTo>
                <a:lnTo>
                  <a:pt x="847" y="946"/>
                </a:lnTo>
                <a:lnTo>
                  <a:pt x="857" y="940"/>
                </a:lnTo>
                <a:lnTo>
                  <a:pt x="863" y="925"/>
                </a:lnTo>
                <a:lnTo>
                  <a:pt x="868" y="920"/>
                </a:lnTo>
                <a:lnTo>
                  <a:pt x="857" y="925"/>
                </a:lnTo>
                <a:lnTo>
                  <a:pt x="863" y="925"/>
                </a:lnTo>
                <a:lnTo>
                  <a:pt x="857" y="925"/>
                </a:lnTo>
                <a:lnTo>
                  <a:pt x="847" y="935"/>
                </a:lnTo>
                <a:lnTo>
                  <a:pt x="842" y="940"/>
                </a:lnTo>
                <a:lnTo>
                  <a:pt x="837" y="946"/>
                </a:lnTo>
                <a:lnTo>
                  <a:pt x="2276" y="2364"/>
                </a:lnTo>
                <a:lnTo>
                  <a:pt x="1076" y="873"/>
                </a:lnTo>
                <a:lnTo>
                  <a:pt x="1081" y="868"/>
                </a:lnTo>
                <a:lnTo>
                  <a:pt x="1086" y="868"/>
                </a:lnTo>
                <a:lnTo>
                  <a:pt x="1086" y="863"/>
                </a:lnTo>
                <a:lnTo>
                  <a:pt x="1076" y="863"/>
                </a:lnTo>
                <a:lnTo>
                  <a:pt x="1081" y="857"/>
                </a:lnTo>
                <a:lnTo>
                  <a:pt x="1076" y="852"/>
                </a:lnTo>
                <a:lnTo>
                  <a:pt x="1076" y="847"/>
                </a:lnTo>
                <a:lnTo>
                  <a:pt x="1065" y="852"/>
                </a:lnTo>
                <a:lnTo>
                  <a:pt x="1060" y="857"/>
                </a:lnTo>
                <a:lnTo>
                  <a:pt x="1050" y="863"/>
                </a:lnTo>
                <a:lnTo>
                  <a:pt x="1055" y="863"/>
                </a:lnTo>
                <a:lnTo>
                  <a:pt x="1050" y="868"/>
                </a:lnTo>
                <a:lnTo>
                  <a:pt x="1055" y="868"/>
                </a:lnTo>
                <a:lnTo>
                  <a:pt x="1050" y="868"/>
                </a:lnTo>
                <a:lnTo>
                  <a:pt x="1055" y="873"/>
                </a:lnTo>
                <a:lnTo>
                  <a:pt x="1050" y="873"/>
                </a:lnTo>
                <a:lnTo>
                  <a:pt x="1055" y="873"/>
                </a:lnTo>
                <a:lnTo>
                  <a:pt x="1060" y="873"/>
                </a:lnTo>
                <a:lnTo>
                  <a:pt x="1055" y="873"/>
                </a:lnTo>
                <a:lnTo>
                  <a:pt x="1060" y="873"/>
                </a:lnTo>
                <a:lnTo>
                  <a:pt x="1065" y="873"/>
                </a:lnTo>
                <a:lnTo>
                  <a:pt x="1065" y="878"/>
                </a:lnTo>
                <a:lnTo>
                  <a:pt x="1070" y="873"/>
                </a:lnTo>
                <a:lnTo>
                  <a:pt x="1076" y="878"/>
                </a:lnTo>
                <a:lnTo>
                  <a:pt x="1076" y="873"/>
                </a:lnTo>
                <a:lnTo>
                  <a:pt x="2276" y="2364"/>
                </a:lnTo>
                <a:lnTo>
                  <a:pt x="1024" y="1008"/>
                </a:lnTo>
                <a:lnTo>
                  <a:pt x="1029" y="1008"/>
                </a:lnTo>
                <a:lnTo>
                  <a:pt x="1029" y="1003"/>
                </a:lnTo>
                <a:lnTo>
                  <a:pt x="1024" y="1008"/>
                </a:lnTo>
                <a:lnTo>
                  <a:pt x="2276" y="2364"/>
                </a:lnTo>
                <a:lnTo>
                  <a:pt x="1122" y="987"/>
                </a:lnTo>
                <a:lnTo>
                  <a:pt x="1117" y="982"/>
                </a:lnTo>
                <a:lnTo>
                  <a:pt x="1107" y="982"/>
                </a:lnTo>
                <a:lnTo>
                  <a:pt x="1096" y="987"/>
                </a:lnTo>
                <a:lnTo>
                  <a:pt x="1102" y="987"/>
                </a:lnTo>
                <a:lnTo>
                  <a:pt x="1096" y="992"/>
                </a:lnTo>
                <a:lnTo>
                  <a:pt x="1091" y="998"/>
                </a:lnTo>
                <a:lnTo>
                  <a:pt x="1096" y="998"/>
                </a:lnTo>
                <a:lnTo>
                  <a:pt x="1091" y="1003"/>
                </a:lnTo>
                <a:lnTo>
                  <a:pt x="1096" y="998"/>
                </a:lnTo>
                <a:lnTo>
                  <a:pt x="1096" y="1003"/>
                </a:lnTo>
                <a:lnTo>
                  <a:pt x="1096" y="998"/>
                </a:lnTo>
                <a:lnTo>
                  <a:pt x="1102" y="1003"/>
                </a:lnTo>
                <a:lnTo>
                  <a:pt x="1107" y="998"/>
                </a:lnTo>
                <a:lnTo>
                  <a:pt x="1107" y="1003"/>
                </a:lnTo>
                <a:lnTo>
                  <a:pt x="1107" y="998"/>
                </a:lnTo>
                <a:lnTo>
                  <a:pt x="1112" y="998"/>
                </a:lnTo>
                <a:lnTo>
                  <a:pt x="1117" y="987"/>
                </a:lnTo>
                <a:lnTo>
                  <a:pt x="1122" y="987"/>
                </a:lnTo>
                <a:lnTo>
                  <a:pt x="2276" y="2364"/>
                </a:lnTo>
                <a:lnTo>
                  <a:pt x="992" y="1008"/>
                </a:lnTo>
                <a:lnTo>
                  <a:pt x="998" y="1008"/>
                </a:lnTo>
                <a:lnTo>
                  <a:pt x="998" y="1003"/>
                </a:lnTo>
                <a:lnTo>
                  <a:pt x="987" y="1008"/>
                </a:lnTo>
                <a:lnTo>
                  <a:pt x="987" y="1013"/>
                </a:lnTo>
                <a:lnTo>
                  <a:pt x="992" y="1008"/>
                </a:lnTo>
                <a:lnTo>
                  <a:pt x="987" y="1013"/>
                </a:lnTo>
                <a:lnTo>
                  <a:pt x="992" y="1008"/>
                </a:lnTo>
                <a:lnTo>
                  <a:pt x="2276" y="2364"/>
                </a:lnTo>
                <a:lnTo>
                  <a:pt x="987" y="987"/>
                </a:lnTo>
                <a:lnTo>
                  <a:pt x="992" y="982"/>
                </a:lnTo>
                <a:lnTo>
                  <a:pt x="992" y="977"/>
                </a:lnTo>
                <a:lnTo>
                  <a:pt x="987" y="977"/>
                </a:lnTo>
                <a:lnTo>
                  <a:pt x="982" y="982"/>
                </a:lnTo>
                <a:lnTo>
                  <a:pt x="982" y="987"/>
                </a:lnTo>
                <a:lnTo>
                  <a:pt x="987" y="987"/>
                </a:lnTo>
                <a:lnTo>
                  <a:pt x="2276" y="2364"/>
                </a:lnTo>
                <a:lnTo>
                  <a:pt x="998" y="883"/>
                </a:lnTo>
                <a:lnTo>
                  <a:pt x="987" y="883"/>
                </a:lnTo>
                <a:lnTo>
                  <a:pt x="972" y="894"/>
                </a:lnTo>
                <a:lnTo>
                  <a:pt x="972" y="899"/>
                </a:lnTo>
                <a:lnTo>
                  <a:pt x="977" y="904"/>
                </a:lnTo>
                <a:lnTo>
                  <a:pt x="972" y="915"/>
                </a:lnTo>
                <a:lnTo>
                  <a:pt x="977" y="904"/>
                </a:lnTo>
                <a:lnTo>
                  <a:pt x="977" y="909"/>
                </a:lnTo>
                <a:lnTo>
                  <a:pt x="982" y="909"/>
                </a:lnTo>
                <a:lnTo>
                  <a:pt x="982" y="915"/>
                </a:lnTo>
                <a:lnTo>
                  <a:pt x="982" y="909"/>
                </a:lnTo>
                <a:lnTo>
                  <a:pt x="987" y="909"/>
                </a:lnTo>
                <a:lnTo>
                  <a:pt x="992" y="899"/>
                </a:lnTo>
                <a:lnTo>
                  <a:pt x="998" y="899"/>
                </a:lnTo>
                <a:lnTo>
                  <a:pt x="1003" y="894"/>
                </a:lnTo>
                <a:lnTo>
                  <a:pt x="1003" y="889"/>
                </a:lnTo>
                <a:lnTo>
                  <a:pt x="998" y="883"/>
                </a:lnTo>
                <a:lnTo>
                  <a:pt x="2276" y="2364"/>
                </a:lnTo>
                <a:lnTo>
                  <a:pt x="1018" y="863"/>
                </a:lnTo>
                <a:lnTo>
                  <a:pt x="1018" y="857"/>
                </a:lnTo>
                <a:lnTo>
                  <a:pt x="1013" y="857"/>
                </a:lnTo>
                <a:lnTo>
                  <a:pt x="1008" y="857"/>
                </a:lnTo>
                <a:lnTo>
                  <a:pt x="1003" y="863"/>
                </a:lnTo>
                <a:lnTo>
                  <a:pt x="998" y="863"/>
                </a:lnTo>
                <a:lnTo>
                  <a:pt x="992" y="868"/>
                </a:lnTo>
                <a:lnTo>
                  <a:pt x="998" y="873"/>
                </a:lnTo>
                <a:lnTo>
                  <a:pt x="987" y="878"/>
                </a:lnTo>
                <a:lnTo>
                  <a:pt x="992" y="878"/>
                </a:lnTo>
                <a:lnTo>
                  <a:pt x="992" y="873"/>
                </a:lnTo>
                <a:lnTo>
                  <a:pt x="992" y="878"/>
                </a:lnTo>
                <a:lnTo>
                  <a:pt x="998" y="878"/>
                </a:lnTo>
                <a:lnTo>
                  <a:pt x="1003" y="878"/>
                </a:lnTo>
                <a:lnTo>
                  <a:pt x="1008" y="878"/>
                </a:lnTo>
                <a:lnTo>
                  <a:pt x="1013" y="868"/>
                </a:lnTo>
                <a:lnTo>
                  <a:pt x="1018" y="868"/>
                </a:lnTo>
                <a:lnTo>
                  <a:pt x="1018" y="863"/>
                </a:lnTo>
                <a:lnTo>
                  <a:pt x="2276" y="2364"/>
                </a:lnTo>
                <a:lnTo>
                  <a:pt x="1018" y="1008"/>
                </a:lnTo>
                <a:lnTo>
                  <a:pt x="1018" y="1003"/>
                </a:lnTo>
                <a:lnTo>
                  <a:pt x="1008" y="1013"/>
                </a:lnTo>
                <a:lnTo>
                  <a:pt x="1013" y="1013"/>
                </a:lnTo>
                <a:lnTo>
                  <a:pt x="1008" y="1013"/>
                </a:lnTo>
                <a:lnTo>
                  <a:pt x="1018" y="1008"/>
                </a:lnTo>
                <a:lnTo>
                  <a:pt x="2276" y="2364"/>
                </a:lnTo>
                <a:lnTo>
                  <a:pt x="925" y="847"/>
                </a:lnTo>
                <a:lnTo>
                  <a:pt x="920" y="847"/>
                </a:lnTo>
                <a:lnTo>
                  <a:pt x="920" y="852"/>
                </a:lnTo>
                <a:lnTo>
                  <a:pt x="915" y="852"/>
                </a:lnTo>
                <a:lnTo>
                  <a:pt x="925" y="847"/>
                </a:lnTo>
                <a:lnTo>
                  <a:pt x="2276" y="2364"/>
                </a:lnTo>
                <a:lnTo>
                  <a:pt x="946" y="624"/>
                </a:lnTo>
                <a:lnTo>
                  <a:pt x="951" y="618"/>
                </a:lnTo>
                <a:lnTo>
                  <a:pt x="946" y="618"/>
                </a:lnTo>
                <a:lnTo>
                  <a:pt x="946" y="624"/>
                </a:lnTo>
                <a:lnTo>
                  <a:pt x="2276" y="2364"/>
                </a:lnTo>
                <a:lnTo>
                  <a:pt x="909" y="483"/>
                </a:lnTo>
                <a:lnTo>
                  <a:pt x="904" y="483"/>
                </a:lnTo>
                <a:lnTo>
                  <a:pt x="899" y="489"/>
                </a:lnTo>
                <a:lnTo>
                  <a:pt x="904" y="483"/>
                </a:lnTo>
                <a:lnTo>
                  <a:pt x="899" y="489"/>
                </a:lnTo>
                <a:lnTo>
                  <a:pt x="909" y="483"/>
                </a:lnTo>
                <a:lnTo>
                  <a:pt x="2276" y="2364"/>
                </a:lnTo>
                <a:lnTo>
                  <a:pt x="904" y="909"/>
                </a:lnTo>
                <a:lnTo>
                  <a:pt x="909" y="909"/>
                </a:lnTo>
                <a:lnTo>
                  <a:pt x="915" y="904"/>
                </a:lnTo>
                <a:lnTo>
                  <a:pt x="915" y="899"/>
                </a:lnTo>
                <a:lnTo>
                  <a:pt x="909" y="899"/>
                </a:lnTo>
                <a:lnTo>
                  <a:pt x="904" y="909"/>
                </a:lnTo>
                <a:lnTo>
                  <a:pt x="2276" y="2364"/>
                </a:lnTo>
                <a:lnTo>
                  <a:pt x="925" y="359"/>
                </a:lnTo>
                <a:lnTo>
                  <a:pt x="930" y="353"/>
                </a:lnTo>
                <a:lnTo>
                  <a:pt x="925" y="353"/>
                </a:lnTo>
                <a:lnTo>
                  <a:pt x="920" y="359"/>
                </a:lnTo>
                <a:lnTo>
                  <a:pt x="925" y="359"/>
                </a:lnTo>
                <a:lnTo>
                  <a:pt x="2276" y="2364"/>
                </a:lnTo>
                <a:lnTo>
                  <a:pt x="915" y="348"/>
                </a:lnTo>
                <a:lnTo>
                  <a:pt x="920" y="348"/>
                </a:lnTo>
                <a:lnTo>
                  <a:pt x="915" y="343"/>
                </a:lnTo>
                <a:lnTo>
                  <a:pt x="915" y="348"/>
                </a:lnTo>
                <a:lnTo>
                  <a:pt x="2276" y="2364"/>
                </a:lnTo>
                <a:lnTo>
                  <a:pt x="925" y="457"/>
                </a:lnTo>
                <a:lnTo>
                  <a:pt x="915" y="468"/>
                </a:lnTo>
                <a:lnTo>
                  <a:pt x="920" y="468"/>
                </a:lnTo>
                <a:lnTo>
                  <a:pt x="915" y="468"/>
                </a:lnTo>
                <a:lnTo>
                  <a:pt x="920" y="468"/>
                </a:lnTo>
                <a:lnTo>
                  <a:pt x="925" y="468"/>
                </a:lnTo>
                <a:lnTo>
                  <a:pt x="930" y="463"/>
                </a:lnTo>
                <a:lnTo>
                  <a:pt x="925" y="457"/>
                </a:lnTo>
                <a:lnTo>
                  <a:pt x="2276" y="2364"/>
                </a:lnTo>
                <a:lnTo>
                  <a:pt x="842" y="717"/>
                </a:lnTo>
                <a:lnTo>
                  <a:pt x="837" y="717"/>
                </a:lnTo>
                <a:lnTo>
                  <a:pt x="837" y="722"/>
                </a:lnTo>
                <a:lnTo>
                  <a:pt x="842" y="717"/>
                </a:lnTo>
                <a:lnTo>
                  <a:pt x="2276" y="2364"/>
                </a:lnTo>
                <a:lnTo>
                  <a:pt x="878" y="722"/>
                </a:lnTo>
                <a:lnTo>
                  <a:pt x="883" y="717"/>
                </a:lnTo>
                <a:lnTo>
                  <a:pt x="878" y="717"/>
                </a:lnTo>
                <a:lnTo>
                  <a:pt x="873" y="722"/>
                </a:lnTo>
                <a:lnTo>
                  <a:pt x="878" y="722"/>
                </a:lnTo>
                <a:lnTo>
                  <a:pt x="2276" y="2364"/>
                </a:lnTo>
                <a:lnTo>
                  <a:pt x="920" y="1024"/>
                </a:lnTo>
                <a:lnTo>
                  <a:pt x="920" y="1018"/>
                </a:lnTo>
                <a:lnTo>
                  <a:pt x="915" y="1024"/>
                </a:lnTo>
                <a:lnTo>
                  <a:pt x="920" y="1024"/>
                </a:lnTo>
                <a:lnTo>
                  <a:pt x="2276" y="2364"/>
                </a:lnTo>
                <a:lnTo>
                  <a:pt x="852" y="426"/>
                </a:lnTo>
                <a:lnTo>
                  <a:pt x="863" y="421"/>
                </a:lnTo>
                <a:lnTo>
                  <a:pt x="863" y="416"/>
                </a:lnTo>
                <a:lnTo>
                  <a:pt x="857" y="416"/>
                </a:lnTo>
                <a:lnTo>
                  <a:pt x="852" y="421"/>
                </a:lnTo>
                <a:lnTo>
                  <a:pt x="852" y="426"/>
                </a:lnTo>
                <a:lnTo>
                  <a:pt x="2276" y="2364"/>
                </a:lnTo>
                <a:lnTo>
                  <a:pt x="935" y="681"/>
                </a:lnTo>
                <a:lnTo>
                  <a:pt x="930" y="686"/>
                </a:lnTo>
                <a:lnTo>
                  <a:pt x="925" y="686"/>
                </a:lnTo>
                <a:lnTo>
                  <a:pt x="920" y="686"/>
                </a:lnTo>
                <a:lnTo>
                  <a:pt x="920" y="691"/>
                </a:lnTo>
                <a:lnTo>
                  <a:pt x="920" y="696"/>
                </a:lnTo>
                <a:lnTo>
                  <a:pt x="915" y="696"/>
                </a:lnTo>
                <a:lnTo>
                  <a:pt x="920" y="696"/>
                </a:lnTo>
                <a:lnTo>
                  <a:pt x="915" y="696"/>
                </a:lnTo>
                <a:lnTo>
                  <a:pt x="920" y="696"/>
                </a:lnTo>
                <a:lnTo>
                  <a:pt x="915" y="702"/>
                </a:lnTo>
                <a:lnTo>
                  <a:pt x="920" y="702"/>
                </a:lnTo>
                <a:lnTo>
                  <a:pt x="915" y="702"/>
                </a:lnTo>
                <a:lnTo>
                  <a:pt x="920" y="702"/>
                </a:lnTo>
                <a:lnTo>
                  <a:pt x="915" y="702"/>
                </a:lnTo>
                <a:lnTo>
                  <a:pt x="920" y="702"/>
                </a:lnTo>
                <a:lnTo>
                  <a:pt x="920" y="707"/>
                </a:lnTo>
                <a:lnTo>
                  <a:pt x="920" y="702"/>
                </a:lnTo>
                <a:lnTo>
                  <a:pt x="920" y="707"/>
                </a:lnTo>
                <a:lnTo>
                  <a:pt x="925" y="707"/>
                </a:lnTo>
                <a:lnTo>
                  <a:pt x="930" y="707"/>
                </a:lnTo>
                <a:lnTo>
                  <a:pt x="935" y="702"/>
                </a:lnTo>
                <a:lnTo>
                  <a:pt x="946" y="702"/>
                </a:lnTo>
                <a:lnTo>
                  <a:pt x="946" y="696"/>
                </a:lnTo>
                <a:lnTo>
                  <a:pt x="951" y="696"/>
                </a:lnTo>
                <a:lnTo>
                  <a:pt x="946" y="691"/>
                </a:lnTo>
                <a:lnTo>
                  <a:pt x="951" y="691"/>
                </a:lnTo>
                <a:lnTo>
                  <a:pt x="951" y="686"/>
                </a:lnTo>
                <a:lnTo>
                  <a:pt x="946" y="686"/>
                </a:lnTo>
                <a:lnTo>
                  <a:pt x="951" y="686"/>
                </a:lnTo>
                <a:lnTo>
                  <a:pt x="946" y="686"/>
                </a:lnTo>
                <a:lnTo>
                  <a:pt x="946" y="681"/>
                </a:lnTo>
                <a:lnTo>
                  <a:pt x="946" y="686"/>
                </a:lnTo>
                <a:lnTo>
                  <a:pt x="935" y="681"/>
                </a:lnTo>
                <a:lnTo>
                  <a:pt x="2276" y="2364"/>
                </a:lnTo>
                <a:lnTo>
                  <a:pt x="951" y="608"/>
                </a:lnTo>
                <a:lnTo>
                  <a:pt x="956" y="608"/>
                </a:lnTo>
                <a:lnTo>
                  <a:pt x="956" y="603"/>
                </a:lnTo>
                <a:lnTo>
                  <a:pt x="951" y="608"/>
                </a:lnTo>
                <a:lnTo>
                  <a:pt x="2276" y="2364"/>
                </a:lnTo>
                <a:lnTo>
                  <a:pt x="930" y="390"/>
                </a:lnTo>
                <a:lnTo>
                  <a:pt x="946" y="390"/>
                </a:lnTo>
                <a:lnTo>
                  <a:pt x="956" y="385"/>
                </a:lnTo>
                <a:lnTo>
                  <a:pt x="956" y="379"/>
                </a:lnTo>
                <a:lnTo>
                  <a:pt x="951" y="379"/>
                </a:lnTo>
                <a:lnTo>
                  <a:pt x="946" y="379"/>
                </a:lnTo>
                <a:lnTo>
                  <a:pt x="930" y="390"/>
                </a:lnTo>
                <a:lnTo>
                  <a:pt x="2276" y="2364"/>
                </a:lnTo>
                <a:lnTo>
                  <a:pt x="878" y="707"/>
                </a:lnTo>
                <a:lnTo>
                  <a:pt x="883" y="707"/>
                </a:lnTo>
                <a:lnTo>
                  <a:pt x="889" y="702"/>
                </a:lnTo>
                <a:lnTo>
                  <a:pt x="883" y="702"/>
                </a:lnTo>
                <a:lnTo>
                  <a:pt x="878" y="707"/>
                </a:lnTo>
                <a:lnTo>
                  <a:pt x="2276" y="2364"/>
                </a:lnTo>
                <a:lnTo>
                  <a:pt x="992" y="644"/>
                </a:lnTo>
                <a:lnTo>
                  <a:pt x="987" y="650"/>
                </a:lnTo>
                <a:lnTo>
                  <a:pt x="987" y="655"/>
                </a:lnTo>
                <a:lnTo>
                  <a:pt x="992" y="650"/>
                </a:lnTo>
                <a:lnTo>
                  <a:pt x="987" y="655"/>
                </a:lnTo>
                <a:lnTo>
                  <a:pt x="992" y="650"/>
                </a:lnTo>
                <a:lnTo>
                  <a:pt x="998" y="650"/>
                </a:lnTo>
                <a:lnTo>
                  <a:pt x="992" y="644"/>
                </a:lnTo>
                <a:lnTo>
                  <a:pt x="2276" y="2364"/>
                </a:lnTo>
                <a:lnTo>
                  <a:pt x="1268" y="587"/>
                </a:lnTo>
                <a:lnTo>
                  <a:pt x="1268" y="582"/>
                </a:lnTo>
                <a:lnTo>
                  <a:pt x="1263" y="582"/>
                </a:lnTo>
                <a:lnTo>
                  <a:pt x="1268" y="587"/>
                </a:lnTo>
                <a:lnTo>
                  <a:pt x="2276" y="2364"/>
                </a:lnTo>
                <a:lnTo>
                  <a:pt x="1335" y="208"/>
                </a:lnTo>
                <a:lnTo>
                  <a:pt x="1341" y="208"/>
                </a:lnTo>
                <a:lnTo>
                  <a:pt x="1346" y="208"/>
                </a:lnTo>
                <a:lnTo>
                  <a:pt x="1351" y="203"/>
                </a:lnTo>
                <a:lnTo>
                  <a:pt x="1351" y="198"/>
                </a:lnTo>
                <a:lnTo>
                  <a:pt x="1356" y="198"/>
                </a:lnTo>
                <a:lnTo>
                  <a:pt x="1356" y="192"/>
                </a:lnTo>
                <a:lnTo>
                  <a:pt x="1346" y="187"/>
                </a:lnTo>
                <a:lnTo>
                  <a:pt x="1341" y="192"/>
                </a:lnTo>
                <a:lnTo>
                  <a:pt x="1335" y="198"/>
                </a:lnTo>
                <a:lnTo>
                  <a:pt x="1335" y="203"/>
                </a:lnTo>
                <a:lnTo>
                  <a:pt x="1330" y="208"/>
                </a:lnTo>
                <a:lnTo>
                  <a:pt x="1335" y="208"/>
                </a:lnTo>
                <a:lnTo>
                  <a:pt x="2276" y="2364"/>
                </a:lnTo>
                <a:lnTo>
                  <a:pt x="1257" y="540"/>
                </a:lnTo>
                <a:lnTo>
                  <a:pt x="1263" y="535"/>
                </a:lnTo>
                <a:lnTo>
                  <a:pt x="1257" y="535"/>
                </a:lnTo>
                <a:lnTo>
                  <a:pt x="1257" y="540"/>
                </a:lnTo>
                <a:lnTo>
                  <a:pt x="2276" y="2364"/>
                </a:lnTo>
                <a:lnTo>
                  <a:pt x="1263" y="639"/>
                </a:lnTo>
                <a:lnTo>
                  <a:pt x="1263" y="644"/>
                </a:lnTo>
                <a:lnTo>
                  <a:pt x="1268" y="644"/>
                </a:lnTo>
                <a:lnTo>
                  <a:pt x="1273" y="644"/>
                </a:lnTo>
                <a:lnTo>
                  <a:pt x="1278" y="639"/>
                </a:lnTo>
                <a:lnTo>
                  <a:pt x="1283" y="634"/>
                </a:lnTo>
                <a:lnTo>
                  <a:pt x="1283" y="629"/>
                </a:lnTo>
                <a:lnTo>
                  <a:pt x="1273" y="624"/>
                </a:lnTo>
                <a:lnTo>
                  <a:pt x="1268" y="629"/>
                </a:lnTo>
                <a:lnTo>
                  <a:pt x="1263" y="634"/>
                </a:lnTo>
                <a:lnTo>
                  <a:pt x="1263" y="639"/>
                </a:lnTo>
                <a:lnTo>
                  <a:pt x="2276" y="2364"/>
                </a:lnTo>
                <a:lnTo>
                  <a:pt x="1273" y="489"/>
                </a:lnTo>
                <a:lnTo>
                  <a:pt x="1278" y="483"/>
                </a:lnTo>
                <a:lnTo>
                  <a:pt x="1273" y="483"/>
                </a:lnTo>
                <a:lnTo>
                  <a:pt x="1268" y="483"/>
                </a:lnTo>
                <a:lnTo>
                  <a:pt x="1268" y="489"/>
                </a:lnTo>
                <a:lnTo>
                  <a:pt x="1273" y="489"/>
                </a:lnTo>
                <a:lnTo>
                  <a:pt x="2276" y="2364"/>
                </a:lnTo>
                <a:lnTo>
                  <a:pt x="1356" y="156"/>
                </a:lnTo>
                <a:lnTo>
                  <a:pt x="1356" y="161"/>
                </a:lnTo>
                <a:lnTo>
                  <a:pt x="1361" y="161"/>
                </a:lnTo>
                <a:lnTo>
                  <a:pt x="1367" y="156"/>
                </a:lnTo>
                <a:lnTo>
                  <a:pt x="1367" y="161"/>
                </a:lnTo>
                <a:lnTo>
                  <a:pt x="1367" y="166"/>
                </a:lnTo>
                <a:lnTo>
                  <a:pt x="1372" y="161"/>
                </a:lnTo>
                <a:lnTo>
                  <a:pt x="1367" y="166"/>
                </a:lnTo>
                <a:lnTo>
                  <a:pt x="1372" y="166"/>
                </a:lnTo>
                <a:lnTo>
                  <a:pt x="1377" y="161"/>
                </a:lnTo>
                <a:lnTo>
                  <a:pt x="1387" y="156"/>
                </a:lnTo>
                <a:lnTo>
                  <a:pt x="1387" y="151"/>
                </a:lnTo>
                <a:lnTo>
                  <a:pt x="1387" y="146"/>
                </a:lnTo>
                <a:lnTo>
                  <a:pt x="1382" y="146"/>
                </a:lnTo>
                <a:lnTo>
                  <a:pt x="1382" y="140"/>
                </a:lnTo>
                <a:lnTo>
                  <a:pt x="1382" y="135"/>
                </a:lnTo>
                <a:lnTo>
                  <a:pt x="1377" y="135"/>
                </a:lnTo>
                <a:lnTo>
                  <a:pt x="1372" y="140"/>
                </a:lnTo>
                <a:lnTo>
                  <a:pt x="1367" y="140"/>
                </a:lnTo>
                <a:lnTo>
                  <a:pt x="1356" y="151"/>
                </a:lnTo>
                <a:lnTo>
                  <a:pt x="1356" y="156"/>
                </a:lnTo>
                <a:lnTo>
                  <a:pt x="1356" y="161"/>
                </a:lnTo>
                <a:lnTo>
                  <a:pt x="1356" y="156"/>
                </a:lnTo>
                <a:lnTo>
                  <a:pt x="2276" y="2364"/>
                </a:lnTo>
                <a:lnTo>
                  <a:pt x="1408" y="99"/>
                </a:lnTo>
                <a:lnTo>
                  <a:pt x="1413" y="104"/>
                </a:lnTo>
                <a:lnTo>
                  <a:pt x="1413" y="109"/>
                </a:lnTo>
                <a:lnTo>
                  <a:pt x="1413" y="104"/>
                </a:lnTo>
                <a:lnTo>
                  <a:pt x="1419" y="104"/>
                </a:lnTo>
                <a:lnTo>
                  <a:pt x="1424" y="104"/>
                </a:lnTo>
                <a:lnTo>
                  <a:pt x="1424" y="109"/>
                </a:lnTo>
                <a:lnTo>
                  <a:pt x="1424" y="104"/>
                </a:lnTo>
                <a:lnTo>
                  <a:pt x="1429" y="99"/>
                </a:lnTo>
                <a:lnTo>
                  <a:pt x="1434" y="94"/>
                </a:lnTo>
                <a:lnTo>
                  <a:pt x="1439" y="94"/>
                </a:lnTo>
                <a:lnTo>
                  <a:pt x="1434" y="89"/>
                </a:lnTo>
                <a:lnTo>
                  <a:pt x="1439" y="89"/>
                </a:lnTo>
                <a:lnTo>
                  <a:pt x="1439" y="83"/>
                </a:lnTo>
                <a:lnTo>
                  <a:pt x="1439" y="78"/>
                </a:lnTo>
                <a:lnTo>
                  <a:pt x="1429" y="83"/>
                </a:lnTo>
                <a:lnTo>
                  <a:pt x="1429" y="78"/>
                </a:lnTo>
                <a:lnTo>
                  <a:pt x="1419" y="83"/>
                </a:lnTo>
                <a:lnTo>
                  <a:pt x="1408" y="94"/>
                </a:lnTo>
                <a:lnTo>
                  <a:pt x="1408" y="99"/>
                </a:lnTo>
                <a:lnTo>
                  <a:pt x="2276" y="2364"/>
                </a:lnTo>
                <a:lnTo>
                  <a:pt x="1387" y="130"/>
                </a:lnTo>
                <a:lnTo>
                  <a:pt x="1393" y="125"/>
                </a:lnTo>
                <a:lnTo>
                  <a:pt x="1398" y="120"/>
                </a:lnTo>
                <a:lnTo>
                  <a:pt x="1393" y="120"/>
                </a:lnTo>
                <a:lnTo>
                  <a:pt x="1387" y="125"/>
                </a:lnTo>
                <a:lnTo>
                  <a:pt x="1387" y="130"/>
                </a:lnTo>
                <a:lnTo>
                  <a:pt x="2276" y="2364"/>
                </a:lnTo>
                <a:lnTo>
                  <a:pt x="1304" y="530"/>
                </a:lnTo>
                <a:lnTo>
                  <a:pt x="1309" y="530"/>
                </a:lnTo>
                <a:lnTo>
                  <a:pt x="1315" y="530"/>
                </a:lnTo>
                <a:lnTo>
                  <a:pt x="1320" y="530"/>
                </a:lnTo>
                <a:lnTo>
                  <a:pt x="1320" y="525"/>
                </a:lnTo>
                <a:lnTo>
                  <a:pt x="1320" y="520"/>
                </a:lnTo>
                <a:lnTo>
                  <a:pt x="1315" y="520"/>
                </a:lnTo>
                <a:lnTo>
                  <a:pt x="1304" y="525"/>
                </a:lnTo>
                <a:lnTo>
                  <a:pt x="1309" y="525"/>
                </a:lnTo>
                <a:lnTo>
                  <a:pt x="1304" y="525"/>
                </a:lnTo>
                <a:lnTo>
                  <a:pt x="1304" y="530"/>
                </a:lnTo>
                <a:lnTo>
                  <a:pt x="2276" y="2364"/>
                </a:lnTo>
                <a:lnTo>
                  <a:pt x="1273" y="187"/>
                </a:lnTo>
                <a:lnTo>
                  <a:pt x="1278" y="187"/>
                </a:lnTo>
                <a:lnTo>
                  <a:pt x="1278" y="192"/>
                </a:lnTo>
                <a:lnTo>
                  <a:pt x="1273" y="198"/>
                </a:lnTo>
                <a:lnTo>
                  <a:pt x="1278" y="192"/>
                </a:lnTo>
                <a:lnTo>
                  <a:pt x="1278" y="198"/>
                </a:lnTo>
                <a:lnTo>
                  <a:pt x="1283" y="192"/>
                </a:lnTo>
                <a:lnTo>
                  <a:pt x="1283" y="198"/>
                </a:lnTo>
                <a:lnTo>
                  <a:pt x="1289" y="198"/>
                </a:lnTo>
                <a:lnTo>
                  <a:pt x="1289" y="192"/>
                </a:lnTo>
                <a:lnTo>
                  <a:pt x="1299" y="187"/>
                </a:lnTo>
                <a:lnTo>
                  <a:pt x="1299" y="182"/>
                </a:lnTo>
                <a:lnTo>
                  <a:pt x="1304" y="182"/>
                </a:lnTo>
                <a:lnTo>
                  <a:pt x="1304" y="177"/>
                </a:lnTo>
                <a:lnTo>
                  <a:pt x="1299" y="172"/>
                </a:lnTo>
                <a:lnTo>
                  <a:pt x="1289" y="172"/>
                </a:lnTo>
                <a:lnTo>
                  <a:pt x="1278" y="182"/>
                </a:lnTo>
                <a:lnTo>
                  <a:pt x="1273" y="187"/>
                </a:lnTo>
                <a:lnTo>
                  <a:pt x="1278" y="187"/>
                </a:lnTo>
                <a:lnTo>
                  <a:pt x="1273" y="187"/>
                </a:lnTo>
                <a:lnTo>
                  <a:pt x="2276" y="2364"/>
                </a:lnTo>
                <a:lnTo>
                  <a:pt x="1315" y="478"/>
                </a:lnTo>
                <a:lnTo>
                  <a:pt x="1309" y="478"/>
                </a:lnTo>
                <a:lnTo>
                  <a:pt x="1304" y="483"/>
                </a:lnTo>
                <a:lnTo>
                  <a:pt x="1299" y="483"/>
                </a:lnTo>
                <a:lnTo>
                  <a:pt x="1299" y="489"/>
                </a:lnTo>
                <a:lnTo>
                  <a:pt x="1294" y="494"/>
                </a:lnTo>
                <a:lnTo>
                  <a:pt x="1299" y="494"/>
                </a:lnTo>
                <a:lnTo>
                  <a:pt x="1299" y="499"/>
                </a:lnTo>
                <a:lnTo>
                  <a:pt x="1304" y="494"/>
                </a:lnTo>
                <a:lnTo>
                  <a:pt x="1304" y="499"/>
                </a:lnTo>
                <a:lnTo>
                  <a:pt x="1304" y="494"/>
                </a:lnTo>
                <a:lnTo>
                  <a:pt x="1304" y="499"/>
                </a:lnTo>
                <a:lnTo>
                  <a:pt x="1309" y="499"/>
                </a:lnTo>
                <a:lnTo>
                  <a:pt x="1309" y="494"/>
                </a:lnTo>
                <a:lnTo>
                  <a:pt x="1315" y="494"/>
                </a:lnTo>
                <a:lnTo>
                  <a:pt x="1320" y="489"/>
                </a:lnTo>
                <a:lnTo>
                  <a:pt x="1325" y="483"/>
                </a:lnTo>
                <a:lnTo>
                  <a:pt x="1320" y="483"/>
                </a:lnTo>
                <a:lnTo>
                  <a:pt x="1325" y="483"/>
                </a:lnTo>
                <a:lnTo>
                  <a:pt x="1320" y="483"/>
                </a:lnTo>
                <a:lnTo>
                  <a:pt x="1320" y="478"/>
                </a:lnTo>
                <a:lnTo>
                  <a:pt x="1315" y="478"/>
                </a:lnTo>
                <a:lnTo>
                  <a:pt x="2276" y="2364"/>
                </a:lnTo>
                <a:lnTo>
                  <a:pt x="1294" y="322"/>
                </a:lnTo>
                <a:lnTo>
                  <a:pt x="1299" y="327"/>
                </a:lnTo>
                <a:lnTo>
                  <a:pt x="1304" y="322"/>
                </a:lnTo>
                <a:lnTo>
                  <a:pt x="1315" y="312"/>
                </a:lnTo>
                <a:lnTo>
                  <a:pt x="1315" y="302"/>
                </a:lnTo>
                <a:lnTo>
                  <a:pt x="1309" y="302"/>
                </a:lnTo>
                <a:lnTo>
                  <a:pt x="1299" y="312"/>
                </a:lnTo>
                <a:lnTo>
                  <a:pt x="1294" y="317"/>
                </a:lnTo>
                <a:lnTo>
                  <a:pt x="1294" y="322"/>
                </a:lnTo>
                <a:lnTo>
                  <a:pt x="2276" y="2364"/>
                </a:lnTo>
                <a:lnTo>
                  <a:pt x="1206" y="317"/>
                </a:lnTo>
                <a:lnTo>
                  <a:pt x="1206" y="322"/>
                </a:lnTo>
                <a:lnTo>
                  <a:pt x="1216" y="317"/>
                </a:lnTo>
                <a:lnTo>
                  <a:pt x="1221" y="317"/>
                </a:lnTo>
                <a:lnTo>
                  <a:pt x="1226" y="312"/>
                </a:lnTo>
                <a:lnTo>
                  <a:pt x="1231" y="302"/>
                </a:lnTo>
                <a:lnTo>
                  <a:pt x="1231" y="296"/>
                </a:lnTo>
                <a:lnTo>
                  <a:pt x="1216" y="302"/>
                </a:lnTo>
                <a:lnTo>
                  <a:pt x="1211" y="312"/>
                </a:lnTo>
                <a:lnTo>
                  <a:pt x="1206" y="317"/>
                </a:lnTo>
                <a:lnTo>
                  <a:pt x="2276" y="2364"/>
                </a:lnTo>
                <a:lnTo>
                  <a:pt x="1221" y="878"/>
                </a:lnTo>
                <a:lnTo>
                  <a:pt x="1226" y="873"/>
                </a:lnTo>
                <a:lnTo>
                  <a:pt x="1221" y="873"/>
                </a:lnTo>
                <a:lnTo>
                  <a:pt x="1221" y="878"/>
                </a:lnTo>
                <a:lnTo>
                  <a:pt x="2276" y="2364"/>
                </a:lnTo>
                <a:lnTo>
                  <a:pt x="1320" y="556"/>
                </a:lnTo>
                <a:lnTo>
                  <a:pt x="1315" y="561"/>
                </a:lnTo>
                <a:lnTo>
                  <a:pt x="1315" y="566"/>
                </a:lnTo>
                <a:lnTo>
                  <a:pt x="1320" y="561"/>
                </a:lnTo>
                <a:lnTo>
                  <a:pt x="1325" y="556"/>
                </a:lnTo>
                <a:lnTo>
                  <a:pt x="1320" y="556"/>
                </a:lnTo>
                <a:lnTo>
                  <a:pt x="2276" y="2364"/>
                </a:lnTo>
                <a:lnTo>
                  <a:pt x="1289" y="291"/>
                </a:lnTo>
                <a:lnTo>
                  <a:pt x="1294" y="291"/>
                </a:lnTo>
                <a:lnTo>
                  <a:pt x="1299" y="286"/>
                </a:lnTo>
                <a:lnTo>
                  <a:pt x="1289" y="286"/>
                </a:lnTo>
                <a:lnTo>
                  <a:pt x="1289" y="291"/>
                </a:lnTo>
                <a:lnTo>
                  <a:pt x="2276" y="2364"/>
                </a:lnTo>
                <a:lnTo>
                  <a:pt x="1283" y="447"/>
                </a:lnTo>
                <a:lnTo>
                  <a:pt x="1283" y="452"/>
                </a:lnTo>
                <a:lnTo>
                  <a:pt x="1289" y="452"/>
                </a:lnTo>
                <a:lnTo>
                  <a:pt x="1283" y="452"/>
                </a:lnTo>
                <a:lnTo>
                  <a:pt x="1289" y="452"/>
                </a:lnTo>
                <a:lnTo>
                  <a:pt x="1294" y="452"/>
                </a:lnTo>
                <a:lnTo>
                  <a:pt x="1299" y="447"/>
                </a:lnTo>
                <a:lnTo>
                  <a:pt x="1299" y="442"/>
                </a:lnTo>
                <a:lnTo>
                  <a:pt x="1294" y="442"/>
                </a:lnTo>
                <a:lnTo>
                  <a:pt x="1294" y="437"/>
                </a:lnTo>
                <a:lnTo>
                  <a:pt x="1289" y="437"/>
                </a:lnTo>
                <a:lnTo>
                  <a:pt x="1283" y="437"/>
                </a:lnTo>
                <a:lnTo>
                  <a:pt x="1278" y="442"/>
                </a:lnTo>
                <a:lnTo>
                  <a:pt x="1278" y="447"/>
                </a:lnTo>
                <a:lnTo>
                  <a:pt x="1273" y="447"/>
                </a:lnTo>
                <a:lnTo>
                  <a:pt x="1278" y="447"/>
                </a:lnTo>
                <a:lnTo>
                  <a:pt x="1273" y="452"/>
                </a:lnTo>
                <a:lnTo>
                  <a:pt x="1278" y="447"/>
                </a:lnTo>
                <a:lnTo>
                  <a:pt x="1278" y="452"/>
                </a:lnTo>
                <a:lnTo>
                  <a:pt x="1278" y="447"/>
                </a:lnTo>
                <a:lnTo>
                  <a:pt x="1278" y="452"/>
                </a:lnTo>
                <a:lnTo>
                  <a:pt x="1283" y="447"/>
                </a:lnTo>
                <a:lnTo>
                  <a:pt x="2276" y="2364"/>
                </a:lnTo>
                <a:lnTo>
                  <a:pt x="1398" y="281"/>
                </a:lnTo>
                <a:lnTo>
                  <a:pt x="1403" y="286"/>
                </a:lnTo>
                <a:lnTo>
                  <a:pt x="1408" y="281"/>
                </a:lnTo>
                <a:lnTo>
                  <a:pt x="1413" y="281"/>
                </a:lnTo>
                <a:lnTo>
                  <a:pt x="1419" y="276"/>
                </a:lnTo>
                <a:lnTo>
                  <a:pt x="1424" y="270"/>
                </a:lnTo>
                <a:lnTo>
                  <a:pt x="1424" y="265"/>
                </a:lnTo>
                <a:lnTo>
                  <a:pt x="1413" y="265"/>
                </a:lnTo>
                <a:lnTo>
                  <a:pt x="1403" y="270"/>
                </a:lnTo>
                <a:lnTo>
                  <a:pt x="1398" y="276"/>
                </a:lnTo>
                <a:lnTo>
                  <a:pt x="1398" y="281"/>
                </a:lnTo>
                <a:lnTo>
                  <a:pt x="1398" y="276"/>
                </a:lnTo>
                <a:lnTo>
                  <a:pt x="1398" y="281"/>
                </a:lnTo>
                <a:lnTo>
                  <a:pt x="2276" y="2364"/>
                </a:lnTo>
                <a:lnTo>
                  <a:pt x="1112" y="795"/>
                </a:lnTo>
                <a:lnTo>
                  <a:pt x="1117" y="795"/>
                </a:lnTo>
                <a:lnTo>
                  <a:pt x="1112" y="800"/>
                </a:lnTo>
                <a:lnTo>
                  <a:pt x="1117" y="795"/>
                </a:lnTo>
                <a:lnTo>
                  <a:pt x="1117" y="800"/>
                </a:lnTo>
                <a:lnTo>
                  <a:pt x="1122" y="800"/>
                </a:lnTo>
                <a:lnTo>
                  <a:pt x="1128" y="795"/>
                </a:lnTo>
                <a:lnTo>
                  <a:pt x="1133" y="795"/>
                </a:lnTo>
                <a:lnTo>
                  <a:pt x="1138" y="790"/>
                </a:lnTo>
                <a:lnTo>
                  <a:pt x="1138" y="785"/>
                </a:lnTo>
                <a:lnTo>
                  <a:pt x="1138" y="779"/>
                </a:lnTo>
                <a:lnTo>
                  <a:pt x="1133" y="779"/>
                </a:lnTo>
                <a:lnTo>
                  <a:pt x="1128" y="779"/>
                </a:lnTo>
                <a:lnTo>
                  <a:pt x="1117" y="785"/>
                </a:lnTo>
                <a:lnTo>
                  <a:pt x="1117" y="790"/>
                </a:lnTo>
                <a:lnTo>
                  <a:pt x="1112" y="790"/>
                </a:lnTo>
                <a:lnTo>
                  <a:pt x="1112" y="795"/>
                </a:lnTo>
                <a:lnTo>
                  <a:pt x="2276" y="2364"/>
                </a:lnTo>
                <a:lnTo>
                  <a:pt x="805" y="956"/>
                </a:lnTo>
                <a:lnTo>
                  <a:pt x="805" y="951"/>
                </a:lnTo>
                <a:lnTo>
                  <a:pt x="795" y="961"/>
                </a:lnTo>
                <a:lnTo>
                  <a:pt x="800" y="961"/>
                </a:lnTo>
                <a:lnTo>
                  <a:pt x="800" y="956"/>
                </a:lnTo>
                <a:lnTo>
                  <a:pt x="805" y="956"/>
                </a:lnTo>
                <a:lnTo>
                  <a:pt x="2276" y="2364"/>
                </a:lnTo>
                <a:lnTo>
                  <a:pt x="1330" y="546"/>
                </a:lnTo>
                <a:lnTo>
                  <a:pt x="1335" y="546"/>
                </a:lnTo>
                <a:lnTo>
                  <a:pt x="1335" y="540"/>
                </a:lnTo>
                <a:lnTo>
                  <a:pt x="1330" y="546"/>
                </a:lnTo>
                <a:lnTo>
                  <a:pt x="2276" y="2364"/>
                </a:lnTo>
                <a:lnTo>
                  <a:pt x="1335" y="535"/>
                </a:lnTo>
                <a:lnTo>
                  <a:pt x="1341" y="540"/>
                </a:lnTo>
                <a:lnTo>
                  <a:pt x="1341" y="546"/>
                </a:lnTo>
                <a:lnTo>
                  <a:pt x="1346" y="540"/>
                </a:lnTo>
                <a:lnTo>
                  <a:pt x="1351" y="540"/>
                </a:lnTo>
                <a:lnTo>
                  <a:pt x="1351" y="546"/>
                </a:lnTo>
                <a:lnTo>
                  <a:pt x="1356" y="540"/>
                </a:lnTo>
                <a:lnTo>
                  <a:pt x="1356" y="535"/>
                </a:lnTo>
                <a:lnTo>
                  <a:pt x="1361" y="530"/>
                </a:lnTo>
                <a:lnTo>
                  <a:pt x="1367" y="530"/>
                </a:lnTo>
                <a:lnTo>
                  <a:pt x="1367" y="525"/>
                </a:lnTo>
                <a:lnTo>
                  <a:pt x="1367" y="520"/>
                </a:lnTo>
                <a:lnTo>
                  <a:pt x="1367" y="515"/>
                </a:lnTo>
                <a:lnTo>
                  <a:pt x="1356" y="515"/>
                </a:lnTo>
                <a:lnTo>
                  <a:pt x="1346" y="520"/>
                </a:lnTo>
                <a:lnTo>
                  <a:pt x="1335" y="530"/>
                </a:lnTo>
                <a:lnTo>
                  <a:pt x="1335" y="535"/>
                </a:lnTo>
                <a:lnTo>
                  <a:pt x="2276" y="2364"/>
                </a:lnTo>
                <a:lnTo>
                  <a:pt x="821" y="894"/>
                </a:lnTo>
                <a:lnTo>
                  <a:pt x="816" y="894"/>
                </a:lnTo>
                <a:lnTo>
                  <a:pt x="805" y="904"/>
                </a:lnTo>
                <a:lnTo>
                  <a:pt x="811" y="899"/>
                </a:lnTo>
                <a:lnTo>
                  <a:pt x="805" y="904"/>
                </a:lnTo>
                <a:lnTo>
                  <a:pt x="816" y="899"/>
                </a:lnTo>
                <a:lnTo>
                  <a:pt x="821" y="899"/>
                </a:lnTo>
                <a:lnTo>
                  <a:pt x="821" y="894"/>
                </a:lnTo>
                <a:lnTo>
                  <a:pt x="2276" y="2364"/>
                </a:lnTo>
                <a:lnTo>
                  <a:pt x="816" y="764"/>
                </a:lnTo>
                <a:lnTo>
                  <a:pt x="811" y="769"/>
                </a:lnTo>
                <a:lnTo>
                  <a:pt x="816" y="769"/>
                </a:lnTo>
                <a:lnTo>
                  <a:pt x="821" y="769"/>
                </a:lnTo>
                <a:lnTo>
                  <a:pt x="826" y="769"/>
                </a:lnTo>
                <a:lnTo>
                  <a:pt x="831" y="764"/>
                </a:lnTo>
                <a:lnTo>
                  <a:pt x="831" y="759"/>
                </a:lnTo>
                <a:lnTo>
                  <a:pt x="837" y="759"/>
                </a:lnTo>
                <a:lnTo>
                  <a:pt x="831" y="759"/>
                </a:lnTo>
                <a:lnTo>
                  <a:pt x="831" y="753"/>
                </a:lnTo>
                <a:lnTo>
                  <a:pt x="826" y="753"/>
                </a:lnTo>
                <a:lnTo>
                  <a:pt x="826" y="759"/>
                </a:lnTo>
                <a:lnTo>
                  <a:pt x="821" y="759"/>
                </a:lnTo>
                <a:lnTo>
                  <a:pt x="816" y="759"/>
                </a:lnTo>
                <a:lnTo>
                  <a:pt x="816" y="764"/>
                </a:lnTo>
                <a:lnTo>
                  <a:pt x="2276" y="2364"/>
                </a:lnTo>
                <a:lnTo>
                  <a:pt x="826" y="1065"/>
                </a:lnTo>
                <a:lnTo>
                  <a:pt x="831" y="1065"/>
                </a:lnTo>
                <a:lnTo>
                  <a:pt x="837" y="1060"/>
                </a:lnTo>
                <a:lnTo>
                  <a:pt x="831" y="1060"/>
                </a:lnTo>
                <a:lnTo>
                  <a:pt x="826" y="1065"/>
                </a:lnTo>
                <a:lnTo>
                  <a:pt x="2276" y="2364"/>
                </a:lnTo>
                <a:lnTo>
                  <a:pt x="1351" y="218"/>
                </a:lnTo>
                <a:lnTo>
                  <a:pt x="1356" y="213"/>
                </a:lnTo>
                <a:lnTo>
                  <a:pt x="1351" y="208"/>
                </a:lnTo>
                <a:lnTo>
                  <a:pt x="1346" y="213"/>
                </a:lnTo>
                <a:lnTo>
                  <a:pt x="1346" y="218"/>
                </a:lnTo>
                <a:lnTo>
                  <a:pt x="1351" y="218"/>
                </a:lnTo>
                <a:lnTo>
                  <a:pt x="2276" y="2364"/>
                </a:lnTo>
                <a:lnTo>
                  <a:pt x="1387" y="213"/>
                </a:lnTo>
                <a:lnTo>
                  <a:pt x="1393" y="213"/>
                </a:lnTo>
                <a:lnTo>
                  <a:pt x="1387" y="218"/>
                </a:lnTo>
                <a:lnTo>
                  <a:pt x="1387" y="224"/>
                </a:lnTo>
                <a:lnTo>
                  <a:pt x="1387" y="229"/>
                </a:lnTo>
                <a:lnTo>
                  <a:pt x="1393" y="224"/>
                </a:lnTo>
                <a:lnTo>
                  <a:pt x="1387" y="229"/>
                </a:lnTo>
                <a:lnTo>
                  <a:pt x="1393" y="229"/>
                </a:lnTo>
                <a:lnTo>
                  <a:pt x="1393" y="234"/>
                </a:lnTo>
                <a:lnTo>
                  <a:pt x="1393" y="229"/>
                </a:lnTo>
                <a:lnTo>
                  <a:pt x="1398" y="229"/>
                </a:lnTo>
                <a:lnTo>
                  <a:pt x="1398" y="234"/>
                </a:lnTo>
                <a:lnTo>
                  <a:pt x="1398" y="229"/>
                </a:lnTo>
                <a:lnTo>
                  <a:pt x="1403" y="229"/>
                </a:lnTo>
                <a:lnTo>
                  <a:pt x="1398" y="234"/>
                </a:lnTo>
                <a:lnTo>
                  <a:pt x="1403" y="229"/>
                </a:lnTo>
                <a:lnTo>
                  <a:pt x="1408" y="229"/>
                </a:lnTo>
                <a:lnTo>
                  <a:pt x="1413" y="224"/>
                </a:lnTo>
                <a:lnTo>
                  <a:pt x="1413" y="234"/>
                </a:lnTo>
                <a:lnTo>
                  <a:pt x="1413" y="239"/>
                </a:lnTo>
                <a:lnTo>
                  <a:pt x="1408" y="244"/>
                </a:lnTo>
                <a:lnTo>
                  <a:pt x="1413" y="239"/>
                </a:lnTo>
                <a:lnTo>
                  <a:pt x="1408" y="244"/>
                </a:lnTo>
                <a:lnTo>
                  <a:pt x="1419" y="239"/>
                </a:lnTo>
                <a:lnTo>
                  <a:pt x="1413" y="244"/>
                </a:lnTo>
                <a:lnTo>
                  <a:pt x="1419" y="239"/>
                </a:lnTo>
                <a:lnTo>
                  <a:pt x="1424" y="239"/>
                </a:lnTo>
                <a:lnTo>
                  <a:pt x="1424" y="244"/>
                </a:lnTo>
                <a:lnTo>
                  <a:pt x="1429" y="239"/>
                </a:lnTo>
                <a:lnTo>
                  <a:pt x="1434" y="234"/>
                </a:lnTo>
                <a:lnTo>
                  <a:pt x="1434" y="239"/>
                </a:lnTo>
                <a:lnTo>
                  <a:pt x="1434" y="234"/>
                </a:lnTo>
                <a:lnTo>
                  <a:pt x="1439" y="234"/>
                </a:lnTo>
                <a:lnTo>
                  <a:pt x="1444" y="224"/>
                </a:lnTo>
                <a:lnTo>
                  <a:pt x="1450" y="218"/>
                </a:lnTo>
                <a:lnTo>
                  <a:pt x="1444" y="218"/>
                </a:lnTo>
                <a:lnTo>
                  <a:pt x="1450" y="213"/>
                </a:lnTo>
                <a:lnTo>
                  <a:pt x="1444" y="208"/>
                </a:lnTo>
                <a:lnTo>
                  <a:pt x="1450" y="208"/>
                </a:lnTo>
                <a:lnTo>
                  <a:pt x="1444" y="208"/>
                </a:lnTo>
                <a:lnTo>
                  <a:pt x="1429" y="208"/>
                </a:lnTo>
                <a:lnTo>
                  <a:pt x="1424" y="213"/>
                </a:lnTo>
                <a:lnTo>
                  <a:pt x="1424" y="208"/>
                </a:lnTo>
                <a:lnTo>
                  <a:pt x="1429" y="208"/>
                </a:lnTo>
                <a:lnTo>
                  <a:pt x="1424" y="208"/>
                </a:lnTo>
                <a:lnTo>
                  <a:pt x="1424" y="203"/>
                </a:lnTo>
                <a:lnTo>
                  <a:pt x="1419" y="203"/>
                </a:lnTo>
                <a:lnTo>
                  <a:pt x="1413" y="203"/>
                </a:lnTo>
                <a:lnTo>
                  <a:pt x="1408" y="203"/>
                </a:lnTo>
                <a:lnTo>
                  <a:pt x="1403" y="208"/>
                </a:lnTo>
                <a:lnTo>
                  <a:pt x="1398" y="208"/>
                </a:lnTo>
                <a:lnTo>
                  <a:pt x="1387" y="213"/>
                </a:lnTo>
                <a:lnTo>
                  <a:pt x="2276" y="2364"/>
                </a:lnTo>
                <a:lnTo>
                  <a:pt x="1211" y="390"/>
                </a:lnTo>
                <a:lnTo>
                  <a:pt x="1216" y="390"/>
                </a:lnTo>
                <a:lnTo>
                  <a:pt x="1221" y="385"/>
                </a:lnTo>
                <a:lnTo>
                  <a:pt x="1231" y="374"/>
                </a:lnTo>
                <a:lnTo>
                  <a:pt x="1231" y="369"/>
                </a:lnTo>
                <a:lnTo>
                  <a:pt x="1237" y="364"/>
                </a:lnTo>
                <a:lnTo>
                  <a:pt x="1247" y="353"/>
                </a:lnTo>
                <a:lnTo>
                  <a:pt x="1242" y="353"/>
                </a:lnTo>
                <a:lnTo>
                  <a:pt x="1231" y="364"/>
                </a:lnTo>
                <a:lnTo>
                  <a:pt x="1237" y="364"/>
                </a:lnTo>
                <a:lnTo>
                  <a:pt x="1226" y="369"/>
                </a:lnTo>
                <a:lnTo>
                  <a:pt x="1216" y="379"/>
                </a:lnTo>
                <a:lnTo>
                  <a:pt x="1211" y="385"/>
                </a:lnTo>
                <a:lnTo>
                  <a:pt x="1216" y="385"/>
                </a:lnTo>
                <a:lnTo>
                  <a:pt x="1211" y="390"/>
                </a:lnTo>
                <a:lnTo>
                  <a:pt x="2276" y="2364"/>
                </a:lnTo>
                <a:lnTo>
                  <a:pt x="1330" y="291"/>
                </a:lnTo>
                <a:lnTo>
                  <a:pt x="1335" y="286"/>
                </a:lnTo>
                <a:lnTo>
                  <a:pt x="1330" y="286"/>
                </a:lnTo>
                <a:lnTo>
                  <a:pt x="1330" y="291"/>
                </a:lnTo>
                <a:lnTo>
                  <a:pt x="2276" y="2364"/>
                </a:lnTo>
                <a:lnTo>
                  <a:pt x="1341" y="369"/>
                </a:lnTo>
                <a:lnTo>
                  <a:pt x="1346" y="364"/>
                </a:lnTo>
                <a:lnTo>
                  <a:pt x="1341" y="364"/>
                </a:lnTo>
                <a:lnTo>
                  <a:pt x="1335" y="369"/>
                </a:lnTo>
                <a:lnTo>
                  <a:pt x="1341" y="369"/>
                </a:lnTo>
                <a:lnTo>
                  <a:pt x="2276" y="2364"/>
                </a:lnTo>
                <a:lnTo>
                  <a:pt x="826" y="790"/>
                </a:lnTo>
                <a:lnTo>
                  <a:pt x="831" y="790"/>
                </a:lnTo>
                <a:lnTo>
                  <a:pt x="831" y="785"/>
                </a:lnTo>
                <a:lnTo>
                  <a:pt x="821" y="785"/>
                </a:lnTo>
                <a:lnTo>
                  <a:pt x="821" y="790"/>
                </a:lnTo>
                <a:lnTo>
                  <a:pt x="816" y="790"/>
                </a:lnTo>
                <a:lnTo>
                  <a:pt x="821" y="790"/>
                </a:lnTo>
                <a:lnTo>
                  <a:pt x="821" y="795"/>
                </a:lnTo>
                <a:lnTo>
                  <a:pt x="821" y="790"/>
                </a:lnTo>
                <a:lnTo>
                  <a:pt x="821" y="795"/>
                </a:lnTo>
                <a:lnTo>
                  <a:pt x="826" y="790"/>
                </a:lnTo>
                <a:lnTo>
                  <a:pt x="826" y="795"/>
                </a:lnTo>
                <a:lnTo>
                  <a:pt x="826" y="790"/>
                </a:lnTo>
                <a:lnTo>
                  <a:pt x="2276" y="2364"/>
                </a:lnTo>
                <a:lnTo>
                  <a:pt x="1122" y="920"/>
                </a:lnTo>
                <a:lnTo>
                  <a:pt x="1122" y="915"/>
                </a:lnTo>
                <a:lnTo>
                  <a:pt x="1117" y="915"/>
                </a:lnTo>
                <a:lnTo>
                  <a:pt x="1107" y="915"/>
                </a:lnTo>
                <a:lnTo>
                  <a:pt x="1102" y="915"/>
                </a:lnTo>
                <a:lnTo>
                  <a:pt x="1096" y="920"/>
                </a:lnTo>
                <a:lnTo>
                  <a:pt x="1091" y="925"/>
                </a:lnTo>
                <a:lnTo>
                  <a:pt x="1086" y="925"/>
                </a:lnTo>
                <a:lnTo>
                  <a:pt x="1091" y="925"/>
                </a:lnTo>
                <a:lnTo>
                  <a:pt x="1086" y="935"/>
                </a:lnTo>
                <a:lnTo>
                  <a:pt x="1086" y="940"/>
                </a:lnTo>
                <a:lnTo>
                  <a:pt x="1081" y="946"/>
                </a:lnTo>
                <a:lnTo>
                  <a:pt x="1086" y="946"/>
                </a:lnTo>
                <a:lnTo>
                  <a:pt x="1091" y="946"/>
                </a:lnTo>
                <a:lnTo>
                  <a:pt x="1086" y="951"/>
                </a:lnTo>
                <a:lnTo>
                  <a:pt x="1091" y="946"/>
                </a:lnTo>
                <a:lnTo>
                  <a:pt x="1096" y="946"/>
                </a:lnTo>
                <a:lnTo>
                  <a:pt x="1091" y="951"/>
                </a:lnTo>
                <a:lnTo>
                  <a:pt x="1096" y="946"/>
                </a:lnTo>
                <a:lnTo>
                  <a:pt x="1096" y="951"/>
                </a:lnTo>
                <a:lnTo>
                  <a:pt x="1102" y="946"/>
                </a:lnTo>
                <a:lnTo>
                  <a:pt x="1107" y="946"/>
                </a:lnTo>
                <a:lnTo>
                  <a:pt x="1112" y="940"/>
                </a:lnTo>
                <a:lnTo>
                  <a:pt x="1117" y="935"/>
                </a:lnTo>
                <a:lnTo>
                  <a:pt x="1122" y="935"/>
                </a:lnTo>
                <a:lnTo>
                  <a:pt x="1122" y="925"/>
                </a:lnTo>
                <a:lnTo>
                  <a:pt x="1122" y="920"/>
                </a:lnTo>
                <a:lnTo>
                  <a:pt x="2276" y="2364"/>
                </a:lnTo>
                <a:lnTo>
                  <a:pt x="1029" y="551"/>
                </a:lnTo>
                <a:lnTo>
                  <a:pt x="1024" y="556"/>
                </a:lnTo>
                <a:lnTo>
                  <a:pt x="1029" y="556"/>
                </a:lnTo>
                <a:lnTo>
                  <a:pt x="1034" y="556"/>
                </a:lnTo>
                <a:lnTo>
                  <a:pt x="1034" y="551"/>
                </a:lnTo>
                <a:lnTo>
                  <a:pt x="1039" y="546"/>
                </a:lnTo>
                <a:lnTo>
                  <a:pt x="1029" y="551"/>
                </a:lnTo>
                <a:lnTo>
                  <a:pt x="2276" y="2364"/>
                </a:lnTo>
                <a:lnTo>
                  <a:pt x="1055" y="842"/>
                </a:lnTo>
                <a:lnTo>
                  <a:pt x="1055" y="837"/>
                </a:lnTo>
                <a:lnTo>
                  <a:pt x="1050" y="837"/>
                </a:lnTo>
                <a:lnTo>
                  <a:pt x="1050" y="842"/>
                </a:lnTo>
                <a:lnTo>
                  <a:pt x="1055" y="842"/>
                </a:lnTo>
                <a:lnTo>
                  <a:pt x="2276" y="2364"/>
                </a:lnTo>
                <a:lnTo>
                  <a:pt x="1003" y="592"/>
                </a:lnTo>
                <a:lnTo>
                  <a:pt x="998" y="598"/>
                </a:lnTo>
                <a:lnTo>
                  <a:pt x="998" y="603"/>
                </a:lnTo>
                <a:lnTo>
                  <a:pt x="1003" y="598"/>
                </a:lnTo>
                <a:lnTo>
                  <a:pt x="1013" y="592"/>
                </a:lnTo>
                <a:lnTo>
                  <a:pt x="1008" y="592"/>
                </a:lnTo>
                <a:lnTo>
                  <a:pt x="1003" y="592"/>
                </a:lnTo>
                <a:lnTo>
                  <a:pt x="2276" y="2364"/>
                </a:lnTo>
                <a:lnTo>
                  <a:pt x="1034" y="629"/>
                </a:lnTo>
                <a:lnTo>
                  <a:pt x="1034" y="634"/>
                </a:lnTo>
                <a:lnTo>
                  <a:pt x="1029" y="634"/>
                </a:lnTo>
                <a:lnTo>
                  <a:pt x="1034" y="634"/>
                </a:lnTo>
                <a:lnTo>
                  <a:pt x="1029" y="639"/>
                </a:lnTo>
                <a:lnTo>
                  <a:pt x="1029" y="634"/>
                </a:lnTo>
                <a:lnTo>
                  <a:pt x="1029" y="639"/>
                </a:lnTo>
                <a:lnTo>
                  <a:pt x="1034" y="639"/>
                </a:lnTo>
                <a:lnTo>
                  <a:pt x="1044" y="629"/>
                </a:lnTo>
                <a:lnTo>
                  <a:pt x="1050" y="624"/>
                </a:lnTo>
                <a:lnTo>
                  <a:pt x="1060" y="618"/>
                </a:lnTo>
                <a:lnTo>
                  <a:pt x="1055" y="618"/>
                </a:lnTo>
                <a:lnTo>
                  <a:pt x="1050" y="624"/>
                </a:lnTo>
                <a:lnTo>
                  <a:pt x="1034" y="629"/>
                </a:lnTo>
                <a:lnTo>
                  <a:pt x="2276" y="2364"/>
                </a:lnTo>
                <a:lnTo>
                  <a:pt x="1008" y="499"/>
                </a:lnTo>
                <a:lnTo>
                  <a:pt x="1013" y="499"/>
                </a:lnTo>
                <a:lnTo>
                  <a:pt x="1024" y="489"/>
                </a:lnTo>
                <a:lnTo>
                  <a:pt x="1034" y="478"/>
                </a:lnTo>
                <a:lnTo>
                  <a:pt x="1029" y="478"/>
                </a:lnTo>
                <a:lnTo>
                  <a:pt x="1018" y="489"/>
                </a:lnTo>
                <a:lnTo>
                  <a:pt x="1008" y="499"/>
                </a:lnTo>
                <a:lnTo>
                  <a:pt x="2276" y="2364"/>
                </a:lnTo>
                <a:lnTo>
                  <a:pt x="982" y="644"/>
                </a:lnTo>
                <a:lnTo>
                  <a:pt x="992" y="639"/>
                </a:lnTo>
                <a:lnTo>
                  <a:pt x="992" y="634"/>
                </a:lnTo>
                <a:lnTo>
                  <a:pt x="987" y="634"/>
                </a:lnTo>
                <a:lnTo>
                  <a:pt x="982" y="644"/>
                </a:lnTo>
                <a:lnTo>
                  <a:pt x="2276" y="2364"/>
                </a:lnTo>
                <a:lnTo>
                  <a:pt x="998" y="587"/>
                </a:lnTo>
                <a:lnTo>
                  <a:pt x="987" y="592"/>
                </a:lnTo>
                <a:lnTo>
                  <a:pt x="992" y="592"/>
                </a:lnTo>
                <a:lnTo>
                  <a:pt x="998" y="592"/>
                </a:lnTo>
                <a:lnTo>
                  <a:pt x="998" y="587"/>
                </a:lnTo>
                <a:lnTo>
                  <a:pt x="2276" y="2364"/>
                </a:lnTo>
                <a:lnTo>
                  <a:pt x="992" y="816"/>
                </a:lnTo>
                <a:lnTo>
                  <a:pt x="992" y="821"/>
                </a:lnTo>
                <a:lnTo>
                  <a:pt x="987" y="821"/>
                </a:lnTo>
                <a:lnTo>
                  <a:pt x="992" y="821"/>
                </a:lnTo>
                <a:lnTo>
                  <a:pt x="992" y="816"/>
                </a:lnTo>
                <a:lnTo>
                  <a:pt x="2276" y="2364"/>
                </a:lnTo>
                <a:lnTo>
                  <a:pt x="992" y="837"/>
                </a:lnTo>
                <a:lnTo>
                  <a:pt x="992" y="831"/>
                </a:lnTo>
                <a:lnTo>
                  <a:pt x="987" y="837"/>
                </a:lnTo>
                <a:lnTo>
                  <a:pt x="987" y="842"/>
                </a:lnTo>
                <a:lnTo>
                  <a:pt x="992" y="842"/>
                </a:lnTo>
                <a:lnTo>
                  <a:pt x="987" y="842"/>
                </a:lnTo>
                <a:lnTo>
                  <a:pt x="992" y="837"/>
                </a:lnTo>
                <a:lnTo>
                  <a:pt x="2276" y="2364"/>
                </a:lnTo>
                <a:lnTo>
                  <a:pt x="987" y="837"/>
                </a:lnTo>
                <a:lnTo>
                  <a:pt x="987" y="831"/>
                </a:lnTo>
                <a:lnTo>
                  <a:pt x="992" y="837"/>
                </a:lnTo>
                <a:lnTo>
                  <a:pt x="987" y="837"/>
                </a:lnTo>
                <a:lnTo>
                  <a:pt x="2276" y="2364"/>
                </a:lnTo>
                <a:lnTo>
                  <a:pt x="1096" y="785"/>
                </a:lnTo>
                <a:lnTo>
                  <a:pt x="1096" y="779"/>
                </a:lnTo>
                <a:lnTo>
                  <a:pt x="1091" y="779"/>
                </a:lnTo>
                <a:lnTo>
                  <a:pt x="1096" y="785"/>
                </a:lnTo>
                <a:lnTo>
                  <a:pt x="2276" y="2364"/>
                </a:lnTo>
                <a:lnTo>
                  <a:pt x="1086" y="790"/>
                </a:lnTo>
                <a:lnTo>
                  <a:pt x="1091" y="790"/>
                </a:lnTo>
                <a:lnTo>
                  <a:pt x="1091" y="785"/>
                </a:lnTo>
                <a:lnTo>
                  <a:pt x="1086" y="790"/>
                </a:lnTo>
                <a:lnTo>
                  <a:pt x="2276" y="2364"/>
                </a:lnTo>
                <a:lnTo>
                  <a:pt x="1091" y="572"/>
                </a:lnTo>
                <a:lnTo>
                  <a:pt x="1081" y="582"/>
                </a:lnTo>
                <a:lnTo>
                  <a:pt x="1091" y="577"/>
                </a:lnTo>
                <a:lnTo>
                  <a:pt x="1091" y="572"/>
                </a:lnTo>
                <a:lnTo>
                  <a:pt x="2276" y="2364"/>
                </a:lnTo>
                <a:lnTo>
                  <a:pt x="1086" y="842"/>
                </a:lnTo>
                <a:lnTo>
                  <a:pt x="1081" y="852"/>
                </a:lnTo>
                <a:lnTo>
                  <a:pt x="1086" y="847"/>
                </a:lnTo>
                <a:lnTo>
                  <a:pt x="1086" y="852"/>
                </a:lnTo>
                <a:lnTo>
                  <a:pt x="1086" y="847"/>
                </a:lnTo>
                <a:lnTo>
                  <a:pt x="1091" y="847"/>
                </a:lnTo>
                <a:lnTo>
                  <a:pt x="1091" y="842"/>
                </a:lnTo>
                <a:lnTo>
                  <a:pt x="1086" y="842"/>
                </a:lnTo>
                <a:lnTo>
                  <a:pt x="2276" y="2364"/>
                </a:lnTo>
                <a:lnTo>
                  <a:pt x="1091" y="608"/>
                </a:lnTo>
                <a:lnTo>
                  <a:pt x="1096" y="608"/>
                </a:lnTo>
                <a:lnTo>
                  <a:pt x="1107" y="603"/>
                </a:lnTo>
                <a:lnTo>
                  <a:pt x="1107" y="598"/>
                </a:lnTo>
                <a:lnTo>
                  <a:pt x="1096" y="598"/>
                </a:lnTo>
                <a:lnTo>
                  <a:pt x="1091" y="608"/>
                </a:lnTo>
                <a:lnTo>
                  <a:pt x="2276" y="2364"/>
                </a:lnTo>
                <a:lnTo>
                  <a:pt x="1065" y="530"/>
                </a:lnTo>
                <a:lnTo>
                  <a:pt x="1065" y="535"/>
                </a:lnTo>
                <a:lnTo>
                  <a:pt x="1070" y="535"/>
                </a:lnTo>
                <a:lnTo>
                  <a:pt x="1076" y="530"/>
                </a:lnTo>
                <a:lnTo>
                  <a:pt x="1081" y="525"/>
                </a:lnTo>
                <a:lnTo>
                  <a:pt x="1076" y="520"/>
                </a:lnTo>
                <a:lnTo>
                  <a:pt x="1070" y="525"/>
                </a:lnTo>
                <a:lnTo>
                  <a:pt x="1065" y="530"/>
                </a:lnTo>
                <a:lnTo>
                  <a:pt x="2276" y="2364"/>
                </a:lnTo>
                <a:lnTo>
                  <a:pt x="1070" y="774"/>
                </a:lnTo>
                <a:lnTo>
                  <a:pt x="1060" y="774"/>
                </a:lnTo>
                <a:lnTo>
                  <a:pt x="1055" y="790"/>
                </a:lnTo>
                <a:lnTo>
                  <a:pt x="1065" y="785"/>
                </a:lnTo>
                <a:lnTo>
                  <a:pt x="1076" y="774"/>
                </a:lnTo>
                <a:lnTo>
                  <a:pt x="1070" y="774"/>
                </a:lnTo>
                <a:lnTo>
                  <a:pt x="2276" y="2364"/>
                </a:lnTo>
                <a:lnTo>
                  <a:pt x="1081" y="405"/>
                </a:lnTo>
                <a:lnTo>
                  <a:pt x="1086" y="400"/>
                </a:lnTo>
                <a:lnTo>
                  <a:pt x="1096" y="395"/>
                </a:lnTo>
                <a:lnTo>
                  <a:pt x="1102" y="390"/>
                </a:lnTo>
                <a:lnTo>
                  <a:pt x="1096" y="385"/>
                </a:lnTo>
                <a:lnTo>
                  <a:pt x="1086" y="390"/>
                </a:lnTo>
                <a:lnTo>
                  <a:pt x="1076" y="400"/>
                </a:lnTo>
                <a:lnTo>
                  <a:pt x="1081" y="400"/>
                </a:lnTo>
                <a:lnTo>
                  <a:pt x="1081" y="405"/>
                </a:lnTo>
                <a:lnTo>
                  <a:pt x="2276" y="2364"/>
                </a:lnTo>
                <a:lnTo>
                  <a:pt x="1050" y="587"/>
                </a:lnTo>
                <a:lnTo>
                  <a:pt x="1055" y="587"/>
                </a:lnTo>
                <a:lnTo>
                  <a:pt x="1060" y="587"/>
                </a:lnTo>
                <a:lnTo>
                  <a:pt x="1060" y="582"/>
                </a:lnTo>
                <a:lnTo>
                  <a:pt x="1065" y="582"/>
                </a:lnTo>
                <a:lnTo>
                  <a:pt x="1065" y="577"/>
                </a:lnTo>
                <a:lnTo>
                  <a:pt x="1060" y="577"/>
                </a:lnTo>
                <a:lnTo>
                  <a:pt x="1055" y="582"/>
                </a:lnTo>
                <a:lnTo>
                  <a:pt x="1050" y="582"/>
                </a:lnTo>
                <a:lnTo>
                  <a:pt x="1050" y="587"/>
                </a:lnTo>
                <a:lnTo>
                  <a:pt x="2276" y="2364"/>
                </a:lnTo>
                <a:lnTo>
                  <a:pt x="1231" y="753"/>
                </a:lnTo>
                <a:lnTo>
                  <a:pt x="1242" y="743"/>
                </a:lnTo>
                <a:lnTo>
                  <a:pt x="1242" y="738"/>
                </a:lnTo>
                <a:lnTo>
                  <a:pt x="1237" y="738"/>
                </a:lnTo>
                <a:lnTo>
                  <a:pt x="1226" y="743"/>
                </a:lnTo>
                <a:lnTo>
                  <a:pt x="1221" y="748"/>
                </a:lnTo>
                <a:lnTo>
                  <a:pt x="1221" y="753"/>
                </a:lnTo>
                <a:lnTo>
                  <a:pt x="1226" y="759"/>
                </a:lnTo>
                <a:lnTo>
                  <a:pt x="1231" y="753"/>
                </a:lnTo>
                <a:lnTo>
                  <a:pt x="2276" y="2364"/>
                </a:lnTo>
                <a:lnTo>
                  <a:pt x="1226" y="322"/>
                </a:lnTo>
                <a:lnTo>
                  <a:pt x="1226" y="327"/>
                </a:lnTo>
                <a:lnTo>
                  <a:pt x="1216" y="333"/>
                </a:lnTo>
                <a:lnTo>
                  <a:pt x="1206" y="343"/>
                </a:lnTo>
                <a:lnTo>
                  <a:pt x="1211" y="343"/>
                </a:lnTo>
                <a:lnTo>
                  <a:pt x="1200" y="353"/>
                </a:lnTo>
                <a:lnTo>
                  <a:pt x="1206" y="348"/>
                </a:lnTo>
                <a:lnTo>
                  <a:pt x="1206" y="353"/>
                </a:lnTo>
                <a:lnTo>
                  <a:pt x="1206" y="359"/>
                </a:lnTo>
                <a:lnTo>
                  <a:pt x="1211" y="353"/>
                </a:lnTo>
                <a:lnTo>
                  <a:pt x="1211" y="359"/>
                </a:lnTo>
                <a:lnTo>
                  <a:pt x="1221" y="353"/>
                </a:lnTo>
                <a:lnTo>
                  <a:pt x="1216" y="353"/>
                </a:lnTo>
                <a:lnTo>
                  <a:pt x="1221" y="353"/>
                </a:lnTo>
                <a:lnTo>
                  <a:pt x="1221" y="359"/>
                </a:lnTo>
                <a:lnTo>
                  <a:pt x="1226" y="353"/>
                </a:lnTo>
                <a:lnTo>
                  <a:pt x="1237" y="343"/>
                </a:lnTo>
                <a:lnTo>
                  <a:pt x="1242" y="343"/>
                </a:lnTo>
                <a:lnTo>
                  <a:pt x="1242" y="338"/>
                </a:lnTo>
                <a:lnTo>
                  <a:pt x="1242" y="333"/>
                </a:lnTo>
                <a:lnTo>
                  <a:pt x="1247" y="333"/>
                </a:lnTo>
                <a:lnTo>
                  <a:pt x="1247" y="327"/>
                </a:lnTo>
                <a:lnTo>
                  <a:pt x="1247" y="322"/>
                </a:lnTo>
                <a:lnTo>
                  <a:pt x="1242" y="322"/>
                </a:lnTo>
                <a:lnTo>
                  <a:pt x="1237" y="322"/>
                </a:lnTo>
                <a:lnTo>
                  <a:pt x="1226" y="322"/>
                </a:lnTo>
                <a:lnTo>
                  <a:pt x="2276" y="2364"/>
                </a:lnTo>
                <a:lnTo>
                  <a:pt x="1242" y="457"/>
                </a:lnTo>
                <a:lnTo>
                  <a:pt x="1237" y="457"/>
                </a:lnTo>
                <a:lnTo>
                  <a:pt x="1231" y="457"/>
                </a:lnTo>
                <a:lnTo>
                  <a:pt x="1226" y="463"/>
                </a:lnTo>
                <a:lnTo>
                  <a:pt x="1221" y="468"/>
                </a:lnTo>
                <a:lnTo>
                  <a:pt x="1226" y="468"/>
                </a:lnTo>
                <a:lnTo>
                  <a:pt x="1221" y="468"/>
                </a:lnTo>
                <a:lnTo>
                  <a:pt x="1226" y="473"/>
                </a:lnTo>
                <a:lnTo>
                  <a:pt x="1221" y="478"/>
                </a:lnTo>
                <a:lnTo>
                  <a:pt x="1226" y="473"/>
                </a:lnTo>
                <a:lnTo>
                  <a:pt x="1226" y="478"/>
                </a:lnTo>
                <a:lnTo>
                  <a:pt x="1231" y="473"/>
                </a:lnTo>
                <a:lnTo>
                  <a:pt x="1237" y="468"/>
                </a:lnTo>
                <a:lnTo>
                  <a:pt x="1242" y="468"/>
                </a:lnTo>
                <a:lnTo>
                  <a:pt x="1242" y="463"/>
                </a:lnTo>
                <a:lnTo>
                  <a:pt x="1242" y="457"/>
                </a:lnTo>
                <a:lnTo>
                  <a:pt x="2276" y="2364"/>
                </a:lnTo>
                <a:lnTo>
                  <a:pt x="1081" y="889"/>
                </a:lnTo>
                <a:lnTo>
                  <a:pt x="1086" y="883"/>
                </a:lnTo>
                <a:lnTo>
                  <a:pt x="1081" y="883"/>
                </a:lnTo>
                <a:lnTo>
                  <a:pt x="1081" y="889"/>
                </a:lnTo>
                <a:lnTo>
                  <a:pt x="2276" y="2364"/>
                </a:lnTo>
                <a:lnTo>
                  <a:pt x="1190" y="244"/>
                </a:lnTo>
                <a:lnTo>
                  <a:pt x="1190" y="250"/>
                </a:lnTo>
                <a:lnTo>
                  <a:pt x="1195" y="250"/>
                </a:lnTo>
                <a:lnTo>
                  <a:pt x="1200" y="250"/>
                </a:lnTo>
                <a:lnTo>
                  <a:pt x="1211" y="239"/>
                </a:lnTo>
                <a:lnTo>
                  <a:pt x="1211" y="234"/>
                </a:lnTo>
                <a:lnTo>
                  <a:pt x="1200" y="234"/>
                </a:lnTo>
                <a:lnTo>
                  <a:pt x="1190" y="239"/>
                </a:lnTo>
                <a:lnTo>
                  <a:pt x="1190" y="244"/>
                </a:lnTo>
                <a:lnTo>
                  <a:pt x="2276" y="2364"/>
                </a:lnTo>
                <a:lnTo>
                  <a:pt x="1247" y="213"/>
                </a:lnTo>
                <a:lnTo>
                  <a:pt x="1252" y="213"/>
                </a:lnTo>
                <a:lnTo>
                  <a:pt x="1252" y="208"/>
                </a:lnTo>
                <a:lnTo>
                  <a:pt x="1257" y="208"/>
                </a:lnTo>
                <a:lnTo>
                  <a:pt x="1252" y="203"/>
                </a:lnTo>
                <a:lnTo>
                  <a:pt x="1247" y="203"/>
                </a:lnTo>
                <a:lnTo>
                  <a:pt x="1247" y="208"/>
                </a:lnTo>
                <a:lnTo>
                  <a:pt x="1247" y="213"/>
                </a:lnTo>
                <a:lnTo>
                  <a:pt x="2276" y="2364"/>
                </a:lnTo>
                <a:lnTo>
                  <a:pt x="1221" y="722"/>
                </a:lnTo>
                <a:lnTo>
                  <a:pt x="1221" y="717"/>
                </a:lnTo>
                <a:lnTo>
                  <a:pt x="1216" y="717"/>
                </a:lnTo>
                <a:lnTo>
                  <a:pt x="1211" y="717"/>
                </a:lnTo>
                <a:lnTo>
                  <a:pt x="1211" y="722"/>
                </a:lnTo>
                <a:lnTo>
                  <a:pt x="1206" y="722"/>
                </a:lnTo>
                <a:lnTo>
                  <a:pt x="1206" y="727"/>
                </a:lnTo>
                <a:lnTo>
                  <a:pt x="1206" y="733"/>
                </a:lnTo>
                <a:lnTo>
                  <a:pt x="1211" y="733"/>
                </a:lnTo>
                <a:lnTo>
                  <a:pt x="1211" y="727"/>
                </a:lnTo>
                <a:lnTo>
                  <a:pt x="1211" y="733"/>
                </a:lnTo>
                <a:lnTo>
                  <a:pt x="1211" y="727"/>
                </a:lnTo>
                <a:lnTo>
                  <a:pt x="1216" y="727"/>
                </a:lnTo>
                <a:lnTo>
                  <a:pt x="1221" y="727"/>
                </a:lnTo>
                <a:lnTo>
                  <a:pt x="1221" y="722"/>
                </a:lnTo>
                <a:lnTo>
                  <a:pt x="2276" y="2364"/>
                </a:lnTo>
                <a:lnTo>
                  <a:pt x="1231" y="540"/>
                </a:lnTo>
                <a:lnTo>
                  <a:pt x="1237" y="540"/>
                </a:lnTo>
                <a:lnTo>
                  <a:pt x="1237" y="535"/>
                </a:lnTo>
                <a:lnTo>
                  <a:pt x="1242" y="535"/>
                </a:lnTo>
                <a:lnTo>
                  <a:pt x="1242" y="530"/>
                </a:lnTo>
                <a:lnTo>
                  <a:pt x="1231" y="535"/>
                </a:lnTo>
                <a:lnTo>
                  <a:pt x="1231" y="540"/>
                </a:lnTo>
                <a:lnTo>
                  <a:pt x="2276" y="2364"/>
                </a:lnTo>
                <a:lnTo>
                  <a:pt x="1237" y="535"/>
                </a:lnTo>
                <a:lnTo>
                  <a:pt x="1231" y="540"/>
                </a:lnTo>
                <a:lnTo>
                  <a:pt x="1231" y="535"/>
                </a:lnTo>
                <a:lnTo>
                  <a:pt x="1237" y="535"/>
                </a:lnTo>
                <a:lnTo>
                  <a:pt x="2276" y="2364"/>
                </a:lnTo>
                <a:lnTo>
                  <a:pt x="1206" y="483"/>
                </a:lnTo>
                <a:lnTo>
                  <a:pt x="1211" y="483"/>
                </a:lnTo>
                <a:lnTo>
                  <a:pt x="1211" y="478"/>
                </a:lnTo>
                <a:lnTo>
                  <a:pt x="1206" y="478"/>
                </a:lnTo>
                <a:lnTo>
                  <a:pt x="1200" y="483"/>
                </a:lnTo>
                <a:lnTo>
                  <a:pt x="1206" y="483"/>
                </a:lnTo>
                <a:lnTo>
                  <a:pt x="2276" y="2364"/>
                </a:lnTo>
                <a:lnTo>
                  <a:pt x="1055" y="411"/>
                </a:lnTo>
                <a:lnTo>
                  <a:pt x="1055" y="416"/>
                </a:lnTo>
                <a:lnTo>
                  <a:pt x="1060" y="416"/>
                </a:lnTo>
                <a:lnTo>
                  <a:pt x="1065" y="411"/>
                </a:lnTo>
                <a:lnTo>
                  <a:pt x="1065" y="405"/>
                </a:lnTo>
                <a:lnTo>
                  <a:pt x="1055" y="411"/>
                </a:lnTo>
                <a:lnTo>
                  <a:pt x="2276" y="2364"/>
                </a:lnTo>
                <a:lnTo>
                  <a:pt x="1065" y="411"/>
                </a:lnTo>
                <a:lnTo>
                  <a:pt x="1060" y="416"/>
                </a:lnTo>
                <a:lnTo>
                  <a:pt x="1060" y="411"/>
                </a:lnTo>
                <a:lnTo>
                  <a:pt x="1065" y="411"/>
                </a:lnTo>
                <a:lnTo>
                  <a:pt x="2276" y="2364"/>
                </a:lnTo>
                <a:lnTo>
                  <a:pt x="1055" y="556"/>
                </a:lnTo>
                <a:lnTo>
                  <a:pt x="1060" y="556"/>
                </a:lnTo>
                <a:lnTo>
                  <a:pt x="1065" y="551"/>
                </a:lnTo>
                <a:lnTo>
                  <a:pt x="1065" y="546"/>
                </a:lnTo>
                <a:lnTo>
                  <a:pt x="1060" y="551"/>
                </a:lnTo>
                <a:lnTo>
                  <a:pt x="1050" y="551"/>
                </a:lnTo>
                <a:lnTo>
                  <a:pt x="1055" y="556"/>
                </a:lnTo>
                <a:lnTo>
                  <a:pt x="2276" y="2364"/>
                </a:lnTo>
                <a:lnTo>
                  <a:pt x="1060" y="390"/>
                </a:lnTo>
                <a:lnTo>
                  <a:pt x="1065" y="395"/>
                </a:lnTo>
                <a:lnTo>
                  <a:pt x="1060" y="395"/>
                </a:lnTo>
                <a:lnTo>
                  <a:pt x="1065" y="395"/>
                </a:lnTo>
                <a:lnTo>
                  <a:pt x="1060" y="395"/>
                </a:lnTo>
                <a:lnTo>
                  <a:pt x="1065" y="395"/>
                </a:lnTo>
                <a:lnTo>
                  <a:pt x="1065" y="390"/>
                </a:lnTo>
                <a:lnTo>
                  <a:pt x="1060" y="395"/>
                </a:lnTo>
                <a:lnTo>
                  <a:pt x="1060" y="390"/>
                </a:lnTo>
                <a:lnTo>
                  <a:pt x="2276" y="2364"/>
                </a:lnTo>
                <a:lnTo>
                  <a:pt x="1024" y="785"/>
                </a:lnTo>
                <a:lnTo>
                  <a:pt x="1024" y="779"/>
                </a:lnTo>
                <a:lnTo>
                  <a:pt x="1018" y="785"/>
                </a:lnTo>
                <a:lnTo>
                  <a:pt x="1024" y="785"/>
                </a:lnTo>
                <a:lnTo>
                  <a:pt x="2276" y="2364"/>
                </a:lnTo>
                <a:lnTo>
                  <a:pt x="1034" y="1081"/>
                </a:lnTo>
                <a:lnTo>
                  <a:pt x="1039" y="1076"/>
                </a:lnTo>
                <a:lnTo>
                  <a:pt x="1034" y="1076"/>
                </a:lnTo>
                <a:lnTo>
                  <a:pt x="1034" y="1081"/>
                </a:lnTo>
                <a:lnTo>
                  <a:pt x="2276" y="2364"/>
                </a:lnTo>
                <a:lnTo>
                  <a:pt x="1044" y="774"/>
                </a:lnTo>
                <a:lnTo>
                  <a:pt x="1044" y="779"/>
                </a:lnTo>
                <a:lnTo>
                  <a:pt x="1050" y="774"/>
                </a:lnTo>
                <a:lnTo>
                  <a:pt x="1055" y="774"/>
                </a:lnTo>
                <a:lnTo>
                  <a:pt x="1060" y="769"/>
                </a:lnTo>
                <a:lnTo>
                  <a:pt x="1055" y="764"/>
                </a:lnTo>
                <a:lnTo>
                  <a:pt x="1050" y="764"/>
                </a:lnTo>
                <a:lnTo>
                  <a:pt x="1039" y="769"/>
                </a:lnTo>
                <a:lnTo>
                  <a:pt x="1039" y="774"/>
                </a:lnTo>
                <a:lnTo>
                  <a:pt x="1039" y="774"/>
                </a:lnTo>
                <a:lnTo>
                  <a:pt x="1039" y="779"/>
                </a:lnTo>
                <a:lnTo>
                  <a:pt x="1039" y="774"/>
                </a:lnTo>
                <a:lnTo>
                  <a:pt x="1044" y="774"/>
                </a:lnTo>
                <a:lnTo>
                  <a:pt x="2276" y="2364"/>
                </a:lnTo>
                <a:lnTo>
                  <a:pt x="1034" y="795"/>
                </a:lnTo>
                <a:lnTo>
                  <a:pt x="1029" y="800"/>
                </a:lnTo>
                <a:lnTo>
                  <a:pt x="1024" y="800"/>
                </a:lnTo>
                <a:lnTo>
                  <a:pt x="1024" y="805"/>
                </a:lnTo>
                <a:lnTo>
                  <a:pt x="1029" y="800"/>
                </a:lnTo>
                <a:lnTo>
                  <a:pt x="1034" y="795"/>
                </a:lnTo>
                <a:lnTo>
                  <a:pt x="2276" y="2364"/>
                </a:lnTo>
                <a:lnTo>
                  <a:pt x="1050" y="935"/>
                </a:lnTo>
                <a:lnTo>
                  <a:pt x="1050" y="925"/>
                </a:lnTo>
                <a:lnTo>
                  <a:pt x="1044" y="925"/>
                </a:lnTo>
                <a:lnTo>
                  <a:pt x="1044" y="935"/>
                </a:lnTo>
                <a:lnTo>
                  <a:pt x="1050" y="935"/>
                </a:lnTo>
                <a:lnTo>
                  <a:pt x="2276" y="2364"/>
                </a:lnTo>
                <a:close/>
              </a:path>
            </a:pathLst>
          </a:custGeom>
          <a:solidFill>
            <a:schemeClr val="bg2">
              <a:tint val="90000"/>
            </a:schemeClr>
          </a:solidFill>
          <a:ln w="9525" cap="flat" cmpd="sng" algn="ctr">
            <a:noFill/>
            <a:prstDash val="solid"/>
            <a:round/>
            <a:headEnd type="none" w="med" len="med"/>
            <a:tailEnd type="none" w="med" len="med"/>
          </a:ln>
          <a:effectLst>
            <a:outerShdw blurRad="254000" algn="tl" rotWithShape="0">
              <a:schemeClr val="accent3">
                <a:alpha val="30000"/>
              </a:schemeClr>
            </a:outerShdw>
          </a:effectLst>
        </p:spPr>
        <p:txBody>
          <a:bodyPr vert="horz" wrap="square" lIns="91440" tIns="45720" rIns="91440" bIns="45720" anchor="t" compatLnSpc="1"/>
          <a:lstStyle/>
          <a:p>
            <a:endParaRPr kumimoji="0" lang="ja-JP" altLang="en-US"/>
          </a:p>
        </p:txBody>
      </p:sp>
      <p:sp>
        <p:nvSpPr>
          <p:cNvPr id="8" name="正方形/長方形 7"/>
          <p:cNvSpPr/>
          <p:nvPr/>
        </p:nvSpPr>
        <p:spPr>
          <a:xfrm>
            <a:off x="0" y="0"/>
            <a:ext cx="9144000" cy="6858000"/>
          </a:xfrm>
          <a:prstGeom prst="rect">
            <a:avLst/>
          </a:prstGeom>
          <a:gradFill flip="none" rotWithShape="1">
            <a:gsLst>
              <a:gs pos="0">
                <a:schemeClr val="bg1"/>
              </a:gs>
              <a:gs pos="70000">
                <a:schemeClr val="bg1">
                  <a:alpha val="0"/>
                </a:schemeClr>
              </a:gs>
            </a:gsLst>
            <a:lin ang="16200000" scaled="1"/>
            <a:tileRect/>
          </a:gradFill>
          <a:ln w="12700">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ja-JP" altLang="en-US" dirty="0"/>
          </a:p>
        </p:txBody>
      </p:sp>
      <p:grpSp>
        <p:nvGrpSpPr>
          <p:cNvPr id="2" name="図形グループ 1"/>
          <p:cNvGrpSpPr>
            <a:grpSpLocks/>
          </p:cNvGrpSpPr>
          <p:nvPr/>
        </p:nvGrpSpPr>
        <p:grpSpPr bwMode="auto">
          <a:xfrm>
            <a:off x="357158" y="4143380"/>
            <a:ext cx="6358014" cy="71438"/>
            <a:chOff x="119" y="877"/>
            <a:chExt cx="5239" cy="71"/>
          </a:xfrm>
          <a:gradFill>
            <a:gsLst>
              <a:gs pos="0">
                <a:schemeClr val="accent1">
                  <a:alpha val="40000"/>
                </a:schemeClr>
              </a:gs>
              <a:gs pos="50000">
                <a:schemeClr val="accent1">
                  <a:alpha val="70000"/>
                </a:schemeClr>
              </a:gs>
              <a:gs pos="100000">
                <a:schemeClr val="accent1">
                  <a:alpha val="40000"/>
                </a:schemeClr>
              </a:gs>
            </a:gsLst>
            <a:lin ang="0" scaled="1"/>
          </a:gradFill>
        </p:grpSpPr>
        <p:sp>
          <p:nvSpPr>
            <p:cNvPr id="11" name="フリーフォーム 10"/>
            <p:cNvSpPr>
              <a:spLocks/>
            </p:cNvSpPr>
            <p:nvPr/>
          </p:nvSpPr>
          <p:spPr bwMode="auto">
            <a:xfrm>
              <a:off x="5347" y="895"/>
              <a:ext cx="11" cy="12"/>
            </a:xfrm>
            <a:custGeom>
              <a:avLst/>
              <a:gdLst/>
              <a:ahLst/>
              <a:cxnLst>
                <a:cxn ang="0">
                  <a:pos x="11" y="12"/>
                </a:cxn>
                <a:cxn ang="0">
                  <a:pos x="11" y="0"/>
                </a:cxn>
                <a:cxn ang="0">
                  <a:pos x="0" y="0"/>
                </a:cxn>
                <a:cxn ang="0">
                  <a:pos x="0" y="12"/>
                </a:cxn>
                <a:cxn ang="0">
                  <a:pos x="0" y="12"/>
                </a:cxn>
                <a:cxn ang="0">
                  <a:pos x="11" y="12"/>
                </a:cxn>
              </a:cxnLst>
              <a:rect l="0" t="0" r="0" b="0"/>
              <a:pathLst>
                <a:path w="11" h="12">
                  <a:moveTo>
                    <a:pt x="11" y="12"/>
                  </a:moveTo>
                  <a:lnTo>
                    <a:pt x="11" y="0"/>
                  </a:lnTo>
                  <a:lnTo>
                    <a:pt x="0" y="0"/>
                  </a:lnTo>
                  <a:lnTo>
                    <a:pt x="0" y="12"/>
                  </a:lnTo>
                  <a:lnTo>
                    <a:pt x="0" y="12"/>
                  </a:lnTo>
                  <a:lnTo>
                    <a:pt x="11" y="12"/>
                  </a:lnTo>
                  <a:close/>
                </a:path>
              </a:pathLst>
            </a:custGeom>
            <a:grp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ja-JP" altLang="en-US"/>
            </a:p>
          </p:txBody>
        </p:sp>
        <p:sp>
          <p:nvSpPr>
            <p:cNvPr id="12" name="フリーフォーム 11"/>
            <p:cNvSpPr>
              <a:spLocks/>
            </p:cNvSpPr>
            <p:nvPr/>
          </p:nvSpPr>
          <p:spPr bwMode="auto">
            <a:xfrm>
              <a:off x="119" y="877"/>
              <a:ext cx="5187" cy="71"/>
            </a:xfrm>
            <a:custGeom>
              <a:avLst/>
              <a:gdLst/>
              <a:ahLst/>
              <a:cxnLst>
                <a:cxn ang="0">
                  <a:pos x="5187" y="18"/>
                </a:cxn>
                <a:cxn ang="0">
                  <a:pos x="5181" y="18"/>
                </a:cxn>
                <a:cxn ang="0">
                  <a:pos x="4946" y="12"/>
                </a:cxn>
                <a:cxn ang="0">
                  <a:pos x="4500" y="0"/>
                </a:cxn>
                <a:cxn ang="0">
                  <a:pos x="3544" y="12"/>
                </a:cxn>
                <a:cxn ang="0">
                  <a:pos x="3339" y="18"/>
                </a:cxn>
                <a:cxn ang="0">
                  <a:pos x="2916" y="18"/>
                </a:cxn>
                <a:cxn ang="0">
                  <a:pos x="2488" y="18"/>
                </a:cxn>
                <a:cxn ang="0">
                  <a:pos x="2236" y="12"/>
                </a:cxn>
                <a:cxn ang="0">
                  <a:pos x="1954" y="18"/>
                </a:cxn>
                <a:cxn ang="0">
                  <a:pos x="1256" y="18"/>
                </a:cxn>
                <a:cxn ang="0">
                  <a:pos x="628" y="18"/>
                </a:cxn>
                <a:cxn ang="0">
                  <a:pos x="259" y="18"/>
                </a:cxn>
                <a:cxn ang="0">
                  <a:pos x="42" y="18"/>
                </a:cxn>
                <a:cxn ang="0">
                  <a:pos x="0" y="18"/>
                </a:cxn>
                <a:cxn ang="0">
                  <a:pos x="30" y="41"/>
                </a:cxn>
                <a:cxn ang="0">
                  <a:pos x="59" y="53"/>
                </a:cxn>
                <a:cxn ang="0">
                  <a:pos x="218" y="65"/>
                </a:cxn>
                <a:cxn ang="0">
                  <a:pos x="564" y="65"/>
                </a:cxn>
                <a:cxn ang="0">
                  <a:pos x="1244" y="71"/>
                </a:cxn>
                <a:cxn ang="0">
                  <a:pos x="1884" y="65"/>
                </a:cxn>
                <a:cxn ang="0">
                  <a:pos x="2552" y="71"/>
                </a:cxn>
                <a:cxn ang="0">
                  <a:pos x="3632" y="71"/>
                </a:cxn>
                <a:cxn ang="0">
                  <a:pos x="4037" y="71"/>
                </a:cxn>
                <a:cxn ang="0">
                  <a:pos x="4395" y="65"/>
                </a:cxn>
                <a:cxn ang="0">
                  <a:pos x="4559" y="53"/>
                </a:cxn>
                <a:cxn ang="0">
                  <a:pos x="4864" y="53"/>
                </a:cxn>
                <a:cxn ang="0">
                  <a:pos x="4999" y="41"/>
                </a:cxn>
                <a:cxn ang="0">
                  <a:pos x="5093" y="65"/>
                </a:cxn>
                <a:cxn ang="0">
                  <a:pos x="5134" y="71"/>
                </a:cxn>
                <a:cxn ang="0">
                  <a:pos x="5157" y="30"/>
                </a:cxn>
                <a:cxn ang="0">
                  <a:pos x="5128" y="12"/>
                </a:cxn>
                <a:cxn ang="0">
                  <a:pos x="5040" y="0"/>
                </a:cxn>
                <a:cxn ang="0">
                  <a:pos x="5169" y="18"/>
                </a:cxn>
                <a:cxn ang="0">
                  <a:pos x="2271" y="65"/>
                </a:cxn>
                <a:cxn ang="0">
                  <a:pos x="922" y="65"/>
                </a:cxn>
                <a:cxn ang="0">
                  <a:pos x="470" y="53"/>
                </a:cxn>
                <a:cxn ang="0">
                  <a:pos x="781" y="53"/>
                </a:cxn>
                <a:cxn ang="0">
                  <a:pos x="1432" y="53"/>
                </a:cxn>
                <a:cxn ang="0">
                  <a:pos x="1796" y="53"/>
                </a:cxn>
                <a:cxn ang="0">
                  <a:pos x="2089" y="53"/>
                </a:cxn>
                <a:cxn ang="0">
                  <a:pos x="2312" y="53"/>
                </a:cxn>
                <a:cxn ang="0">
                  <a:pos x="2687" y="65"/>
                </a:cxn>
                <a:cxn ang="0">
                  <a:pos x="3210" y="65"/>
                </a:cxn>
                <a:cxn ang="0">
                  <a:pos x="3784" y="53"/>
                </a:cxn>
                <a:cxn ang="0">
                  <a:pos x="4160" y="53"/>
                </a:cxn>
                <a:cxn ang="0">
                  <a:pos x="3796" y="71"/>
                </a:cxn>
              </a:cxnLst>
              <a:rect l="0" t="0" r="0" b="0"/>
              <a:pathLst>
                <a:path w="5187" h="71">
                  <a:moveTo>
                    <a:pt x="5169" y="18"/>
                  </a:moveTo>
                  <a:lnTo>
                    <a:pt x="5187" y="18"/>
                  </a:lnTo>
                  <a:lnTo>
                    <a:pt x="5181" y="18"/>
                  </a:lnTo>
                  <a:lnTo>
                    <a:pt x="5181" y="18"/>
                  </a:lnTo>
                  <a:lnTo>
                    <a:pt x="5169" y="18"/>
                  </a:lnTo>
                  <a:lnTo>
                    <a:pt x="4946" y="12"/>
                  </a:lnTo>
                  <a:lnTo>
                    <a:pt x="4729" y="12"/>
                  </a:lnTo>
                  <a:lnTo>
                    <a:pt x="4500" y="0"/>
                  </a:lnTo>
                  <a:lnTo>
                    <a:pt x="3931" y="18"/>
                  </a:lnTo>
                  <a:lnTo>
                    <a:pt x="3544" y="12"/>
                  </a:lnTo>
                  <a:lnTo>
                    <a:pt x="3438" y="18"/>
                  </a:lnTo>
                  <a:lnTo>
                    <a:pt x="3339" y="18"/>
                  </a:lnTo>
                  <a:lnTo>
                    <a:pt x="3198" y="18"/>
                  </a:lnTo>
                  <a:lnTo>
                    <a:pt x="2916" y="18"/>
                  </a:lnTo>
                  <a:lnTo>
                    <a:pt x="2699" y="18"/>
                  </a:lnTo>
                  <a:lnTo>
                    <a:pt x="2488" y="18"/>
                  </a:lnTo>
                  <a:lnTo>
                    <a:pt x="2330" y="18"/>
                  </a:lnTo>
                  <a:lnTo>
                    <a:pt x="2236" y="12"/>
                  </a:lnTo>
                  <a:lnTo>
                    <a:pt x="2019" y="12"/>
                  </a:lnTo>
                  <a:lnTo>
                    <a:pt x="1954" y="18"/>
                  </a:lnTo>
                  <a:lnTo>
                    <a:pt x="1596" y="18"/>
                  </a:lnTo>
                  <a:lnTo>
                    <a:pt x="1256" y="18"/>
                  </a:lnTo>
                  <a:lnTo>
                    <a:pt x="910" y="18"/>
                  </a:lnTo>
                  <a:lnTo>
                    <a:pt x="628" y="18"/>
                  </a:lnTo>
                  <a:lnTo>
                    <a:pt x="394" y="18"/>
                  </a:lnTo>
                  <a:lnTo>
                    <a:pt x="259" y="18"/>
                  </a:lnTo>
                  <a:lnTo>
                    <a:pt x="188" y="18"/>
                  </a:lnTo>
                  <a:lnTo>
                    <a:pt x="42" y="18"/>
                  </a:lnTo>
                  <a:lnTo>
                    <a:pt x="6" y="18"/>
                  </a:lnTo>
                  <a:lnTo>
                    <a:pt x="0" y="18"/>
                  </a:lnTo>
                  <a:lnTo>
                    <a:pt x="0" y="30"/>
                  </a:lnTo>
                  <a:lnTo>
                    <a:pt x="30" y="41"/>
                  </a:lnTo>
                  <a:lnTo>
                    <a:pt x="47" y="53"/>
                  </a:lnTo>
                  <a:lnTo>
                    <a:pt x="59" y="53"/>
                  </a:lnTo>
                  <a:lnTo>
                    <a:pt x="94" y="65"/>
                  </a:lnTo>
                  <a:lnTo>
                    <a:pt x="218" y="65"/>
                  </a:lnTo>
                  <a:lnTo>
                    <a:pt x="282" y="65"/>
                  </a:lnTo>
                  <a:lnTo>
                    <a:pt x="564" y="65"/>
                  </a:lnTo>
                  <a:lnTo>
                    <a:pt x="816" y="71"/>
                  </a:lnTo>
                  <a:lnTo>
                    <a:pt x="1244" y="71"/>
                  </a:lnTo>
                  <a:lnTo>
                    <a:pt x="1526" y="71"/>
                  </a:lnTo>
                  <a:lnTo>
                    <a:pt x="1884" y="65"/>
                  </a:lnTo>
                  <a:lnTo>
                    <a:pt x="2230" y="71"/>
                  </a:lnTo>
                  <a:lnTo>
                    <a:pt x="2552" y="71"/>
                  </a:lnTo>
                  <a:lnTo>
                    <a:pt x="3022" y="71"/>
                  </a:lnTo>
                  <a:lnTo>
                    <a:pt x="3632" y="71"/>
                  </a:lnTo>
                  <a:lnTo>
                    <a:pt x="3849" y="71"/>
                  </a:lnTo>
                  <a:lnTo>
                    <a:pt x="4037" y="71"/>
                  </a:lnTo>
                  <a:lnTo>
                    <a:pt x="4307" y="65"/>
                  </a:lnTo>
                  <a:lnTo>
                    <a:pt x="4395" y="65"/>
                  </a:lnTo>
                  <a:lnTo>
                    <a:pt x="4447" y="53"/>
                  </a:lnTo>
                  <a:lnTo>
                    <a:pt x="4559" y="53"/>
                  </a:lnTo>
                  <a:lnTo>
                    <a:pt x="4770" y="53"/>
                  </a:lnTo>
                  <a:lnTo>
                    <a:pt x="4864" y="53"/>
                  </a:lnTo>
                  <a:lnTo>
                    <a:pt x="4928" y="41"/>
                  </a:lnTo>
                  <a:lnTo>
                    <a:pt x="4999" y="41"/>
                  </a:lnTo>
                  <a:lnTo>
                    <a:pt x="5052" y="53"/>
                  </a:lnTo>
                  <a:lnTo>
                    <a:pt x="5093" y="65"/>
                  </a:lnTo>
                  <a:lnTo>
                    <a:pt x="5116" y="71"/>
                  </a:lnTo>
                  <a:lnTo>
                    <a:pt x="5134" y="71"/>
                  </a:lnTo>
                  <a:lnTo>
                    <a:pt x="5146" y="65"/>
                  </a:lnTo>
                  <a:lnTo>
                    <a:pt x="5157" y="30"/>
                  </a:lnTo>
                  <a:lnTo>
                    <a:pt x="5157" y="18"/>
                  </a:lnTo>
                  <a:lnTo>
                    <a:pt x="5128" y="12"/>
                  </a:lnTo>
                  <a:lnTo>
                    <a:pt x="5081" y="0"/>
                  </a:lnTo>
                  <a:lnTo>
                    <a:pt x="5040" y="0"/>
                  </a:lnTo>
                  <a:lnTo>
                    <a:pt x="4946" y="12"/>
                  </a:lnTo>
                  <a:lnTo>
                    <a:pt x="5169" y="18"/>
                  </a:lnTo>
                  <a:lnTo>
                    <a:pt x="3796" y="71"/>
                  </a:lnTo>
                  <a:lnTo>
                    <a:pt x="2271" y="65"/>
                  </a:lnTo>
                  <a:lnTo>
                    <a:pt x="1367" y="65"/>
                  </a:lnTo>
                  <a:lnTo>
                    <a:pt x="922" y="65"/>
                  </a:lnTo>
                  <a:lnTo>
                    <a:pt x="446" y="53"/>
                  </a:lnTo>
                  <a:lnTo>
                    <a:pt x="470" y="53"/>
                  </a:lnTo>
                  <a:lnTo>
                    <a:pt x="593" y="53"/>
                  </a:lnTo>
                  <a:lnTo>
                    <a:pt x="781" y="53"/>
                  </a:lnTo>
                  <a:lnTo>
                    <a:pt x="1209" y="53"/>
                  </a:lnTo>
                  <a:lnTo>
                    <a:pt x="1432" y="53"/>
                  </a:lnTo>
                  <a:lnTo>
                    <a:pt x="1579" y="53"/>
                  </a:lnTo>
                  <a:lnTo>
                    <a:pt x="1796" y="53"/>
                  </a:lnTo>
                  <a:lnTo>
                    <a:pt x="1978" y="53"/>
                  </a:lnTo>
                  <a:lnTo>
                    <a:pt x="2089" y="53"/>
                  </a:lnTo>
                  <a:lnTo>
                    <a:pt x="2165" y="53"/>
                  </a:lnTo>
                  <a:lnTo>
                    <a:pt x="2312" y="53"/>
                  </a:lnTo>
                  <a:lnTo>
                    <a:pt x="2605" y="65"/>
                  </a:lnTo>
                  <a:lnTo>
                    <a:pt x="2687" y="65"/>
                  </a:lnTo>
                  <a:lnTo>
                    <a:pt x="2863" y="53"/>
                  </a:lnTo>
                  <a:lnTo>
                    <a:pt x="3210" y="65"/>
                  </a:lnTo>
                  <a:lnTo>
                    <a:pt x="3597" y="53"/>
                  </a:lnTo>
                  <a:lnTo>
                    <a:pt x="3784" y="53"/>
                  </a:lnTo>
                  <a:lnTo>
                    <a:pt x="4048" y="53"/>
                  </a:lnTo>
                  <a:lnTo>
                    <a:pt x="4160" y="53"/>
                  </a:lnTo>
                  <a:lnTo>
                    <a:pt x="4236" y="53"/>
                  </a:lnTo>
                  <a:lnTo>
                    <a:pt x="3796" y="71"/>
                  </a:lnTo>
                  <a:lnTo>
                    <a:pt x="5169" y="18"/>
                  </a:lnTo>
                  <a:close/>
                </a:path>
              </a:pathLst>
            </a:custGeom>
            <a:grp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ja-JP" altLang="en-US"/>
            </a:p>
          </p:txBody>
        </p:sp>
      </p:grpSp>
      <p:sp>
        <p:nvSpPr>
          <p:cNvPr id="23" name="タイトル 22"/>
          <p:cNvSpPr>
            <a:spLocks noGrp="1"/>
          </p:cNvSpPr>
          <p:nvPr>
            <p:ph type="ctrTitle"/>
          </p:nvPr>
        </p:nvSpPr>
        <p:spPr>
          <a:xfrm>
            <a:off x="285720" y="2500306"/>
            <a:ext cx="6429420" cy="1512888"/>
          </a:xfrm>
        </p:spPr>
        <p:txBody>
          <a:bodyPr anchor="b"/>
          <a:lstStyle>
            <a:lvl1pPr fontAlgn="auto">
              <a:defRPr/>
            </a:lvl1pPr>
          </a:lstStyle>
          <a:p>
            <a:r>
              <a:rPr kumimoji="0" lang="ja-JP" altLang="en-US"/>
              <a:t>マスター タイトルの書式設定</a:t>
            </a:r>
            <a:endParaRPr kumimoji="0" lang="en-US"/>
          </a:p>
        </p:txBody>
      </p:sp>
      <p:sp>
        <p:nvSpPr>
          <p:cNvPr id="21" name="サブタイトル 20"/>
          <p:cNvSpPr>
            <a:spLocks noGrp="1"/>
          </p:cNvSpPr>
          <p:nvPr>
            <p:ph type="subTitle" idx="1"/>
          </p:nvPr>
        </p:nvSpPr>
        <p:spPr>
          <a:xfrm>
            <a:off x="300030" y="4314828"/>
            <a:ext cx="6400800" cy="1185874"/>
          </a:xfrm>
        </p:spPr>
        <p:txBody>
          <a:bodyPr/>
          <a:lstStyle>
            <a:lvl1pPr marL="0" indent="0" algn="ctr">
              <a:buNone/>
              <a:defRPr baseline="0">
                <a:solidFill>
                  <a:schemeClr val="tx2">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0" lang="ja-JP" altLang="en-US"/>
              <a:t>マスター サブタイトルの書式設定</a:t>
            </a:r>
            <a:endParaRPr kumimoji="0" lang="en-US"/>
          </a:p>
        </p:txBody>
      </p:sp>
      <p:sp>
        <p:nvSpPr>
          <p:cNvPr id="29" name="日付プレースホルダー 28"/>
          <p:cNvSpPr>
            <a:spLocks noGrp="1"/>
          </p:cNvSpPr>
          <p:nvPr>
            <p:ph type="dt" sz="half" idx="10"/>
          </p:nvPr>
        </p:nvSpPr>
        <p:spPr/>
        <p:txBody>
          <a:bodyPr/>
          <a:lstStyle/>
          <a:p>
            <a:pPr eaLnBrk="1" latinLnBrk="0" hangingPunct="1"/>
            <a:fld id="{2CD1DBD8-A67D-41E5-86AA-61E77FDD4AFC}" type="datetimeFigureOut">
              <a:rPr kumimoji="1" lang="en-US" smtClean="0"/>
              <a:pPr eaLnBrk="1" latinLnBrk="0" hangingPunct="1"/>
              <a:t>3/31/19</a:t>
            </a:fld>
            <a:endParaRPr kumimoji="1" lang="en-US"/>
          </a:p>
        </p:txBody>
      </p:sp>
      <p:sp>
        <p:nvSpPr>
          <p:cNvPr id="5" name="フッター プレースホルダー 4"/>
          <p:cNvSpPr>
            <a:spLocks noGrp="1"/>
          </p:cNvSpPr>
          <p:nvPr>
            <p:ph type="ftr" sz="quarter" idx="11"/>
          </p:nvPr>
        </p:nvSpPr>
        <p:spPr/>
        <p:txBody>
          <a:bodyPr/>
          <a:lstStyle/>
          <a:p>
            <a:endParaRPr kumimoji="0" lang="ja-JP" altLang="en-US"/>
          </a:p>
        </p:txBody>
      </p:sp>
      <p:sp>
        <p:nvSpPr>
          <p:cNvPr id="14" name="スライド番号プレースホルダー 13"/>
          <p:cNvSpPr>
            <a:spLocks noGrp="1"/>
          </p:cNvSpPr>
          <p:nvPr>
            <p:ph type="sldNum" sz="quarter" idx="12"/>
          </p:nvPr>
        </p:nvSpPr>
        <p:spPr/>
        <p:txBody>
          <a:bodyPr/>
          <a:lstStyle/>
          <a:p>
            <a:fld id="{CBF14F85-A994-48A2-9419-7B6980C315A3}" type="slidenum">
              <a:rPr kumimoji="0" lang="ja-JP" altLang="en-US" smtClean="0"/>
              <a:pPr eaLnBrk="1" latinLnBrk="0" hangingPunct="1"/>
              <a:t>‹#›</a:t>
            </a:fld>
            <a:endParaRPr kumimoji="0" lang="ja-JP"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0" lang="ja-JP" altLang="en-US"/>
              <a:t>マスター タイトルの書式設定</a:t>
            </a:r>
            <a:endParaRPr kumimoji="0" lang="en-US"/>
          </a:p>
        </p:txBody>
      </p:sp>
      <p:sp>
        <p:nvSpPr>
          <p:cNvPr id="3" name="縦書きテキスト プレースホルダー 2"/>
          <p:cNvSpPr>
            <a:spLocks noGrp="1"/>
          </p:cNvSpPr>
          <p:nvPr>
            <p:ph type="body" orient="vert" idx="1"/>
          </p:nvPr>
        </p:nvSpPr>
        <p:spPr/>
        <p:txBody>
          <a:bodyPr vert="eaVert"/>
          <a:lstStyle/>
          <a:p>
            <a:pPr lvl="0" eaLnBrk="1" latinLnBrk="0" hangingPunct="1"/>
            <a:r>
              <a:rPr lang="ja-JP" altLang="en-US"/>
              <a:t>マスター テキストの書式設定</a:t>
            </a:r>
          </a:p>
          <a:p>
            <a:pPr lvl="1" eaLnBrk="1" latinLnBrk="0" hangingPunct="1"/>
            <a:r>
              <a:rPr lang="ja-JP" altLang="en-US"/>
              <a:t>第 </a:t>
            </a:r>
            <a:r>
              <a:rPr lang="en-US" altLang="ja-JP"/>
              <a:t>2 </a:t>
            </a:r>
            <a:r>
              <a:rPr lang="ja-JP" altLang="en-US"/>
              <a:t>レベル</a:t>
            </a:r>
          </a:p>
          <a:p>
            <a:pPr lvl="2" eaLnBrk="1" latinLnBrk="0" hangingPunct="1"/>
            <a:r>
              <a:rPr lang="ja-JP" altLang="en-US"/>
              <a:t>第 </a:t>
            </a:r>
            <a:r>
              <a:rPr lang="en-US" altLang="ja-JP"/>
              <a:t>3 </a:t>
            </a:r>
            <a:r>
              <a:rPr lang="ja-JP" altLang="en-US"/>
              <a:t>レベル</a:t>
            </a:r>
          </a:p>
          <a:p>
            <a:pPr lvl="3" eaLnBrk="1" latinLnBrk="0" hangingPunct="1"/>
            <a:r>
              <a:rPr lang="ja-JP" altLang="en-US"/>
              <a:t>第 </a:t>
            </a:r>
            <a:r>
              <a:rPr lang="en-US" altLang="ja-JP"/>
              <a:t>4 </a:t>
            </a:r>
            <a:r>
              <a:rPr lang="ja-JP" altLang="en-US"/>
              <a:t>レベル</a:t>
            </a:r>
          </a:p>
          <a:p>
            <a:pPr lvl="4" eaLnBrk="1" latinLnBrk="0" hangingPunct="1"/>
            <a:r>
              <a:rPr lang="ja-JP" altLang="en-US"/>
              <a:t>第 </a:t>
            </a:r>
            <a:r>
              <a:rPr lang="en-US" altLang="ja-JP"/>
              <a:t>5 </a:t>
            </a:r>
            <a:r>
              <a:rPr lang="ja-JP" altLang="en-US"/>
              <a:t>レベル</a:t>
            </a:r>
            <a:endParaRPr kumimoji="0" lang="en-US"/>
          </a:p>
        </p:txBody>
      </p:sp>
      <p:sp>
        <p:nvSpPr>
          <p:cNvPr id="4" name="日付プレースホルダー 3"/>
          <p:cNvSpPr>
            <a:spLocks noGrp="1"/>
          </p:cNvSpPr>
          <p:nvPr>
            <p:ph type="dt" sz="half" idx="10"/>
          </p:nvPr>
        </p:nvSpPr>
        <p:spPr/>
        <p:txBody>
          <a:bodyPr/>
          <a:lstStyle/>
          <a:p>
            <a:pPr eaLnBrk="1" latinLnBrk="0" hangingPunct="1"/>
            <a:fld id="{2CD1DBD8-A67D-41E5-86AA-61E77FDD4AFC}" type="datetimeFigureOut">
              <a:rPr kumimoji="1" lang="en-US" smtClean="0"/>
              <a:pPr eaLnBrk="1" latinLnBrk="0" hangingPunct="1"/>
              <a:t>3/31/19</a:t>
            </a:fld>
            <a:endParaRPr kumimoji="1" lang="en-US"/>
          </a:p>
        </p:txBody>
      </p:sp>
      <p:sp>
        <p:nvSpPr>
          <p:cNvPr id="5" name="フッター プレースホルダー 4"/>
          <p:cNvSpPr>
            <a:spLocks noGrp="1"/>
          </p:cNvSpPr>
          <p:nvPr>
            <p:ph type="ftr" sz="quarter" idx="11"/>
          </p:nvPr>
        </p:nvSpPr>
        <p:spPr/>
        <p:txBody>
          <a:bodyPr/>
          <a:lstStyle/>
          <a:p>
            <a:endParaRPr kumimoji="0" lang="ja-JP" altLang="en-US"/>
          </a:p>
        </p:txBody>
      </p:sp>
      <p:sp>
        <p:nvSpPr>
          <p:cNvPr id="6" name="スライド番号プレースホルダー 5"/>
          <p:cNvSpPr>
            <a:spLocks noGrp="1"/>
          </p:cNvSpPr>
          <p:nvPr>
            <p:ph type="sldNum" sz="quarter" idx="12"/>
          </p:nvPr>
        </p:nvSpPr>
        <p:spPr/>
        <p:txBody>
          <a:bodyPr/>
          <a:lstStyle/>
          <a:p>
            <a:fld id="{CBF14F85-A994-48A2-9419-7B6980C315A3}" type="slidenum">
              <a:rPr kumimoji="0" lang="ja-JP" altLang="en-US" smtClean="0"/>
              <a:pPr eaLnBrk="1" latinLnBrk="0" hangingPunct="1"/>
              <a:t>‹#›</a:t>
            </a:fld>
            <a:endParaRPr kumimoji="0" lang="ja-JP"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929454" y="274639"/>
            <a:ext cx="1757346" cy="5851525"/>
          </a:xfrm>
        </p:spPr>
        <p:txBody>
          <a:bodyPr vert="eaVert"/>
          <a:lstStyle/>
          <a:p>
            <a:r>
              <a:rPr kumimoji="0" lang="ja-JP" altLang="en-US"/>
              <a:t>マスター タイトルの書式設定</a:t>
            </a:r>
            <a:endParaRPr kumimoji="0" lang="en-US"/>
          </a:p>
        </p:txBody>
      </p:sp>
      <p:sp>
        <p:nvSpPr>
          <p:cNvPr id="3" name="縦書きテキスト プレースホルダー 2"/>
          <p:cNvSpPr>
            <a:spLocks noGrp="1"/>
          </p:cNvSpPr>
          <p:nvPr>
            <p:ph type="body" orient="vert" idx="1"/>
          </p:nvPr>
        </p:nvSpPr>
        <p:spPr>
          <a:xfrm>
            <a:off x="457200" y="274639"/>
            <a:ext cx="6400816" cy="5851525"/>
          </a:xfrm>
        </p:spPr>
        <p:txBody>
          <a:bodyPr vert="eaVert"/>
          <a:lstStyle/>
          <a:p>
            <a:pPr lvl="0" eaLnBrk="1" latinLnBrk="0" hangingPunct="1"/>
            <a:r>
              <a:rPr lang="ja-JP" altLang="en-US"/>
              <a:t>マスター テキストの書式設定</a:t>
            </a:r>
          </a:p>
          <a:p>
            <a:pPr lvl="1" eaLnBrk="1" latinLnBrk="0" hangingPunct="1"/>
            <a:r>
              <a:rPr lang="ja-JP" altLang="en-US"/>
              <a:t>第 </a:t>
            </a:r>
            <a:r>
              <a:rPr lang="en-US" altLang="ja-JP"/>
              <a:t>2 </a:t>
            </a:r>
            <a:r>
              <a:rPr lang="ja-JP" altLang="en-US"/>
              <a:t>レベル</a:t>
            </a:r>
          </a:p>
          <a:p>
            <a:pPr lvl="2" eaLnBrk="1" latinLnBrk="0" hangingPunct="1"/>
            <a:r>
              <a:rPr lang="ja-JP" altLang="en-US"/>
              <a:t>第 </a:t>
            </a:r>
            <a:r>
              <a:rPr lang="en-US" altLang="ja-JP"/>
              <a:t>3 </a:t>
            </a:r>
            <a:r>
              <a:rPr lang="ja-JP" altLang="en-US"/>
              <a:t>レベル</a:t>
            </a:r>
          </a:p>
          <a:p>
            <a:pPr lvl="3" eaLnBrk="1" latinLnBrk="0" hangingPunct="1"/>
            <a:r>
              <a:rPr lang="ja-JP" altLang="en-US"/>
              <a:t>第 </a:t>
            </a:r>
            <a:r>
              <a:rPr lang="en-US" altLang="ja-JP"/>
              <a:t>4 </a:t>
            </a:r>
            <a:r>
              <a:rPr lang="ja-JP" altLang="en-US"/>
              <a:t>レベル</a:t>
            </a:r>
          </a:p>
          <a:p>
            <a:pPr lvl="4" eaLnBrk="1" latinLnBrk="0" hangingPunct="1"/>
            <a:r>
              <a:rPr lang="ja-JP" altLang="en-US"/>
              <a:t>第 </a:t>
            </a:r>
            <a:r>
              <a:rPr lang="en-US" altLang="ja-JP"/>
              <a:t>5 </a:t>
            </a:r>
            <a:r>
              <a:rPr lang="ja-JP" altLang="en-US"/>
              <a:t>レベル</a:t>
            </a:r>
            <a:endParaRPr kumimoji="0" lang="en-US"/>
          </a:p>
        </p:txBody>
      </p:sp>
      <p:sp>
        <p:nvSpPr>
          <p:cNvPr id="4" name="日付プレースホルダー 3"/>
          <p:cNvSpPr>
            <a:spLocks noGrp="1"/>
          </p:cNvSpPr>
          <p:nvPr>
            <p:ph type="dt" sz="half" idx="10"/>
          </p:nvPr>
        </p:nvSpPr>
        <p:spPr/>
        <p:txBody>
          <a:bodyPr/>
          <a:lstStyle/>
          <a:p>
            <a:pPr eaLnBrk="1" latinLnBrk="0" hangingPunct="1"/>
            <a:fld id="{2CD1DBD8-A67D-41E5-86AA-61E77FDD4AFC}" type="datetimeFigureOut">
              <a:rPr kumimoji="1" lang="en-US" smtClean="0"/>
              <a:pPr eaLnBrk="1" latinLnBrk="0" hangingPunct="1"/>
              <a:t>3/31/19</a:t>
            </a:fld>
            <a:endParaRPr kumimoji="1" lang="en-US"/>
          </a:p>
        </p:txBody>
      </p:sp>
      <p:sp>
        <p:nvSpPr>
          <p:cNvPr id="5" name="フッター プレースホルダー 4"/>
          <p:cNvSpPr>
            <a:spLocks noGrp="1"/>
          </p:cNvSpPr>
          <p:nvPr>
            <p:ph type="ftr" sz="quarter" idx="11"/>
          </p:nvPr>
        </p:nvSpPr>
        <p:spPr/>
        <p:txBody>
          <a:bodyPr/>
          <a:lstStyle/>
          <a:p>
            <a:endParaRPr kumimoji="0" lang="ja-JP" altLang="en-US"/>
          </a:p>
        </p:txBody>
      </p:sp>
      <p:sp>
        <p:nvSpPr>
          <p:cNvPr id="6" name="スライド番号プレースホルダー 5"/>
          <p:cNvSpPr>
            <a:spLocks noGrp="1"/>
          </p:cNvSpPr>
          <p:nvPr>
            <p:ph type="sldNum" sz="quarter" idx="12"/>
          </p:nvPr>
        </p:nvSpPr>
        <p:spPr/>
        <p:txBody>
          <a:bodyPr/>
          <a:lstStyle/>
          <a:p>
            <a:fld id="{CBF14F85-A994-48A2-9419-7B6980C315A3}" type="slidenum">
              <a:rPr kumimoji="0" lang="ja-JP" altLang="en-US" smtClean="0"/>
              <a:pPr eaLnBrk="1" latinLnBrk="0" hangingPunct="1"/>
              <a:t>‹#›</a:t>
            </a:fld>
            <a:endParaRPr kumimoji="0" lang="ja-JP"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Statement with Tag, 2">
    <p:spTree>
      <p:nvGrpSpPr>
        <p:cNvPr id="1" name=""/>
        <p:cNvGrpSpPr/>
        <p:nvPr/>
      </p:nvGrpSpPr>
      <p:grpSpPr>
        <a:xfrm>
          <a:off x="0" y="0"/>
          <a:ext cx="0" cy="0"/>
          <a:chOff x="0" y="0"/>
          <a:chExt cx="0" cy="0"/>
        </a:xfrm>
      </p:grpSpPr>
      <p:sp>
        <p:nvSpPr>
          <p:cNvPr id="2" name="Title 1"/>
          <p:cNvSpPr>
            <a:spLocks noGrp="1"/>
          </p:cNvSpPr>
          <p:nvPr>
            <p:ph type="title"/>
          </p:nvPr>
        </p:nvSpPr>
        <p:spPr>
          <a:xfrm>
            <a:off x="533400" y="2233613"/>
            <a:ext cx="8077200" cy="2057400"/>
          </a:xfrm>
        </p:spPr>
        <p:txBody>
          <a:bodyPr anchor="b" anchorCtr="0">
            <a:noAutofit/>
          </a:bodyPr>
          <a:lstStyle>
            <a:lvl1pPr algn="ctr">
              <a:defRPr sz="5400" b="1" cap="none" baseline="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533400" y="4291014"/>
            <a:ext cx="8077200" cy="1500188"/>
          </a:xfrm>
        </p:spPr>
        <p:txBody>
          <a:bodyPr anchor="t" anchorCtr="0">
            <a:normAutofit/>
          </a:bodyPr>
          <a:lstStyle>
            <a:lvl1pPr marL="0" indent="0" algn="ctr">
              <a:buNone/>
              <a:defRPr sz="3200" b="1">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18F2063C-C951-A84C-9F85-775A3B00CFE8}" type="datetime1">
              <a:rPr lang="en-US" altLang="ja-JP" smtClean="0"/>
              <a:t>3/31/19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95427B-4F08-4D50-853B-896B91565839}" type="slidenum">
              <a:rPr lang="en-US" smtClean="0"/>
              <a:pPr/>
              <a:t>‹#›</a:t>
            </a:fld>
            <a:endParaRPr lang="en-US"/>
          </a:p>
        </p:txBody>
      </p:sp>
      <p:sp>
        <p:nvSpPr>
          <p:cNvPr id="11" name="Text Placeholder 11"/>
          <p:cNvSpPr>
            <a:spLocks noGrp="1"/>
          </p:cNvSpPr>
          <p:nvPr>
            <p:ph type="body" sz="quarter" idx="13" hasCustomPrompt="1"/>
          </p:nvPr>
        </p:nvSpPr>
        <p:spPr>
          <a:xfrm>
            <a:off x="6858001" y="304800"/>
            <a:ext cx="1655064" cy="533400"/>
          </a:xfrm>
        </p:spPr>
        <p:txBody>
          <a:bodyPr anchor="b" anchorCtr="0">
            <a:noAutofit/>
          </a:bodyPr>
          <a:lstStyle>
            <a:lvl1pPr marL="0" indent="0" algn="ctr">
              <a:buNone/>
              <a:defRPr sz="2400" b="1"/>
            </a:lvl1pPr>
            <a:lvl2pPr marL="457200" indent="0">
              <a:buNone/>
              <a:defRPr sz="3200" b="1"/>
            </a:lvl2pPr>
            <a:lvl3pPr marL="914400" indent="0">
              <a:buNone/>
              <a:defRPr sz="3200" b="1"/>
            </a:lvl3pPr>
            <a:lvl4pPr marL="1371600" indent="0">
              <a:buNone/>
              <a:defRPr sz="3200" b="1"/>
            </a:lvl4pPr>
            <a:lvl5pPr marL="1828800" indent="0">
              <a:buNone/>
              <a:defRPr sz="3200" b="1"/>
            </a:lvl5pPr>
          </a:lstStyle>
          <a:p>
            <a:pPr lvl="0"/>
            <a:r>
              <a:rPr lang="en-US" dirty="0"/>
              <a:t>Text</a:t>
            </a:r>
          </a:p>
        </p:txBody>
      </p:sp>
    </p:spTree>
    <p:extLst>
      <p:ext uri="{BB962C8B-B14F-4D97-AF65-F5344CB8AC3E}">
        <p14:creationId xmlns:p14="http://schemas.microsoft.com/office/powerpoint/2010/main" val="31535478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0" lang="ja-JP" altLang="en-US"/>
              <a:t>マスター タイトルの書式設定</a:t>
            </a:r>
            <a:endParaRPr kumimoji="0" lang="en-US"/>
          </a:p>
        </p:txBody>
      </p:sp>
      <p:sp>
        <p:nvSpPr>
          <p:cNvPr id="3" name="コンテンツ プレースホルダー 2"/>
          <p:cNvSpPr>
            <a:spLocks noGrp="1"/>
          </p:cNvSpPr>
          <p:nvPr>
            <p:ph idx="1"/>
          </p:nvPr>
        </p:nvSpPr>
        <p:spPr/>
        <p:txBody>
          <a:bodyPr/>
          <a:lstStyle/>
          <a:p>
            <a:pPr lvl="0" eaLnBrk="1" latinLnBrk="0" hangingPunct="1"/>
            <a:r>
              <a:rPr lang="ja-JP" altLang="en-US"/>
              <a:t>マスター テキストの書式設定</a:t>
            </a:r>
          </a:p>
          <a:p>
            <a:pPr lvl="1" eaLnBrk="1" latinLnBrk="0" hangingPunct="1"/>
            <a:r>
              <a:rPr lang="ja-JP" altLang="en-US"/>
              <a:t>第 </a:t>
            </a:r>
            <a:r>
              <a:rPr lang="en-US" altLang="ja-JP"/>
              <a:t>2 </a:t>
            </a:r>
            <a:r>
              <a:rPr lang="ja-JP" altLang="en-US"/>
              <a:t>レベル</a:t>
            </a:r>
          </a:p>
          <a:p>
            <a:pPr lvl="2" eaLnBrk="1" latinLnBrk="0" hangingPunct="1"/>
            <a:r>
              <a:rPr lang="ja-JP" altLang="en-US"/>
              <a:t>第 </a:t>
            </a:r>
            <a:r>
              <a:rPr lang="en-US" altLang="ja-JP"/>
              <a:t>3 </a:t>
            </a:r>
            <a:r>
              <a:rPr lang="ja-JP" altLang="en-US"/>
              <a:t>レベル</a:t>
            </a:r>
          </a:p>
          <a:p>
            <a:pPr lvl="3" eaLnBrk="1" latinLnBrk="0" hangingPunct="1"/>
            <a:r>
              <a:rPr lang="ja-JP" altLang="en-US"/>
              <a:t>第 </a:t>
            </a:r>
            <a:r>
              <a:rPr lang="en-US" altLang="ja-JP"/>
              <a:t>4 </a:t>
            </a:r>
            <a:r>
              <a:rPr lang="ja-JP" altLang="en-US"/>
              <a:t>レベル</a:t>
            </a:r>
          </a:p>
          <a:p>
            <a:pPr lvl="4" eaLnBrk="1" latinLnBrk="0" hangingPunct="1"/>
            <a:r>
              <a:rPr lang="ja-JP" altLang="en-US"/>
              <a:t>第 </a:t>
            </a:r>
            <a:r>
              <a:rPr lang="en-US" altLang="ja-JP"/>
              <a:t>5 </a:t>
            </a:r>
            <a:r>
              <a:rPr lang="ja-JP" altLang="en-US"/>
              <a:t>レベル</a:t>
            </a:r>
            <a:endParaRPr kumimoji="0" lang="en-US"/>
          </a:p>
        </p:txBody>
      </p:sp>
      <p:sp>
        <p:nvSpPr>
          <p:cNvPr id="4" name="日付プレースホルダー 3"/>
          <p:cNvSpPr>
            <a:spLocks noGrp="1"/>
          </p:cNvSpPr>
          <p:nvPr>
            <p:ph type="dt" sz="half" idx="10"/>
          </p:nvPr>
        </p:nvSpPr>
        <p:spPr/>
        <p:txBody>
          <a:bodyPr/>
          <a:lstStyle/>
          <a:p>
            <a:pPr eaLnBrk="1" latinLnBrk="0" hangingPunct="1"/>
            <a:fld id="{2CD1DBD8-A67D-41E5-86AA-61E77FDD4AFC}" type="datetimeFigureOut">
              <a:rPr kumimoji="1" lang="en-US" smtClean="0"/>
              <a:pPr eaLnBrk="1" latinLnBrk="0" hangingPunct="1"/>
              <a:t>3/31/19</a:t>
            </a:fld>
            <a:endParaRPr kumimoji="1" lang="en-US"/>
          </a:p>
        </p:txBody>
      </p:sp>
      <p:sp>
        <p:nvSpPr>
          <p:cNvPr id="5" name="フッター プレースホルダー 4"/>
          <p:cNvSpPr>
            <a:spLocks noGrp="1"/>
          </p:cNvSpPr>
          <p:nvPr>
            <p:ph type="ftr" sz="quarter" idx="11"/>
          </p:nvPr>
        </p:nvSpPr>
        <p:spPr/>
        <p:txBody>
          <a:bodyPr/>
          <a:lstStyle/>
          <a:p>
            <a:endParaRPr kumimoji="0" lang="ja-JP" altLang="en-US"/>
          </a:p>
        </p:txBody>
      </p:sp>
      <p:sp>
        <p:nvSpPr>
          <p:cNvPr id="6" name="スライド番号プレースホルダー 5"/>
          <p:cNvSpPr>
            <a:spLocks noGrp="1"/>
          </p:cNvSpPr>
          <p:nvPr>
            <p:ph type="sldNum" sz="quarter" idx="12"/>
          </p:nvPr>
        </p:nvSpPr>
        <p:spPr/>
        <p:txBody>
          <a:bodyPr/>
          <a:lstStyle/>
          <a:p>
            <a:fld id="{CBF14F85-A994-48A2-9419-7B6980C315A3}" type="slidenum">
              <a:rPr kumimoji="0" lang="ja-JP" altLang="en-US" smtClean="0"/>
              <a:pPr eaLnBrk="1" latinLnBrk="0" hangingPunct="1"/>
              <a:t>‹#›</a:t>
            </a:fld>
            <a:endParaRPr kumimoji="0" lang="ja-JP"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セクション見出し">
    <p:spTree>
      <p:nvGrpSpPr>
        <p:cNvPr id="1" name=""/>
        <p:cNvGrpSpPr/>
        <p:nvPr/>
      </p:nvGrpSpPr>
      <p:grpSpPr>
        <a:xfrm>
          <a:off x="0" y="0"/>
          <a:ext cx="0" cy="0"/>
          <a:chOff x="0" y="0"/>
          <a:chExt cx="0" cy="0"/>
        </a:xfrm>
      </p:grpSpPr>
      <p:sp>
        <p:nvSpPr>
          <p:cNvPr id="13" name="フリーフォーム 12"/>
          <p:cNvSpPr>
            <a:spLocks/>
          </p:cNvSpPr>
          <p:nvPr/>
        </p:nvSpPr>
        <p:spPr bwMode="auto">
          <a:xfrm>
            <a:off x="0" y="0"/>
            <a:ext cx="9144000" cy="6858000"/>
          </a:xfrm>
          <a:custGeom>
            <a:avLst/>
            <a:gdLst/>
            <a:ahLst/>
            <a:cxnLst>
              <a:cxn ang="0">
                <a:pos x="1507" y="31"/>
              </a:cxn>
              <a:cxn ang="0">
                <a:pos x="2276" y="2364"/>
              </a:cxn>
              <a:cxn ang="0">
                <a:pos x="1595" y="73"/>
              </a:cxn>
              <a:cxn ang="0">
                <a:pos x="1611" y="431"/>
              </a:cxn>
              <a:cxn ang="0">
                <a:pos x="1247" y="702"/>
              </a:cxn>
              <a:cxn ang="0">
                <a:pos x="1148" y="816"/>
              </a:cxn>
              <a:cxn ang="0">
                <a:pos x="3304" y="1476"/>
              </a:cxn>
              <a:cxn ang="0">
                <a:pos x="1460" y="400"/>
              </a:cxn>
              <a:cxn ang="0">
                <a:pos x="11" y="982"/>
              </a:cxn>
              <a:cxn ang="0">
                <a:pos x="3881" y="192"/>
              </a:cxn>
              <a:cxn ang="0">
                <a:pos x="2790" y="395"/>
              </a:cxn>
              <a:cxn ang="0">
                <a:pos x="3372" y="1003"/>
              </a:cxn>
              <a:cxn ang="0">
                <a:pos x="3408" y="1013"/>
              </a:cxn>
              <a:cxn ang="0">
                <a:pos x="3491" y="1179"/>
              </a:cxn>
              <a:cxn ang="0">
                <a:pos x="3341" y="1642"/>
              </a:cxn>
              <a:cxn ang="0">
                <a:pos x="3169" y="2057"/>
              </a:cxn>
              <a:cxn ang="0">
                <a:pos x="3013" y="2359"/>
              </a:cxn>
              <a:cxn ang="0">
                <a:pos x="317" y="2343"/>
              </a:cxn>
              <a:cxn ang="0">
                <a:pos x="327" y="2696"/>
              </a:cxn>
              <a:cxn ang="0">
                <a:pos x="2665" y="2852"/>
              </a:cxn>
              <a:cxn ang="0">
                <a:pos x="4385" y="3065"/>
              </a:cxn>
              <a:cxn ang="0">
                <a:pos x="4219" y="2411"/>
              </a:cxn>
              <a:cxn ang="0">
                <a:pos x="4328" y="1455"/>
              </a:cxn>
              <a:cxn ang="0">
                <a:pos x="4193" y="1366"/>
              </a:cxn>
              <a:cxn ang="0">
                <a:pos x="4182" y="769"/>
              </a:cxn>
              <a:cxn ang="0">
                <a:pos x="4369" y="515"/>
              </a:cxn>
              <a:cxn ang="0">
                <a:pos x="307" y="2925"/>
              </a:cxn>
              <a:cxn ang="0">
                <a:pos x="4317" y="2811"/>
              </a:cxn>
              <a:cxn ang="0">
                <a:pos x="3855" y="270"/>
              </a:cxn>
              <a:cxn ang="0">
                <a:pos x="4292" y="2889"/>
              </a:cxn>
              <a:cxn ang="0">
                <a:pos x="4203" y="2717"/>
              </a:cxn>
              <a:cxn ang="0">
                <a:pos x="4027" y="2551"/>
              </a:cxn>
              <a:cxn ang="0">
                <a:pos x="348" y="1190"/>
              </a:cxn>
              <a:cxn ang="0">
                <a:pos x="790" y="634"/>
              </a:cxn>
              <a:cxn ang="0">
                <a:pos x="172" y="650"/>
              </a:cxn>
              <a:cxn ang="0">
                <a:pos x="78" y="1341"/>
              </a:cxn>
              <a:cxn ang="0">
                <a:pos x="509" y="857"/>
              </a:cxn>
              <a:cxn ang="0">
                <a:pos x="218" y="946"/>
              </a:cxn>
              <a:cxn ang="0">
                <a:pos x="333" y="1938"/>
              </a:cxn>
              <a:cxn ang="0">
                <a:pos x="244" y="1377"/>
              </a:cxn>
              <a:cxn ang="0">
                <a:pos x="629" y="1122"/>
              </a:cxn>
              <a:cxn ang="0">
                <a:pos x="795" y="587"/>
              </a:cxn>
              <a:cxn ang="0">
                <a:pos x="198" y="1341"/>
              </a:cxn>
              <a:cxn ang="0">
                <a:pos x="3865" y="99"/>
              </a:cxn>
              <a:cxn ang="0">
                <a:pos x="3315" y="899"/>
              </a:cxn>
              <a:cxn ang="0">
                <a:pos x="2276" y="2364"/>
              </a:cxn>
              <a:cxn ang="0">
                <a:pos x="3777" y="37"/>
              </a:cxn>
              <a:cxn ang="0">
                <a:pos x="125" y="1481"/>
              </a:cxn>
              <a:cxn ang="0">
                <a:pos x="114" y="1382"/>
              </a:cxn>
              <a:cxn ang="0">
                <a:pos x="2276" y="2364"/>
              </a:cxn>
              <a:cxn ang="0">
                <a:pos x="847" y="774"/>
              </a:cxn>
              <a:cxn ang="0">
                <a:pos x="1091" y="759"/>
              </a:cxn>
              <a:cxn ang="0">
                <a:pos x="1148" y="743"/>
              </a:cxn>
              <a:cxn ang="0">
                <a:pos x="889" y="831"/>
              </a:cxn>
              <a:cxn ang="0">
                <a:pos x="1018" y="857"/>
              </a:cxn>
              <a:cxn ang="0">
                <a:pos x="915" y="702"/>
              </a:cxn>
              <a:cxn ang="0">
                <a:pos x="1387" y="151"/>
              </a:cxn>
              <a:cxn ang="0">
                <a:pos x="1294" y="322"/>
              </a:cxn>
              <a:cxn ang="0">
                <a:pos x="1356" y="535"/>
              </a:cxn>
              <a:cxn ang="0">
                <a:pos x="1231" y="374"/>
              </a:cxn>
              <a:cxn ang="0">
                <a:pos x="1024" y="489"/>
              </a:cxn>
              <a:cxn ang="0">
                <a:pos x="1231" y="753"/>
              </a:cxn>
              <a:cxn ang="0">
                <a:pos x="1237" y="535"/>
              </a:cxn>
            </a:cxnLst>
            <a:rect l="0" t="0" r="0" b="0"/>
            <a:pathLst>
              <a:path w="4395" h="3107">
                <a:moveTo>
                  <a:pt x="2276" y="2364"/>
                </a:moveTo>
                <a:lnTo>
                  <a:pt x="2291" y="2380"/>
                </a:lnTo>
                <a:lnTo>
                  <a:pt x="2322" y="2385"/>
                </a:lnTo>
                <a:lnTo>
                  <a:pt x="2354" y="2390"/>
                </a:lnTo>
                <a:lnTo>
                  <a:pt x="2385" y="2380"/>
                </a:lnTo>
                <a:lnTo>
                  <a:pt x="2364" y="2369"/>
                </a:lnTo>
                <a:lnTo>
                  <a:pt x="2333" y="2369"/>
                </a:lnTo>
                <a:lnTo>
                  <a:pt x="2302" y="2364"/>
                </a:lnTo>
                <a:lnTo>
                  <a:pt x="2281" y="2364"/>
                </a:lnTo>
                <a:lnTo>
                  <a:pt x="2271" y="2364"/>
                </a:lnTo>
                <a:lnTo>
                  <a:pt x="2271" y="2364"/>
                </a:lnTo>
                <a:lnTo>
                  <a:pt x="2276" y="2364"/>
                </a:lnTo>
                <a:lnTo>
                  <a:pt x="2286" y="135"/>
                </a:lnTo>
                <a:lnTo>
                  <a:pt x="2302" y="130"/>
                </a:lnTo>
                <a:lnTo>
                  <a:pt x="2312" y="125"/>
                </a:lnTo>
                <a:lnTo>
                  <a:pt x="2317" y="135"/>
                </a:lnTo>
                <a:lnTo>
                  <a:pt x="2328" y="130"/>
                </a:lnTo>
                <a:lnTo>
                  <a:pt x="2343" y="151"/>
                </a:lnTo>
                <a:lnTo>
                  <a:pt x="2343" y="156"/>
                </a:lnTo>
                <a:lnTo>
                  <a:pt x="2348" y="151"/>
                </a:lnTo>
                <a:lnTo>
                  <a:pt x="2348" y="146"/>
                </a:lnTo>
                <a:lnTo>
                  <a:pt x="2348" y="140"/>
                </a:lnTo>
                <a:lnTo>
                  <a:pt x="2343" y="125"/>
                </a:lnTo>
                <a:lnTo>
                  <a:pt x="2354" y="125"/>
                </a:lnTo>
                <a:lnTo>
                  <a:pt x="2364" y="135"/>
                </a:lnTo>
                <a:lnTo>
                  <a:pt x="2369" y="135"/>
                </a:lnTo>
                <a:lnTo>
                  <a:pt x="2374" y="130"/>
                </a:lnTo>
                <a:lnTo>
                  <a:pt x="2374" y="125"/>
                </a:lnTo>
                <a:lnTo>
                  <a:pt x="2374" y="120"/>
                </a:lnTo>
                <a:lnTo>
                  <a:pt x="2364" y="114"/>
                </a:lnTo>
                <a:lnTo>
                  <a:pt x="2380" y="104"/>
                </a:lnTo>
                <a:lnTo>
                  <a:pt x="2364" y="99"/>
                </a:lnTo>
                <a:lnTo>
                  <a:pt x="2359" y="99"/>
                </a:lnTo>
                <a:lnTo>
                  <a:pt x="2348" y="104"/>
                </a:lnTo>
                <a:lnTo>
                  <a:pt x="2354" y="89"/>
                </a:lnTo>
                <a:lnTo>
                  <a:pt x="2328" y="94"/>
                </a:lnTo>
                <a:lnTo>
                  <a:pt x="2322" y="89"/>
                </a:lnTo>
                <a:lnTo>
                  <a:pt x="2322" y="78"/>
                </a:lnTo>
                <a:lnTo>
                  <a:pt x="2312" y="78"/>
                </a:lnTo>
                <a:lnTo>
                  <a:pt x="2297" y="78"/>
                </a:lnTo>
                <a:lnTo>
                  <a:pt x="2297" y="83"/>
                </a:lnTo>
                <a:lnTo>
                  <a:pt x="2297" y="89"/>
                </a:lnTo>
                <a:lnTo>
                  <a:pt x="2302" y="94"/>
                </a:lnTo>
                <a:lnTo>
                  <a:pt x="2286" y="109"/>
                </a:lnTo>
                <a:lnTo>
                  <a:pt x="2302" y="104"/>
                </a:lnTo>
                <a:lnTo>
                  <a:pt x="2297" y="109"/>
                </a:lnTo>
                <a:lnTo>
                  <a:pt x="2286" y="135"/>
                </a:lnTo>
                <a:lnTo>
                  <a:pt x="2276" y="2364"/>
                </a:lnTo>
                <a:lnTo>
                  <a:pt x="2338" y="302"/>
                </a:lnTo>
                <a:lnTo>
                  <a:pt x="2328" y="312"/>
                </a:lnTo>
                <a:lnTo>
                  <a:pt x="2322" y="312"/>
                </a:lnTo>
                <a:lnTo>
                  <a:pt x="2328" y="302"/>
                </a:lnTo>
                <a:lnTo>
                  <a:pt x="2322" y="302"/>
                </a:lnTo>
                <a:lnTo>
                  <a:pt x="2317" y="302"/>
                </a:lnTo>
                <a:lnTo>
                  <a:pt x="2322" y="296"/>
                </a:lnTo>
                <a:lnTo>
                  <a:pt x="2328" y="291"/>
                </a:lnTo>
                <a:lnTo>
                  <a:pt x="2317" y="296"/>
                </a:lnTo>
                <a:lnTo>
                  <a:pt x="2317" y="291"/>
                </a:lnTo>
                <a:lnTo>
                  <a:pt x="2307" y="302"/>
                </a:lnTo>
                <a:lnTo>
                  <a:pt x="2302" y="312"/>
                </a:lnTo>
                <a:lnTo>
                  <a:pt x="2297" y="312"/>
                </a:lnTo>
                <a:lnTo>
                  <a:pt x="2297" y="317"/>
                </a:lnTo>
                <a:lnTo>
                  <a:pt x="2302" y="317"/>
                </a:lnTo>
                <a:lnTo>
                  <a:pt x="2302" y="322"/>
                </a:lnTo>
                <a:lnTo>
                  <a:pt x="2307" y="322"/>
                </a:lnTo>
                <a:lnTo>
                  <a:pt x="2307" y="327"/>
                </a:lnTo>
                <a:lnTo>
                  <a:pt x="2307" y="333"/>
                </a:lnTo>
                <a:lnTo>
                  <a:pt x="2317" y="327"/>
                </a:lnTo>
                <a:lnTo>
                  <a:pt x="2317" y="322"/>
                </a:lnTo>
                <a:lnTo>
                  <a:pt x="2328" y="327"/>
                </a:lnTo>
                <a:lnTo>
                  <a:pt x="2328" y="333"/>
                </a:lnTo>
                <a:lnTo>
                  <a:pt x="2328" y="327"/>
                </a:lnTo>
                <a:lnTo>
                  <a:pt x="2328" y="322"/>
                </a:lnTo>
                <a:lnTo>
                  <a:pt x="2328" y="317"/>
                </a:lnTo>
                <a:lnTo>
                  <a:pt x="2322" y="317"/>
                </a:lnTo>
                <a:lnTo>
                  <a:pt x="2338" y="312"/>
                </a:lnTo>
                <a:lnTo>
                  <a:pt x="2338" y="302"/>
                </a:lnTo>
                <a:lnTo>
                  <a:pt x="2276" y="2364"/>
                </a:lnTo>
                <a:lnTo>
                  <a:pt x="2390" y="78"/>
                </a:lnTo>
                <a:lnTo>
                  <a:pt x="2369" y="83"/>
                </a:lnTo>
                <a:lnTo>
                  <a:pt x="2390" y="89"/>
                </a:lnTo>
                <a:lnTo>
                  <a:pt x="2390" y="78"/>
                </a:lnTo>
                <a:lnTo>
                  <a:pt x="2276" y="2364"/>
                </a:lnTo>
                <a:lnTo>
                  <a:pt x="2359" y="83"/>
                </a:lnTo>
                <a:lnTo>
                  <a:pt x="2354" y="89"/>
                </a:lnTo>
                <a:lnTo>
                  <a:pt x="2369" y="83"/>
                </a:lnTo>
                <a:lnTo>
                  <a:pt x="2359" y="83"/>
                </a:lnTo>
                <a:lnTo>
                  <a:pt x="2276" y="2364"/>
                </a:lnTo>
                <a:lnTo>
                  <a:pt x="1481" y="47"/>
                </a:lnTo>
                <a:lnTo>
                  <a:pt x="1481" y="52"/>
                </a:lnTo>
                <a:lnTo>
                  <a:pt x="1486" y="52"/>
                </a:lnTo>
                <a:lnTo>
                  <a:pt x="1486" y="57"/>
                </a:lnTo>
                <a:lnTo>
                  <a:pt x="1486" y="52"/>
                </a:lnTo>
                <a:lnTo>
                  <a:pt x="1491" y="52"/>
                </a:lnTo>
                <a:lnTo>
                  <a:pt x="1496" y="47"/>
                </a:lnTo>
                <a:lnTo>
                  <a:pt x="1502" y="47"/>
                </a:lnTo>
                <a:lnTo>
                  <a:pt x="1496" y="52"/>
                </a:lnTo>
                <a:lnTo>
                  <a:pt x="1502" y="52"/>
                </a:lnTo>
                <a:lnTo>
                  <a:pt x="1507" y="52"/>
                </a:lnTo>
                <a:lnTo>
                  <a:pt x="1507" y="47"/>
                </a:lnTo>
                <a:lnTo>
                  <a:pt x="1512" y="47"/>
                </a:lnTo>
                <a:lnTo>
                  <a:pt x="1517" y="42"/>
                </a:lnTo>
                <a:lnTo>
                  <a:pt x="1517" y="37"/>
                </a:lnTo>
                <a:lnTo>
                  <a:pt x="1507" y="37"/>
                </a:lnTo>
                <a:lnTo>
                  <a:pt x="1507" y="31"/>
                </a:lnTo>
                <a:lnTo>
                  <a:pt x="1502" y="26"/>
                </a:lnTo>
                <a:lnTo>
                  <a:pt x="1496" y="31"/>
                </a:lnTo>
                <a:lnTo>
                  <a:pt x="1491" y="31"/>
                </a:lnTo>
                <a:lnTo>
                  <a:pt x="1486" y="37"/>
                </a:lnTo>
                <a:lnTo>
                  <a:pt x="1481" y="47"/>
                </a:lnTo>
                <a:lnTo>
                  <a:pt x="2276" y="2364"/>
                </a:lnTo>
                <a:lnTo>
                  <a:pt x="1476" y="172"/>
                </a:lnTo>
                <a:lnTo>
                  <a:pt x="1486" y="172"/>
                </a:lnTo>
                <a:lnTo>
                  <a:pt x="1491" y="166"/>
                </a:lnTo>
                <a:lnTo>
                  <a:pt x="1486" y="161"/>
                </a:lnTo>
                <a:lnTo>
                  <a:pt x="1476" y="166"/>
                </a:lnTo>
                <a:lnTo>
                  <a:pt x="1476" y="172"/>
                </a:lnTo>
                <a:lnTo>
                  <a:pt x="2276" y="2364"/>
                </a:lnTo>
                <a:lnTo>
                  <a:pt x="2686" y="2250"/>
                </a:lnTo>
                <a:lnTo>
                  <a:pt x="2702" y="2234"/>
                </a:lnTo>
                <a:lnTo>
                  <a:pt x="2702" y="2229"/>
                </a:lnTo>
                <a:lnTo>
                  <a:pt x="2691" y="2224"/>
                </a:lnTo>
                <a:lnTo>
                  <a:pt x="2681" y="2218"/>
                </a:lnTo>
                <a:lnTo>
                  <a:pt x="2681" y="2213"/>
                </a:lnTo>
                <a:lnTo>
                  <a:pt x="2686" y="2208"/>
                </a:lnTo>
                <a:lnTo>
                  <a:pt x="2671" y="2218"/>
                </a:lnTo>
                <a:lnTo>
                  <a:pt x="2660" y="2229"/>
                </a:lnTo>
                <a:lnTo>
                  <a:pt x="2655" y="2239"/>
                </a:lnTo>
                <a:lnTo>
                  <a:pt x="2660" y="2250"/>
                </a:lnTo>
                <a:lnTo>
                  <a:pt x="2671" y="2250"/>
                </a:lnTo>
                <a:lnTo>
                  <a:pt x="2686" y="2250"/>
                </a:lnTo>
                <a:lnTo>
                  <a:pt x="2276" y="2364"/>
                </a:lnTo>
                <a:lnTo>
                  <a:pt x="1683" y="21"/>
                </a:lnTo>
                <a:lnTo>
                  <a:pt x="1683" y="26"/>
                </a:lnTo>
                <a:lnTo>
                  <a:pt x="1683" y="31"/>
                </a:lnTo>
                <a:lnTo>
                  <a:pt x="1689" y="31"/>
                </a:lnTo>
                <a:lnTo>
                  <a:pt x="1689" y="37"/>
                </a:lnTo>
                <a:lnTo>
                  <a:pt x="1689" y="31"/>
                </a:lnTo>
                <a:lnTo>
                  <a:pt x="1694" y="37"/>
                </a:lnTo>
                <a:lnTo>
                  <a:pt x="1694" y="31"/>
                </a:lnTo>
                <a:lnTo>
                  <a:pt x="1699" y="37"/>
                </a:lnTo>
                <a:lnTo>
                  <a:pt x="1699" y="31"/>
                </a:lnTo>
                <a:lnTo>
                  <a:pt x="1704" y="31"/>
                </a:lnTo>
                <a:lnTo>
                  <a:pt x="1709" y="26"/>
                </a:lnTo>
                <a:lnTo>
                  <a:pt x="1709" y="21"/>
                </a:lnTo>
                <a:lnTo>
                  <a:pt x="1709" y="26"/>
                </a:lnTo>
                <a:lnTo>
                  <a:pt x="1715" y="21"/>
                </a:lnTo>
                <a:lnTo>
                  <a:pt x="1715" y="16"/>
                </a:lnTo>
                <a:lnTo>
                  <a:pt x="1715" y="11"/>
                </a:lnTo>
                <a:lnTo>
                  <a:pt x="1715" y="5"/>
                </a:lnTo>
                <a:lnTo>
                  <a:pt x="1709" y="5"/>
                </a:lnTo>
                <a:lnTo>
                  <a:pt x="1704" y="5"/>
                </a:lnTo>
                <a:lnTo>
                  <a:pt x="1699" y="11"/>
                </a:lnTo>
                <a:lnTo>
                  <a:pt x="1689" y="16"/>
                </a:lnTo>
                <a:lnTo>
                  <a:pt x="1683" y="21"/>
                </a:lnTo>
                <a:lnTo>
                  <a:pt x="2276" y="2364"/>
                </a:lnTo>
                <a:lnTo>
                  <a:pt x="1496" y="639"/>
                </a:lnTo>
                <a:lnTo>
                  <a:pt x="1496" y="644"/>
                </a:lnTo>
                <a:lnTo>
                  <a:pt x="1502" y="644"/>
                </a:lnTo>
                <a:lnTo>
                  <a:pt x="1507" y="639"/>
                </a:lnTo>
                <a:lnTo>
                  <a:pt x="1502" y="639"/>
                </a:lnTo>
                <a:lnTo>
                  <a:pt x="1496" y="639"/>
                </a:lnTo>
                <a:lnTo>
                  <a:pt x="2276" y="2364"/>
                </a:lnTo>
                <a:lnTo>
                  <a:pt x="1637" y="348"/>
                </a:lnTo>
                <a:lnTo>
                  <a:pt x="1642" y="353"/>
                </a:lnTo>
                <a:lnTo>
                  <a:pt x="1637" y="359"/>
                </a:lnTo>
                <a:lnTo>
                  <a:pt x="1642" y="359"/>
                </a:lnTo>
                <a:lnTo>
                  <a:pt x="1637" y="359"/>
                </a:lnTo>
                <a:lnTo>
                  <a:pt x="1642" y="359"/>
                </a:lnTo>
                <a:lnTo>
                  <a:pt x="1637" y="364"/>
                </a:lnTo>
                <a:lnTo>
                  <a:pt x="1642" y="364"/>
                </a:lnTo>
                <a:lnTo>
                  <a:pt x="1642" y="369"/>
                </a:lnTo>
                <a:lnTo>
                  <a:pt x="1647" y="369"/>
                </a:lnTo>
                <a:lnTo>
                  <a:pt x="1647" y="374"/>
                </a:lnTo>
                <a:lnTo>
                  <a:pt x="1647" y="369"/>
                </a:lnTo>
                <a:lnTo>
                  <a:pt x="1647" y="374"/>
                </a:lnTo>
                <a:lnTo>
                  <a:pt x="1652" y="369"/>
                </a:lnTo>
                <a:lnTo>
                  <a:pt x="1652" y="374"/>
                </a:lnTo>
                <a:lnTo>
                  <a:pt x="1652" y="369"/>
                </a:lnTo>
                <a:lnTo>
                  <a:pt x="1657" y="369"/>
                </a:lnTo>
                <a:lnTo>
                  <a:pt x="1663" y="369"/>
                </a:lnTo>
                <a:lnTo>
                  <a:pt x="1668" y="369"/>
                </a:lnTo>
                <a:lnTo>
                  <a:pt x="1673" y="364"/>
                </a:lnTo>
                <a:lnTo>
                  <a:pt x="1673" y="369"/>
                </a:lnTo>
                <a:lnTo>
                  <a:pt x="1673" y="364"/>
                </a:lnTo>
                <a:lnTo>
                  <a:pt x="1678" y="364"/>
                </a:lnTo>
                <a:lnTo>
                  <a:pt x="1683" y="359"/>
                </a:lnTo>
                <a:lnTo>
                  <a:pt x="1689" y="353"/>
                </a:lnTo>
                <a:lnTo>
                  <a:pt x="1694" y="348"/>
                </a:lnTo>
                <a:lnTo>
                  <a:pt x="1689" y="343"/>
                </a:lnTo>
                <a:lnTo>
                  <a:pt x="1694" y="343"/>
                </a:lnTo>
                <a:lnTo>
                  <a:pt x="1694" y="338"/>
                </a:lnTo>
                <a:lnTo>
                  <a:pt x="1689" y="338"/>
                </a:lnTo>
                <a:lnTo>
                  <a:pt x="1689" y="333"/>
                </a:lnTo>
                <a:lnTo>
                  <a:pt x="1683" y="333"/>
                </a:lnTo>
                <a:lnTo>
                  <a:pt x="1678" y="327"/>
                </a:lnTo>
                <a:lnTo>
                  <a:pt x="1673" y="333"/>
                </a:lnTo>
                <a:lnTo>
                  <a:pt x="1673" y="327"/>
                </a:lnTo>
                <a:lnTo>
                  <a:pt x="1673" y="333"/>
                </a:lnTo>
                <a:lnTo>
                  <a:pt x="1668" y="333"/>
                </a:lnTo>
                <a:lnTo>
                  <a:pt x="1663" y="333"/>
                </a:lnTo>
                <a:lnTo>
                  <a:pt x="1657" y="338"/>
                </a:lnTo>
                <a:lnTo>
                  <a:pt x="1652" y="338"/>
                </a:lnTo>
                <a:lnTo>
                  <a:pt x="1647" y="338"/>
                </a:lnTo>
                <a:lnTo>
                  <a:pt x="1652" y="338"/>
                </a:lnTo>
                <a:lnTo>
                  <a:pt x="1652" y="343"/>
                </a:lnTo>
                <a:lnTo>
                  <a:pt x="1647" y="343"/>
                </a:lnTo>
                <a:lnTo>
                  <a:pt x="1637" y="343"/>
                </a:lnTo>
                <a:lnTo>
                  <a:pt x="1637" y="348"/>
                </a:lnTo>
                <a:lnTo>
                  <a:pt x="2276" y="2364"/>
                </a:lnTo>
                <a:lnTo>
                  <a:pt x="1580" y="203"/>
                </a:lnTo>
                <a:lnTo>
                  <a:pt x="1574" y="203"/>
                </a:lnTo>
                <a:lnTo>
                  <a:pt x="1574" y="208"/>
                </a:lnTo>
                <a:lnTo>
                  <a:pt x="1580" y="208"/>
                </a:lnTo>
                <a:lnTo>
                  <a:pt x="1580" y="203"/>
                </a:lnTo>
                <a:lnTo>
                  <a:pt x="2276" y="2364"/>
                </a:lnTo>
                <a:lnTo>
                  <a:pt x="3523" y="1185"/>
                </a:lnTo>
                <a:lnTo>
                  <a:pt x="3512" y="1195"/>
                </a:lnTo>
                <a:lnTo>
                  <a:pt x="3507" y="1195"/>
                </a:lnTo>
                <a:lnTo>
                  <a:pt x="3512" y="1195"/>
                </a:lnTo>
                <a:lnTo>
                  <a:pt x="3523" y="1185"/>
                </a:lnTo>
                <a:lnTo>
                  <a:pt x="2276" y="2364"/>
                </a:lnTo>
                <a:lnTo>
                  <a:pt x="1580" y="390"/>
                </a:lnTo>
                <a:lnTo>
                  <a:pt x="1564" y="390"/>
                </a:lnTo>
                <a:lnTo>
                  <a:pt x="1554" y="400"/>
                </a:lnTo>
                <a:lnTo>
                  <a:pt x="1559" y="400"/>
                </a:lnTo>
                <a:lnTo>
                  <a:pt x="1559" y="405"/>
                </a:lnTo>
                <a:lnTo>
                  <a:pt x="1559" y="400"/>
                </a:lnTo>
                <a:lnTo>
                  <a:pt x="1559" y="405"/>
                </a:lnTo>
                <a:lnTo>
                  <a:pt x="1564" y="400"/>
                </a:lnTo>
                <a:lnTo>
                  <a:pt x="1564" y="405"/>
                </a:lnTo>
                <a:lnTo>
                  <a:pt x="1564" y="400"/>
                </a:lnTo>
                <a:lnTo>
                  <a:pt x="1574" y="400"/>
                </a:lnTo>
                <a:lnTo>
                  <a:pt x="1574" y="395"/>
                </a:lnTo>
                <a:lnTo>
                  <a:pt x="1580" y="395"/>
                </a:lnTo>
                <a:lnTo>
                  <a:pt x="1580" y="390"/>
                </a:lnTo>
                <a:lnTo>
                  <a:pt x="2276" y="2364"/>
                </a:lnTo>
                <a:lnTo>
                  <a:pt x="1554" y="89"/>
                </a:lnTo>
                <a:lnTo>
                  <a:pt x="1554" y="94"/>
                </a:lnTo>
                <a:lnTo>
                  <a:pt x="1559" y="89"/>
                </a:lnTo>
                <a:lnTo>
                  <a:pt x="1559" y="94"/>
                </a:lnTo>
                <a:lnTo>
                  <a:pt x="1564" y="94"/>
                </a:lnTo>
                <a:lnTo>
                  <a:pt x="1574" y="89"/>
                </a:lnTo>
                <a:lnTo>
                  <a:pt x="1574" y="94"/>
                </a:lnTo>
                <a:lnTo>
                  <a:pt x="1574" y="89"/>
                </a:lnTo>
                <a:lnTo>
                  <a:pt x="1580" y="89"/>
                </a:lnTo>
                <a:lnTo>
                  <a:pt x="1580" y="94"/>
                </a:lnTo>
                <a:lnTo>
                  <a:pt x="1580" y="89"/>
                </a:lnTo>
                <a:lnTo>
                  <a:pt x="1585" y="89"/>
                </a:lnTo>
                <a:lnTo>
                  <a:pt x="1590" y="83"/>
                </a:lnTo>
                <a:lnTo>
                  <a:pt x="1590" y="78"/>
                </a:lnTo>
                <a:lnTo>
                  <a:pt x="1595" y="83"/>
                </a:lnTo>
                <a:lnTo>
                  <a:pt x="1590" y="83"/>
                </a:lnTo>
                <a:lnTo>
                  <a:pt x="1590" y="89"/>
                </a:lnTo>
                <a:lnTo>
                  <a:pt x="1590" y="94"/>
                </a:lnTo>
                <a:lnTo>
                  <a:pt x="1585" y="99"/>
                </a:lnTo>
                <a:lnTo>
                  <a:pt x="1590" y="94"/>
                </a:lnTo>
                <a:lnTo>
                  <a:pt x="1590" y="99"/>
                </a:lnTo>
                <a:lnTo>
                  <a:pt x="1590" y="104"/>
                </a:lnTo>
                <a:lnTo>
                  <a:pt x="1595" y="104"/>
                </a:lnTo>
                <a:lnTo>
                  <a:pt x="1600" y="104"/>
                </a:lnTo>
                <a:lnTo>
                  <a:pt x="1600" y="109"/>
                </a:lnTo>
                <a:lnTo>
                  <a:pt x="1606" y="104"/>
                </a:lnTo>
                <a:lnTo>
                  <a:pt x="1606" y="109"/>
                </a:lnTo>
                <a:lnTo>
                  <a:pt x="1606" y="104"/>
                </a:lnTo>
                <a:lnTo>
                  <a:pt x="1611" y="109"/>
                </a:lnTo>
                <a:lnTo>
                  <a:pt x="1611" y="104"/>
                </a:lnTo>
                <a:lnTo>
                  <a:pt x="1611" y="109"/>
                </a:lnTo>
                <a:lnTo>
                  <a:pt x="1600" y="120"/>
                </a:lnTo>
                <a:lnTo>
                  <a:pt x="1600" y="125"/>
                </a:lnTo>
                <a:lnTo>
                  <a:pt x="1595" y="125"/>
                </a:lnTo>
                <a:lnTo>
                  <a:pt x="1600" y="125"/>
                </a:lnTo>
                <a:lnTo>
                  <a:pt x="1600" y="130"/>
                </a:lnTo>
                <a:lnTo>
                  <a:pt x="1600" y="125"/>
                </a:lnTo>
                <a:lnTo>
                  <a:pt x="1600" y="130"/>
                </a:lnTo>
                <a:lnTo>
                  <a:pt x="1606" y="130"/>
                </a:lnTo>
                <a:lnTo>
                  <a:pt x="1611" y="130"/>
                </a:lnTo>
                <a:lnTo>
                  <a:pt x="1616" y="125"/>
                </a:lnTo>
                <a:lnTo>
                  <a:pt x="1616" y="120"/>
                </a:lnTo>
                <a:lnTo>
                  <a:pt x="1621" y="120"/>
                </a:lnTo>
                <a:lnTo>
                  <a:pt x="1621" y="109"/>
                </a:lnTo>
                <a:lnTo>
                  <a:pt x="1616" y="109"/>
                </a:lnTo>
                <a:lnTo>
                  <a:pt x="1611" y="109"/>
                </a:lnTo>
                <a:lnTo>
                  <a:pt x="1616" y="104"/>
                </a:lnTo>
                <a:lnTo>
                  <a:pt x="1621" y="104"/>
                </a:lnTo>
                <a:lnTo>
                  <a:pt x="1626" y="99"/>
                </a:lnTo>
                <a:lnTo>
                  <a:pt x="1632" y="99"/>
                </a:lnTo>
                <a:lnTo>
                  <a:pt x="1637" y="94"/>
                </a:lnTo>
                <a:lnTo>
                  <a:pt x="1637" y="83"/>
                </a:lnTo>
                <a:lnTo>
                  <a:pt x="1642" y="89"/>
                </a:lnTo>
                <a:lnTo>
                  <a:pt x="1637" y="83"/>
                </a:lnTo>
                <a:lnTo>
                  <a:pt x="1642" y="83"/>
                </a:lnTo>
                <a:lnTo>
                  <a:pt x="1642" y="78"/>
                </a:lnTo>
                <a:lnTo>
                  <a:pt x="1642" y="73"/>
                </a:lnTo>
                <a:lnTo>
                  <a:pt x="1637" y="73"/>
                </a:lnTo>
                <a:lnTo>
                  <a:pt x="1642" y="73"/>
                </a:lnTo>
                <a:lnTo>
                  <a:pt x="1637" y="73"/>
                </a:lnTo>
                <a:lnTo>
                  <a:pt x="1642" y="68"/>
                </a:lnTo>
                <a:lnTo>
                  <a:pt x="1637" y="68"/>
                </a:lnTo>
                <a:lnTo>
                  <a:pt x="1632" y="68"/>
                </a:lnTo>
                <a:lnTo>
                  <a:pt x="1632" y="63"/>
                </a:lnTo>
                <a:lnTo>
                  <a:pt x="1626" y="68"/>
                </a:lnTo>
                <a:lnTo>
                  <a:pt x="1626" y="63"/>
                </a:lnTo>
                <a:lnTo>
                  <a:pt x="1626" y="68"/>
                </a:lnTo>
                <a:lnTo>
                  <a:pt x="1621" y="63"/>
                </a:lnTo>
                <a:lnTo>
                  <a:pt x="1621" y="68"/>
                </a:lnTo>
                <a:lnTo>
                  <a:pt x="1621" y="63"/>
                </a:lnTo>
                <a:lnTo>
                  <a:pt x="1616" y="63"/>
                </a:lnTo>
                <a:lnTo>
                  <a:pt x="1616" y="68"/>
                </a:lnTo>
                <a:lnTo>
                  <a:pt x="1611" y="68"/>
                </a:lnTo>
                <a:lnTo>
                  <a:pt x="1611" y="63"/>
                </a:lnTo>
                <a:lnTo>
                  <a:pt x="1611" y="68"/>
                </a:lnTo>
                <a:lnTo>
                  <a:pt x="1606" y="68"/>
                </a:lnTo>
                <a:lnTo>
                  <a:pt x="1600" y="68"/>
                </a:lnTo>
                <a:lnTo>
                  <a:pt x="1595" y="73"/>
                </a:lnTo>
                <a:lnTo>
                  <a:pt x="1595" y="68"/>
                </a:lnTo>
                <a:lnTo>
                  <a:pt x="1590" y="68"/>
                </a:lnTo>
                <a:lnTo>
                  <a:pt x="1595" y="63"/>
                </a:lnTo>
                <a:lnTo>
                  <a:pt x="1590" y="63"/>
                </a:lnTo>
                <a:lnTo>
                  <a:pt x="1585" y="63"/>
                </a:lnTo>
                <a:lnTo>
                  <a:pt x="1574" y="68"/>
                </a:lnTo>
                <a:lnTo>
                  <a:pt x="1564" y="68"/>
                </a:lnTo>
                <a:lnTo>
                  <a:pt x="1559" y="73"/>
                </a:lnTo>
                <a:lnTo>
                  <a:pt x="1559" y="78"/>
                </a:lnTo>
                <a:lnTo>
                  <a:pt x="1554" y="83"/>
                </a:lnTo>
                <a:lnTo>
                  <a:pt x="1554" y="89"/>
                </a:lnTo>
                <a:lnTo>
                  <a:pt x="2276" y="2364"/>
                </a:lnTo>
                <a:lnTo>
                  <a:pt x="1642" y="442"/>
                </a:lnTo>
                <a:lnTo>
                  <a:pt x="1637" y="442"/>
                </a:lnTo>
                <a:lnTo>
                  <a:pt x="1632" y="442"/>
                </a:lnTo>
                <a:lnTo>
                  <a:pt x="1626" y="442"/>
                </a:lnTo>
                <a:lnTo>
                  <a:pt x="1616" y="452"/>
                </a:lnTo>
                <a:lnTo>
                  <a:pt x="1616" y="457"/>
                </a:lnTo>
                <a:lnTo>
                  <a:pt x="1611" y="463"/>
                </a:lnTo>
                <a:lnTo>
                  <a:pt x="1611" y="468"/>
                </a:lnTo>
                <a:lnTo>
                  <a:pt x="1616" y="468"/>
                </a:lnTo>
                <a:lnTo>
                  <a:pt x="1616" y="473"/>
                </a:lnTo>
                <a:lnTo>
                  <a:pt x="1621" y="468"/>
                </a:lnTo>
                <a:lnTo>
                  <a:pt x="1621" y="473"/>
                </a:lnTo>
                <a:lnTo>
                  <a:pt x="1626" y="468"/>
                </a:lnTo>
                <a:lnTo>
                  <a:pt x="1626" y="473"/>
                </a:lnTo>
                <a:lnTo>
                  <a:pt x="1632" y="468"/>
                </a:lnTo>
                <a:lnTo>
                  <a:pt x="1637" y="463"/>
                </a:lnTo>
                <a:lnTo>
                  <a:pt x="1637" y="457"/>
                </a:lnTo>
                <a:lnTo>
                  <a:pt x="1642" y="457"/>
                </a:lnTo>
                <a:lnTo>
                  <a:pt x="1642" y="452"/>
                </a:lnTo>
                <a:lnTo>
                  <a:pt x="1642" y="447"/>
                </a:lnTo>
                <a:lnTo>
                  <a:pt x="1642" y="442"/>
                </a:lnTo>
                <a:lnTo>
                  <a:pt x="2276" y="2364"/>
                </a:lnTo>
                <a:lnTo>
                  <a:pt x="1517" y="509"/>
                </a:lnTo>
                <a:lnTo>
                  <a:pt x="1517" y="504"/>
                </a:lnTo>
                <a:lnTo>
                  <a:pt x="1517" y="499"/>
                </a:lnTo>
                <a:lnTo>
                  <a:pt x="1512" y="499"/>
                </a:lnTo>
                <a:lnTo>
                  <a:pt x="1507" y="499"/>
                </a:lnTo>
                <a:lnTo>
                  <a:pt x="1496" y="504"/>
                </a:lnTo>
                <a:lnTo>
                  <a:pt x="1491" y="504"/>
                </a:lnTo>
                <a:lnTo>
                  <a:pt x="1486" y="509"/>
                </a:lnTo>
                <a:lnTo>
                  <a:pt x="1486" y="515"/>
                </a:lnTo>
                <a:lnTo>
                  <a:pt x="1481" y="515"/>
                </a:lnTo>
                <a:lnTo>
                  <a:pt x="1481" y="520"/>
                </a:lnTo>
                <a:lnTo>
                  <a:pt x="1481" y="525"/>
                </a:lnTo>
                <a:lnTo>
                  <a:pt x="1481" y="520"/>
                </a:lnTo>
                <a:lnTo>
                  <a:pt x="1481" y="525"/>
                </a:lnTo>
                <a:lnTo>
                  <a:pt x="1481" y="530"/>
                </a:lnTo>
                <a:lnTo>
                  <a:pt x="1486" y="525"/>
                </a:lnTo>
                <a:lnTo>
                  <a:pt x="1486" y="530"/>
                </a:lnTo>
                <a:lnTo>
                  <a:pt x="1491" y="525"/>
                </a:lnTo>
                <a:lnTo>
                  <a:pt x="1491" y="530"/>
                </a:lnTo>
                <a:lnTo>
                  <a:pt x="1491" y="525"/>
                </a:lnTo>
                <a:lnTo>
                  <a:pt x="1496" y="525"/>
                </a:lnTo>
                <a:lnTo>
                  <a:pt x="1496" y="530"/>
                </a:lnTo>
                <a:lnTo>
                  <a:pt x="1496" y="525"/>
                </a:lnTo>
                <a:lnTo>
                  <a:pt x="1502" y="525"/>
                </a:lnTo>
                <a:lnTo>
                  <a:pt x="1502" y="530"/>
                </a:lnTo>
                <a:lnTo>
                  <a:pt x="1502" y="525"/>
                </a:lnTo>
                <a:lnTo>
                  <a:pt x="1507" y="525"/>
                </a:lnTo>
                <a:lnTo>
                  <a:pt x="1507" y="520"/>
                </a:lnTo>
                <a:lnTo>
                  <a:pt x="1512" y="520"/>
                </a:lnTo>
                <a:lnTo>
                  <a:pt x="1517" y="515"/>
                </a:lnTo>
                <a:lnTo>
                  <a:pt x="1517" y="509"/>
                </a:lnTo>
                <a:lnTo>
                  <a:pt x="2276" y="2364"/>
                </a:lnTo>
                <a:lnTo>
                  <a:pt x="1595" y="400"/>
                </a:lnTo>
                <a:lnTo>
                  <a:pt x="1600" y="400"/>
                </a:lnTo>
                <a:lnTo>
                  <a:pt x="1606" y="400"/>
                </a:lnTo>
                <a:lnTo>
                  <a:pt x="1606" y="395"/>
                </a:lnTo>
                <a:lnTo>
                  <a:pt x="1606" y="390"/>
                </a:lnTo>
                <a:lnTo>
                  <a:pt x="1611" y="390"/>
                </a:lnTo>
                <a:lnTo>
                  <a:pt x="1611" y="385"/>
                </a:lnTo>
                <a:lnTo>
                  <a:pt x="1606" y="385"/>
                </a:lnTo>
                <a:lnTo>
                  <a:pt x="1606" y="379"/>
                </a:lnTo>
                <a:lnTo>
                  <a:pt x="1600" y="379"/>
                </a:lnTo>
                <a:lnTo>
                  <a:pt x="1590" y="385"/>
                </a:lnTo>
                <a:lnTo>
                  <a:pt x="1590" y="390"/>
                </a:lnTo>
                <a:lnTo>
                  <a:pt x="1585" y="390"/>
                </a:lnTo>
                <a:lnTo>
                  <a:pt x="1585" y="395"/>
                </a:lnTo>
                <a:lnTo>
                  <a:pt x="1580" y="400"/>
                </a:lnTo>
                <a:lnTo>
                  <a:pt x="1585" y="400"/>
                </a:lnTo>
                <a:lnTo>
                  <a:pt x="1590" y="400"/>
                </a:lnTo>
                <a:lnTo>
                  <a:pt x="1590" y="405"/>
                </a:lnTo>
                <a:lnTo>
                  <a:pt x="1595" y="400"/>
                </a:lnTo>
                <a:lnTo>
                  <a:pt x="2276" y="2364"/>
                </a:lnTo>
                <a:lnTo>
                  <a:pt x="1522" y="109"/>
                </a:lnTo>
                <a:lnTo>
                  <a:pt x="1522" y="114"/>
                </a:lnTo>
                <a:lnTo>
                  <a:pt x="1528" y="114"/>
                </a:lnTo>
                <a:lnTo>
                  <a:pt x="1528" y="120"/>
                </a:lnTo>
                <a:lnTo>
                  <a:pt x="1533" y="120"/>
                </a:lnTo>
                <a:lnTo>
                  <a:pt x="1538" y="120"/>
                </a:lnTo>
                <a:lnTo>
                  <a:pt x="1548" y="109"/>
                </a:lnTo>
                <a:lnTo>
                  <a:pt x="1548" y="104"/>
                </a:lnTo>
                <a:lnTo>
                  <a:pt x="1548" y="99"/>
                </a:lnTo>
                <a:lnTo>
                  <a:pt x="1543" y="99"/>
                </a:lnTo>
                <a:lnTo>
                  <a:pt x="1538" y="99"/>
                </a:lnTo>
                <a:lnTo>
                  <a:pt x="1533" y="99"/>
                </a:lnTo>
                <a:lnTo>
                  <a:pt x="1533" y="104"/>
                </a:lnTo>
                <a:lnTo>
                  <a:pt x="1528" y="104"/>
                </a:lnTo>
                <a:lnTo>
                  <a:pt x="1528" y="109"/>
                </a:lnTo>
                <a:lnTo>
                  <a:pt x="1522" y="109"/>
                </a:lnTo>
                <a:lnTo>
                  <a:pt x="2276" y="2364"/>
                </a:lnTo>
                <a:lnTo>
                  <a:pt x="1611" y="437"/>
                </a:lnTo>
                <a:lnTo>
                  <a:pt x="1611" y="431"/>
                </a:lnTo>
                <a:lnTo>
                  <a:pt x="1606" y="437"/>
                </a:lnTo>
                <a:lnTo>
                  <a:pt x="1611" y="437"/>
                </a:lnTo>
                <a:lnTo>
                  <a:pt x="2276" y="2364"/>
                </a:lnTo>
                <a:lnTo>
                  <a:pt x="1543" y="546"/>
                </a:lnTo>
                <a:lnTo>
                  <a:pt x="1528" y="546"/>
                </a:lnTo>
                <a:lnTo>
                  <a:pt x="1522" y="556"/>
                </a:lnTo>
                <a:lnTo>
                  <a:pt x="1522" y="561"/>
                </a:lnTo>
                <a:lnTo>
                  <a:pt x="1522" y="566"/>
                </a:lnTo>
                <a:lnTo>
                  <a:pt x="1528" y="561"/>
                </a:lnTo>
                <a:lnTo>
                  <a:pt x="1522" y="566"/>
                </a:lnTo>
                <a:lnTo>
                  <a:pt x="1528" y="566"/>
                </a:lnTo>
                <a:lnTo>
                  <a:pt x="1533" y="566"/>
                </a:lnTo>
                <a:lnTo>
                  <a:pt x="1538" y="561"/>
                </a:lnTo>
                <a:lnTo>
                  <a:pt x="1538" y="556"/>
                </a:lnTo>
                <a:lnTo>
                  <a:pt x="1543" y="556"/>
                </a:lnTo>
                <a:lnTo>
                  <a:pt x="1543" y="546"/>
                </a:lnTo>
                <a:lnTo>
                  <a:pt x="2276" y="2364"/>
                </a:lnTo>
                <a:lnTo>
                  <a:pt x="1377" y="416"/>
                </a:lnTo>
                <a:lnTo>
                  <a:pt x="1382" y="416"/>
                </a:lnTo>
                <a:lnTo>
                  <a:pt x="1387" y="416"/>
                </a:lnTo>
                <a:lnTo>
                  <a:pt x="1387" y="411"/>
                </a:lnTo>
                <a:lnTo>
                  <a:pt x="1382" y="411"/>
                </a:lnTo>
                <a:lnTo>
                  <a:pt x="1377" y="416"/>
                </a:lnTo>
                <a:lnTo>
                  <a:pt x="2276" y="2364"/>
                </a:lnTo>
                <a:lnTo>
                  <a:pt x="1320" y="779"/>
                </a:lnTo>
                <a:lnTo>
                  <a:pt x="1320" y="774"/>
                </a:lnTo>
                <a:lnTo>
                  <a:pt x="1315" y="779"/>
                </a:lnTo>
                <a:lnTo>
                  <a:pt x="1309" y="779"/>
                </a:lnTo>
                <a:lnTo>
                  <a:pt x="1304" y="779"/>
                </a:lnTo>
                <a:lnTo>
                  <a:pt x="1299" y="779"/>
                </a:lnTo>
                <a:lnTo>
                  <a:pt x="1299" y="785"/>
                </a:lnTo>
                <a:lnTo>
                  <a:pt x="1294" y="779"/>
                </a:lnTo>
                <a:lnTo>
                  <a:pt x="1289" y="785"/>
                </a:lnTo>
                <a:lnTo>
                  <a:pt x="1283" y="785"/>
                </a:lnTo>
                <a:lnTo>
                  <a:pt x="1283" y="790"/>
                </a:lnTo>
                <a:lnTo>
                  <a:pt x="1283" y="795"/>
                </a:lnTo>
                <a:lnTo>
                  <a:pt x="1283" y="800"/>
                </a:lnTo>
                <a:lnTo>
                  <a:pt x="1278" y="805"/>
                </a:lnTo>
                <a:lnTo>
                  <a:pt x="1283" y="805"/>
                </a:lnTo>
                <a:lnTo>
                  <a:pt x="1278" y="805"/>
                </a:lnTo>
                <a:lnTo>
                  <a:pt x="1283" y="805"/>
                </a:lnTo>
                <a:lnTo>
                  <a:pt x="1278" y="811"/>
                </a:lnTo>
                <a:lnTo>
                  <a:pt x="1283" y="811"/>
                </a:lnTo>
                <a:lnTo>
                  <a:pt x="1278" y="816"/>
                </a:lnTo>
                <a:lnTo>
                  <a:pt x="1283" y="816"/>
                </a:lnTo>
                <a:lnTo>
                  <a:pt x="1289" y="816"/>
                </a:lnTo>
                <a:lnTo>
                  <a:pt x="1283" y="821"/>
                </a:lnTo>
                <a:lnTo>
                  <a:pt x="1289" y="816"/>
                </a:lnTo>
                <a:lnTo>
                  <a:pt x="1289" y="821"/>
                </a:lnTo>
                <a:lnTo>
                  <a:pt x="1294" y="816"/>
                </a:lnTo>
                <a:lnTo>
                  <a:pt x="1294" y="821"/>
                </a:lnTo>
                <a:lnTo>
                  <a:pt x="1294" y="816"/>
                </a:lnTo>
                <a:lnTo>
                  <a:pt x="1299" y="821"/>
                </a:lnTo>
                <a:lnTo>
                  <a:pt x="1299" y="816"/>
                </a:lnTo>
                <a:lnTo>
                  <a:pt x="1299" y="821"/>
                </a:lnTo>
                <a:lnTo>
                  <a:pt x="1304" y="816"/>
                </a:lnTo>
                <a:lnTo>
                  <a:pt x="1304" y="821"/>
                </a:lnTo>
                <a:lnTo>
                  <a:pt x="1304" y="816"/>
                </a:lnTo>
                <a:lnTo>
                  <a:pt x="1309" y="816"/>
                </a:lnTo>
                <a:lnTo>
                  <a:pt x="1315" y="816"/>
                </a:lnTo>
                <a:lnTo>
                  <a:pt x="1320" y="811"/>
                </a:lnTo>
                <a:lnTo>
                  <a:pt x="1325" y="811"/>
                </a:lnTo>
                <a:lnTo>
                  <a:pt x="1325" y="805"/>
                </a:lnTo>
                <a:lnTo>
                  <a:pt x="1330" y="800"/>
                </a:lnTo>
                <a:lnTo>
                  <a:pt x="1330" y="795"/>
                </a:lnTo>
                <a:lnTo>
                  <a:pt x="1335" y="795"/>
                </a:lnTo>
                <a:lnTo>
                  <a:pt x="1330" y="795"/>
                </a:lnTo>
                <a:lnTo>
                  <a:pt x="1335" y="790"/>
                </a:lnTo>
                <a:lnTo>
                  <a:pt x="1330" y="790"/>
                </a:lnTo>
                <a:lnTo>
                  <a:pt x="1335" y="790"/>
                </a:lnTo>
                <a:lnTo>
                  <a:pt x="1330" y="790"/>
                </a:lnTo>
                <a:lnTo>
                  <a:pt x="1330" y="785"/>
                </a:lnTo>
                <a:lnTo>
                  <a:pt x="1335" y="785"/>
                </a:lnTo>
                <a:lnTo>
                  <a:pt x="1330" y="785"/>
                </a:lnTo>
                <a:lnTo>
                  <a:pt x="1330" y="779"/>
                </a:lnTo>
                <a:lnTo>
                  <a:pt x="1330" y="785"/>
                </a:lnTo>
                <a:lnTo>
                  <a:pt x="1330" y="779"/>
                </a:lnTo>
                <a:lnTo>
                  <a:pt x="1325" y="779"/>
                </a:lnTo>
                <a:lnTo>
                  <a:pt x="1320" y="779"/>
                </a:lnTo>
                <a:lnTo>
                  <a:pt x="2276" y="2364"/>
                </a:lnTo>
                <a:lnTo>
                  <a:pt x="1247" y="821"/>
                </a:lnTo>
                <a:lnTo>
                  <a:pt x="1247" y="816"/>
                </a:lnTo>
                <a:lnTo>
                  <a:pt x="1247" y="811"/>
                </a:lnTo>
                <a:lnTo>
                  <a:pt x="1242" y="811"/>
                </a:lnTo>
                <a:lnTo>
                  <a:pt x="1231" y="816"/>
                </a:lnTo>
                <a:lnTo>
                  <a:pt x="1231" y="811"/>
                </a:lnTo>
                <a:lnTo>
                  <a:pt x="1231" y="816"/>
                </a:lnTo>
                <a:lnTo>
                  <a:pt x="1226" y="816"/>
                </a:lnTo>
                <a:lnTo>
                  <a:pt x="1226" y="821"/>
                </a:lnTo>
                <a:lnTo>
                  <a:pt x="1221" y="821"/>
                </a:lnTo>
                <a:lnTo>
                  <a:pt x="1221" y="826"/>
                </a:lnTo>
                <a:lnTo>
                  <a:pt x="1226" y="831"/>
                </a:lnTo>
                <a:lnTo>
                  <a:pt x="1221" y="831"/>
                </a:lnTo>
                <a:lnTo>
                  <a:pt x="1226" y="831"/>
                </a:lnTo>
                <a:lnTo>
                  <a:pt x="1226" y="837"/>
                </a:lnTo>
                <a:lnTo>
                  <a:pt x="1231" y="831"/>
                </a:lnTo>
                <a:lnTo>
                  <a:pt x="1237" y="831"/>
                </a:lnTo>
                <a:lnTo>
                  <a:pt x="1242" y="826"/>
                </a:lnTo>
                <a:lnTo>
                  <a:pt x="1247" y="826"/>
                </a:lnTo>
                <a:lnTo>
                  <a:pt x="1247" y="821"/>
                </a:lnTo>
                <a:lnTo>
                  <a:pt x="2276" y="2364"/>
                </a:lnTo>
                <a:lnTo>
                  <a:pt x="1257" y="696"/>
                </a:lnTo>
                <a:lnTo>
                  <a:pt x="1252" y="696"/>
                </a:lnTo>
                <a:lnTo>
                  <a:pt x="1247" y="696"/>
                </a:lnTo>
                <a:lnTo>
                  <a:pt x="1247" y="702"/>
                </a:lnTo>
                <a:lnTo>
                  <a:pt x="1247" y="707"/>
                </a:lnTo>
                <a:lnTo>
                  <a:pt x="1242" y="712"/>
                </a:lnTo>
                <a:lnTo>
                  <a:pt x="1247" y="712"/>
                </a:lnTo>
                <a:lnTo>
                  <a:pt x="1242" y="712"/>
                </a:lnTo>
                <a:lnTo>
                  <a:pt x="1247" y="712"/>
                </a:lnTo>
                <a:lnTo>
                  <a:pt x="1242" y="717"/>
                </a:lnTo>
                <a:lnTo>
                  <a:pt x="1242" y="712"/>
                </a:lnTo>
                <a:lnTo>
                  <a:pt x="1242" y="717"/>
                </a:lnTo>
                <a:lnTo>
                  <a:pt x="1247" y="717"/>
                </a:lnTo>
                <a:lnTo>
                  <a:pt x="1242" y="717"/>
                </a:lnTo>
                <a:lnTo>
                  <a:pt x="1247" y="717"/>
                </a:lnTo>
                <a:lnTo>
                  <a:pt x="1247" y="722"/>
                </a:lnTo>
                <a:lnTo>
                  <a:pt x="1247" y="717"/>
                </a:lnTo>
                <a:lnTo>
                  <a:pt x="1247" y="722"/>
                </a:lnTo>
                <a:lnTo>
                  <a:pt x="1252" y="722"/>
                </a:lnTo>
                <a:lnTo>
                  <a:pt x="1257" y="722"/>
                </a:lnTo>
                <a:lnTo>
                  <a:pt x="1263" y="722"/>
                </a:lnTo>
                <a:lnTo>
                  <a:pt x="1268" y="717"/>
                </a:lnTo>
                <a:lnTo>
                  <a:pt x="1273" y="717"/>
                </a:lnTo>
                <a:lnTo>
                  <a:pt x="1273" y="712"/>
                </a:lnTo>
                <a:lnTo>
                  <a:pt x="1278" y="707"/>
                </a:lnTo>
                <a:lnTo>
                  <a:pt x="1278" y="702"/>
                </a:lnTo>
                <a:lnTo>
                  <a:pt x="1278" y="696"/>
                </a:lnTo>
                <a:lnTo>
                  <a:pt x="1273" y="696"/>
                </a:lnTo>
                <a:lnTo>
                  <a:pt x="1273" y="691"/>
                </a:lnTo>
                <a:lnTo>
                  <a:pt x="1273" y="696"/>
                </a:lnTo>
                <a:lnTo>
                  <a:pt x="1268" y="691"/>
                </a:lnTo>
                <a:lnTo>
                  <a:pt x="1268" y="696"/>
                </a:lnTo>
                <a:lnTo>
                  <a:pt x="1268" y="691"/>
                </a:lnTo>
                <a:lnTo>
                  <a:pt x="1268" y="696"/>
                </a:lnTo>
                <a:lnTo>
                  <a:pt x="1263" y="691"/>
                </a:lnTo>
                <a:lnTo>
                  <a:pt x="1263" y="696"/>
                </a:lnTo>
                <a:lnTo>
                  <a:pt x="1257" y="696"/>
                </a:lnTo>
                <a:lnTo>
                  <a:pt x="2276" y="2364"/>
                </a:lnTo>
                <a:lnTo>
                  <a:pt x="1377" y="644"/>
                </a:lnTo>
                <a:lnTo>
                  <a:pt x="1372" y="644"/>
                </a:lnTo>
                <a:lnTo>
                  <a:pt x="1356" y="644"/>
                </a:lnTo>
                <a:lnTo>
                  <a:pt x="1351" y="650"/>
                </a:lnTo>
                <a:lnTo>
                  <a:pt x="1351" y="655"/>
                </a:lnTo>
                <a:lnTo>
                  <a:pt x="1341" y="660"/>
                </a:lnTo>
                <a:lnTo>
                  <a:pt x="1346" y="660"/>
                </a:lnTo>
                <a:lnTo>
                  <a:pt x="1341" y="670"/>
                </a:lnTo>
                <a:lnTo>
                  <a:pt x="1341" y="676"/>
                </a:lnTo>
                <a:lnTo>
                  <a:pt x="1335" y="681"/>
                </a:lnTo>
                <a:lnTo>
                  <a:pt x="1335" y="676"/>
                </a:lnTo>
                <a:lnTo>
                  <a:pt x="1341" y="676"/>
                </a:lnTo>
                <a:lnTo>
                  <a:pt x="1346" y="676"/>
                </a:lnTo>
                <a:lnTo>
                  <a:pt x="1341" y="681"/>
                </a:lnTo>
                <a:lnTo>
                  <a:pt x="1346" y="676"/>
                </a:lnTo>
                <a:lnTo>
                  <a:pt x="1351" y="676"/>
                </a:lnTo>
                <a:lnTo>
                  <a:pt x="1351" y="681"/>
                </a:lnTo>
                <a:lnTo>
                  <a:pt x="1356" y="676"/>
                </a:lnTo>
                <a:lnTo>
                  <a:pt x="1361" y="670"/>
                </a:lnTo>
                <a:lnTo>
                  <a:pt x="1361" y="676"/>
                </a:lnTo>
                <a:lnTo>
                  <a:pt x="1367" y="670"/>
                </a:lnTo>
                <a:lnTo>
                  <a:pt x="1372" y="660"/>
                </a:lnTo>
                <a:lnTo>
                  <a:pt x="1377" y="655"/>
                </a:lnTo>
                <a:lnTo>
                  <a:pt x="1377" y="650"/>
                </a:lnTo>
                <a:lnTo>
                  <a:pt x="1377" y="644"/>
                </a:lnTo>
                <a:lnTo>
                  <a:pt x="2276" y="2364"/>
                </a:lnTo>
                <a:lnTo>
                  <a:pt x="3460" y="1018"/>
                </a:lnTo>
                <a:lnTo>
                  <a:pt x="3403" y="1044"/>
                </a:lnTo>
                <a:lnTo>
                  <a:pt x="3460" y="1024"/>
                </a:lnTo>
                <a:lnTo>
                  <a:pt x="3460" y="1018"/>
                </a:lnTo>
                <a:lnTo>
                  <a:pt x="2276" y="2364"/>
                </a:lnTo>
                <a:lnTo>
                  <a:pt x="1195" y="727"/>
                </a:lnTo>
                <a:lnTo>
                  <a:pt x="1200" y="722"/>
                </a:lnTo>
                <a:lnTo>
                  <a:pt x="1206" y="722"/>
                </a:lnTo>
                <a:lnTo>
                  <a:pt x="1206" y="717"/>
                </a:lnTo>
                <a:lnTo>
                  <a:pt x="1200" y="717"/>
                </a:lnTo>
                <a:lnTo>
                  <a:pt x="1195" y="722"/>
                </a:lnTo>
                <a:lnTo>
                  <a:pt x="1195" y="727"/>
                </a:lnTo>
                <a:lnTo>
                  <a:pt x="2276" y="2364"/>
                </a:lnTo>
                <a:lnTo>
                  <a:pt x="1180" y="561"/>
                </a:lnTo>
                <a:lnTo>
                  <a:pt x="1185" y="561"/>
                </a:lnTo>
                <a:lnTo>
                  <a:pt x="1180" y="566"/>
                </a:lnTo>
                <a:lnTo>
                  <a:pt x="1174" y="577"/>
                </a:lnTo>
                <a:lnTo>
                  <a:pt x="1180" y="572"/>
                </a:lnTo>
                <a:lnTo>
                  <a:pt x="1174" y="577"/>
                </a:lnTo>
                <a:lnTo>
                  <a:pt x="1180" y="577"/>
                </a:lnTo>
                <a:lnTo>
                  <a:pt x="1174" y="577"/>
                </a:lnTo>
                <a:lnTo>
                  <a:pt x="1180" y="577"/>
                </a:lnTo>
                <a:lnTo>
                  <a:pt x="1185" y="577"/>
                </a:lnTo>
                <a:lnTo>
                  <a:pt x="1190" y="577"/>
                </a:lnTo>
                <a:lnTo>
                  <a:pt x="1200" y="566"/>
                </a:lnTo>
                <a:lnTo>
                  <a:pt x="1200" y="561"/>
                </a:lnTo>
                <a:lnTo>
                  <a:pt x="1206" y="561"/>
                </a:lnTo>
                <a:lnTo>
                  <a:pt x="1206" y="556"/>
                </a:lnTo>
                <a:lnTo>
                  <a:pt x="1195" y="556"/>
                </a:lnTo>
                <a:lnTo>
                  <a:pt x="1190" y="556"/>
                </a:lnTo>
                <a:lnTo>
                  <a:pt x="1190" y="561"/>
                </a:lnTo>
                <a:lnTo>
                  <a:pt x="1180" y="561"/>
                </a:lnTo>
                <a:lnTo>
                  <a:pt x="2276" y="2364"/>
                </a:lnTo>
                <a:lnTo>
                  <a:pt x="1174" y="779"/>
                </a:lnTo>
                <a:lnTo>
                  <a:pt x="1159" y="790"/>
                </a:lnTo>
                <a:lnTo>
                  <a:pt x="1164" y="790"/>
                </a:lnTo>
                <a:lnTo>
                  <a:pt x="1154" y="795"/>
                </a:lnTo>
                <a:lnTo>
                  <a:pt x="1143" y="805"/>
                </a:lnTo>
                <a:lnTo>
                  <a:pt x="1138" y="811"/>
                </a:lnTo>
                <a:lnTo>
                  <a:pt x="1143" y="811"/>
                </a:lnTo>
                <a:lnTo>
                  <a:pt x="1138" y="816"/>
                </a:lnTo>
                <a:lnTo>
                  <a:pt x="1143" y="811"/>
                </a:lnTo>
                <a:lnTo>
                  <a:pt x="1143" y="816"/>
                </a:lnTo>
                <a:lnTo>
                  <a:pt x="1143" y="811"/>
                </a:lnTo>
                <a:lnTo>
                  <a:pt x="1148" y="816"/>
                </a:lnTo>
                <a:lnTo>
                  <a:pt x="1148" y="811"/>
                </a:lnTo>
                <a:lnTo>
                  <a:pt x="1164" y="800"/>
                </a:lnTo>
                <a:lnTo>
                  <a:pt x="1164" y="795"/>
                </a:lnTo>
                <a:lnTo>
                  <a:pt x="1169" y="790"/>
                </a:lnTo>
                <a:lnTo>
                  <a:pt x="1174" y="779"/>
                </a:lnTo>
                <a:lnTo>
                  <a:pt x="2276" y="2364"/>
                </a:lnTo>
                <a:lnTo>
                  <a:pt x="1128" y="847"/>
                </a:lnTo>
                <a:lnTo>
                  <a:pt x="1133" y="847"/>
                </a:lnTo>
                <a:lnTo>
                  <a:pt x="1133" y="842"/>
                </a:lnTo>
                <a:lnTo>
                  <a:pt x="1128" y="847"/>
                </a:lnTo>
                <a:lnTo>
                  <a:pt x="2276" y="2364"/>
                </a:lnTo>
                <a:lnTo>
                  <a:pt x="1206" y="826"/>
                </a:lnTo>
                <a:lnTo>
                  <a:pt x="1211" y="826"/>
                </a:lnTo>
                <a:lnTo>
                  <a:pt x="1216" y="821"/>
                </a:lnTo>
                <a:lnTo>
                  <a:pt x="1221" y="821"/>
                </a:lnTo>
                <a:lnTo>
                  <a:pt x="1221" y="816"/>
                </a:lnTo>
                <a:lnTo>
                  <a:pt x="1216" y="811"/>
                </a:lnTo>
                <a:lnTo>
                  <a:pt x="1211" y="811"/>
                </a:lnTo>
                <a:lnTo>
                  <a:pt x="1206" y="816"/>
                </a:lnTo>
                <a:lnTo>
                  <a:pt x="1206" y="821"/>
                </a:lnTo>
                <a:lnTo>
                  <a:pt x="1206" y="826"/>
                </a:lnTo>
                <a:lnTo>
                  <a:pt x="2276" y="2364"/>
                </a:lnTo>
                <a:lnTo>
                  <a:pt x="1138" y="826"/>
                </a:lnTo>
                <a:lnTo>
                  <a:pt x="1138" y="821"/>
                </a:lnTo>
                <a:lnTo>
                  <a:pt x="1128" y="821"/>
                </a:lnTo>
                <a:lnTo>
                  <a:pt x="1122" y="826"/>
                </a:lnTo>
                <a:lnTo>
                  <a:pt x="1117" y="831"/>
                </a:lnTo>
                <a:lnTo>
                  <a:pt x="1122" y="831"/>
                </a:lnTo>
                <a:lnTo>
                  <a:pt x="1117" y="831"/>
                </a:lnTo>
                <a:lnTo>
                  <a:pt x="1122" y="831"/>
                </a:lnTo>
                <a:lnTo>
                  <a:pt x="1128" y="837"/>
                </a:lnTo>
                <a:lnTo>
                  <a:pt x="1128" y="831"/>
                </a:lnTo>
                <a:lnTo>
                  <a:pt x="1133" y="831"/>
                </a:lnTo>
                <a:lnTo>
                  <a:pt x="1138" y="826"/>
                </a:lnTo>
                <a:lnTo>
                  <a:pt x="2276" y="2364"/>
                </a:lnTo>
                <a:lnTo>
                  <a:pt x="1206" y="785"/>
                </a:lnTo>
                <a:lnTo>
                  <a:pt x="1206" y="779"/>
                </a:lnTo>
                <a:lnTo>
                  <a:pt x="1211" y="779"/>
                </a:lnTo>
                <a:lnTo>
                  <a:pt x="1216" y="774"/>
                </a:lnTo>
                <a:lnTo>
                  <a:pt x="1216" y="774"/>
                </a:lnTo>
                <a:lnTo>
                  <a:pt x="1216" y="769"/>
                </a:lnTo>
                <a:lnTo>
                  <a:pt x="1211" y="769"/>
                </a:lnTo>
                <a:lnTo>
                  <a:pt x="1200" y="774"/>
                </a:lnTo>
                <a:lnTo>
                  <a:pt x="1195" y="774"/>
                </a:lnTo>
                <a:lnTo>
                  <a:pt x="1195" y="779"/>
                </a:lnTo>
                <a:lnTo>
                  <a:pt x="1195" y="785"/>
                </a:lnTo>
                <a:lnTo>
                  <a:pt x="1195" y="779"/>
                </a:lnTo>
                <a:lnTo>
                  <a:pt x="1195" y="785"/>
                </a:lnTo>
                <a:lnTo>
                  <a:pt x="1200" y="785"/>
                </a:lnTo>
                <a:lnTo>
                  <a:pt x="1206" y="785"/>
                </a:lnTo>
                <a:lnTo>
                  <a:pt x="2276" y="2364"/>
                </a:lnTo>
                <a:lnTo>
                  <a:pt x="1403" y="463"/>
                </a:lnTo>
                <a:lnTo>
                  <a:pt x="1398" y="463"/>
                </a:lnTo>
                <a:lnTo>
                  <a:pt x="1393" y="463"/>
                </a:lnTo>
                <a:lnTo>
                  <a:pt x="1387" y="468"/>
                </a:lnTo>
                <a:lnTo>
                  <a:pt x="1382" y="468"/>
                </a:lnTo>
                <a:lnTo>
                  <a:pt x="1377" y="473"/>
                </a:lnTo>
                <a:lnTo>
                  <a:pt x="1377" y="478"/>
                </a:lnTo>
                <a:lnTo>
                  <a:pt x="1377" y="483"/>
                </a:lnTo>
                <a:lnTo>
                  <a:pt x="1382" y="478"/>
                </a:lnTo>
                <a:lnTo>
                  <a:pt x="1382" y="483"/>
                </a:lnTo>
                <a:lnTo>
                  <a:pt x="1382" y="478"/>
                </a:lnTo>
                <a:lnTo>
                  <a:pt x="1382" y="483"/>
                </a:lnTo>
                <a:lnTo>
                  <a:pt x="1387" y="478"/>
                </a:lnTo>
                <a:lnTo>
                  <a:pt x="1393" y="478"/>
                </a:lnTo>
                <a:lnTo>
                  <a:pt x="1398" y="473"/>
                </a:lnTo>
                <a:lnTo>
                  <a:pt x="1403" y="468"/>
                </a:lnTo>
                <a:lnTo>
                  <a:pt x="1403" y="463"/>
                </a:lnTo>
                <a:lnTo>
                  <a:pt x="2276" y="2364"/>
                </a:lnTo>
                <a:lnTo>
                  <a:pt x="1242" y="894"/>
                </a:lnTo>
                <a:lnTo>
                  <a:pt x="1237" y="894"/>
                </a:lnTo>
                <a:lnTo>
                  <a:pt x="1237" y="889"/>
                </a:lnTo>
                <a:lnTo>
                  <a:pt x="1231" y="889"/>
                </a:lnTo>
                <a:lnTo>
                  <a:pt x="1216" y="899"/>
                </a:lnTo>
                <a:lnTo>
                  <a:pt x="1211" y="899"/>
                </a:lnTo>
                <a:lnTo>
                  <a:pt x="1211" y="904"/>
                </a:lnTo>
                <a:lnTo>
                  <a:pt x="1206" y="909"/>
                </a:lnTo>
                <a:lnTo>
                  <a:pt x="1206" y="915"/>
                </a:lnTo>
                <a:lnTo>
                  <a:pt x="1206" y="920"/>
                </a:lnTo>
                <a:lnTo>
                  <a:pt x="1211" y="920"/>
                </a:lnTo>
                <a:lnTo>
                  <a:pt x="1216" y="920"/>
                </a:lnTo>
                <a:lnTo>
                  <a:pt x="1221" y="920"/>
                </a:lnTo>
                <a:lnTo>
                  <a:pt x="1226" y="915"/>
                </a:lnTo>
                <a:lnTo>
                  <a:pt x="1231" y="915"/>
                </a:lnTo>
                <a:lnTo>
                  <a:pt x="1231" y="909"/>
                </a:lnTo>
                <a:lnTo>
                  <a:pt x="1237" y="904"/>
                </a:lnTo>
                <a:lnTo>
                  <a:pt x="1242" y="899"/>
                </a:lnTo>
                <a:lnTo>
                  <a:pt x="1242" y="894"/>
                </a:lnTo>
                <a:lnTo>
                  <a:pt x="2276" y="2364"/>
                </a:lnTo>
                <a:lnTo>
                  <a:pt x="1502" y="94"/>
                </a:lnTo>
                <a:lnTo>
                  <a:pt x="1502" y="99"/>
                </a:lnTo>
                <a:lnTo>
                  <a:pt x="1512" y="99"/>
                </a:lnTo>
                <a:lnTo>
                  <a:pt x="1512" y="94"/>
                </a:lnTo>
                <a:lnTo>
                  <a:pt x="1507" y="94"/>
                </a:lnTo>
                <a:lnTo>
                  <a:pt x="1502" y="94"/>
                </a:lnTo>
                <a:lnTo>
                  <a:pt x="2276" y="2364"/>
                </a:lnTo>
                <a:lnTo>
                  <a:pt x="1522" y="156"/>
                </a:lnTo>
                <a:lnTo>
                  <a:pt x="1522" y="161"/>
                </a:lnTo>
                <a:lnTo>
                  <a:pt x="1528" y="156"/>
                </a:lnTo>
                <a:lnTo>
                  <a:pt x="1522" y="156"/>
                </a:lnTo>
                <a:lnTo>
                  <a:pt x="2276" y="2364"/>
                </a:lnTo>
                <a:lnTo>
                  <a:pt x="3346" y="1579"/>
                </a:lnTo>
                <a:lnTo>
                  <a:pt x="3325" y="1507"/>
                </a:lnTo>
                <a:lnTo>
                  <a:pt x="3299" y="1455"/>
                </a:lnTo>
                <a:lnTo>
                  <a:pt x="3304" y="1476"/>
                </a:lnTo>
                <a:lnTo>
                  <a:pt x="3346" y="1579"/>
                </a:lnTo>
                <a:lnTo>
                  <a:pt x="2276" y="2364"/>
                </a:lnTo>
                <a:lnTo>
                  <a:pt x="1491" y="442"/>
                </a:lnTo>
                <a:lnTo>
                  <a:pt x="1486" y="442"/>
                </a:lnTo>
                <a:lnTo>
                  <a:pt x="1486" y="447"/>
                </a:lnTo>
                <a:lnTo>
                  <a:pt x="1491" y="442"/>
                </a:lnTo>
                <a:lnTo>
                  <a:pt x="2276" y="2364"/>
                </a:lnTo>
                <a:lnTo>
                  <a:pt x="1512" y="83"/>
                </a:lnTo>
                <a:lnTo>
                  <a:pt x="1507" y="89"/>
                </a:lnTo>
                <a:lnTo>
                  <a:pt x="1512" y="89"/>
                </a:lnTo>
                <a:lnTo>
                  <a:pt x="1512" y="83"/>
                </a:lnTo>
                <a:lnTo>
                  <a:pt x="2276" y="2364"/>
                </a:lnTo>
                <a:lnTo>
                  <a:pt x="1522" y="166"/>
                </a:lnTo>
                <a:lnTo>
                  <a:pt x="1528" y="166"/>
                </a:lnTo>
                <a:lnTo>
                  <a:pt x="1528" y="161"/>
                </a:lnTo>
                <a:lnTo>
                  <a:pt x="1522" y="161"/>
                </a:lnTo>
                <a:lnTo>
                  <a:pt x="1522" y="166"/>
                </a:lnTo>
                <a:lnTo>
                  <a:pt x="1522" y="161"/>
                </a:lnTo>
                <a:lnTo>
                  <a:pt x="1522" y="166"/>
                </a:lnTo>
                <a:lnTo>
                  <a:pt x="2276" y="2364"/>
                </a:lnTo>
                <a:lnTo>
                  <a:pt x="1522" y="208"/>
                </a:lnTo>
                <a:lnTo>
                  <a:pt x="1522" y="203"/>
                </a:lnTo>
                <a:lnTo>
                  <a:pt x="1528" y="203"/>
                </a:lnTo>
                <a:lnTo>
                  <a:pt x="1533" y="198"/>
                </a:lnTo>
                <a:lnTo>
                  <a:pt x="1538" y="198"/>
                </a:lnTo>
                <a:lnTo>
                  <a:pt x="1538" y="192"/>
                </a:lnTo>
                <a:lnTo>
                  <a:pt x="1543" y="187"/>
                </a:lnTo>
                <a:lnTo>
                  <a:pt x="1543" y="182"/>
                </a:lnTo>
                <a:lnTo>
                  <a:pt x="1543" y="177"/>
                </a:lnTo>
                <a:lnTo>
                  <a:pt x="1538" y="177"/>
                </a:lnTo>
                <a:lnTo>
                  <a:pt x="1533" y="177"/>
                </a:lnTo>
                <a:lnTo>
                  <a:pt x="1517" y="182"/>
                </a:lnTo>
                <a:lnTo>
                  <a:pt x="1517" y="187"/>
                </a:lnTo>
                <a:lnTo>
                  <a:pt x="1512" y="192"/>
                </a:lnTo>
                <a:lnTo>
                  <a:pt x="1512" y="198"/>
                </a:lnTo>
                <a:lnTo>
                  <a:pt x="1507" y="203"/>
                </a:lnTo>
                <a:lnTo>
                  <a:pt x="1512" y="203"/>
                </a:lnTo>
                <a:lnTo>
                  <a:pt x="1507" y="208"/>
                </a:lnTo>
                <a:lnTo>
                  <a:pt x="1512" y="203"/>
                </a:lnTo>
                <a:lnTo>
                  <a:pt x="1512" y="208"/>
                </a:lnTo>
                <a:lnTo>
                  <a:pt x="1517" y="208"/>
                </a:lnTo>
                <a:lnTo>
                  <a:pt x="1522" y="203"/>
                </a:lnTo>
                <a:lnTo>
                  <a:pt x="1522" y="208"/>
                </a:lnTo>
                <a:lnTo>
                  <a:pt x="2276" y="2364"/>
                </a:lnTo>
                <a:lnTo>
                  <a:pt x="1408" y="416"/>
                </a:lnTo>
                <a:lnTo>
                  <a:pt x="1403" y="411"/>
                </a:lnTo>
                <a:lnTo>
                  <a:pt x="1398" y="411"/>
                </a:lnTo>
                <a:lnTo>
                  <a:pt x="1393" y="411"/>
                </a:lnTo>
                <a:lnTo>
                  <a:pt x="1393" y="416"/>
                </a:lnTo>
                <a:lnTo>
                  <a:pt x="1387" y="416"/>
                </a:lnTo>
                <a:lnTo>
                  <a:pt x="1387" y="421"/>
                </a:lnTo>
                <a:lnTo>
                  <a:pt x="1393" y="421"/>
                </a:lnTo>
                <a:lnTo>
                  <a:pt x="1393" y="426"/>
                </a:lnTo>
                <a:lnTo>
                  <a:pt x="1398" y="421"/>
                </a:lnTo>
                <a:lnTo>
                  <a:pt x="1403" y="416"/>
                </a:lnTo>
                <a:lnTo>
                  <a:pt x="1408" y="416"/>
                </a:lnTo>
                <a:lnTo>
                  <a:pt x="2276" y="2364"/>
                </a:lnTo>
                <a:lnTo>
                  <a:pt x="1507" y="104"/>
                </a:lnTo>
                <a:lnTo>
                  <a:pt x="1507" y="109"/>
                </a:lnTo>
                <a:lnTo>
                  <a:pt x="1512" y="109"/>
                </a:lnTo>
                <a:lnTo>
                  <a:pt x="1512" y="114"/>
                </a:lnTo>
                <a:lnTo>
                  <a:pt x="1512" y="109"/>
                </a:lnTo>
                <a:lnTo>
                  <a:pt x="1512" y="114"/>
                </a:lnTo>
                <a:lnTo>
                  <a:pt x="1517" y="109"/>
                </a:lnTo>
                <a:lnTo>
                  <a:pt x="1522" y="104"/>
                </a:lnTo>
                <a:lnTo>
                  <a:pt x="1528" y="104"/>
                </a:lnTo>
                <a:lnTo>
                  <a:pt x="1522" y="99"/>
                </a:lnTo>
                <a:lnTo>
                  <a:pt x="1517" y="99"/>
                </a:lnTo>
                <a:lnTo>
                  <a:pt x="1507" y="104"/>
                </a:lnTo>
                <a:lnTo>
                  <a:pt x="2276" y="2364"/>
                </a:lnTo>
                <a:lnTo>
                  <a:pt x="1439" y="535"/>
                </a:lnTo>
                <a:lnTo>
                  <a:pt x="1439" y="530"/>
                </a:lnTo>
                <a:lnTo>
                  <a:pt x="1434" y="525"/>
                </a:lnTo>
                <a:lnTo>
                  <a:pt x="1429" y="530"/>
                </a:lnTo>
                <a:lnTo>
                  <a:pt x="1434" y="535"/>
                </a:lnTo>
                <a:lnTo>
                  <a:pt x="1439" y="535"/>
                </a:lnTo>
                <a:lnTo>
                  <a:pt x="2276" y="2364"/>
                </a:lnTo>
                <a:lnTo>
                  <a:pt x="1408" y="608"/>
                </a:lnTo>
                <a:lnTo>
                  <a:pt x="1413" y="608"/>
                </a:lnTo>
                <a:lnTo>
                  <a:pt x="1419" y="603"/>
                </a:lnTo>
                <a:lnTo>
                  <a:pt x="1413" y="598"/>
                </a:lnTo>
                <a:lnTo>
                  <a:pt x="1408" y="603"/>
                </a:lnTo>
                <a:lnTo>
                  <a:pt x="1408" y="608"/>
                </a:lnTo>
                <a:lnTo>
                  <a:pt x="2276" y="2364"/>
                </a:lnTo>
                <a:lnTo>
                  <a:pt x="1444" y="385"/>
                </a:lnTo>
                <a:lnTo>
                  <a:pt x="1444" y="390"/>
                </a:lnTo>
                <a:lnTo>
                  <a:pt x="1439" y="385"/>
                </a:lnTo>
                <a:lnTo>
                  <a:pt x="1439" y="390"/>
                </a:lnTo>
                <a:lnTo>
                  <a:pt x="1434" y="390"/>
                </a:lnTo>
                <a:lnTo>
                  <a:pt x="1429" y="390"/>
                </a:lnTo>
                <a:lnTo>
                  <a:pt x="1429" y="395"/>
                </a:lnTo>
                <a:lnTo>
                  <a:pt x="1429" y="400"/>
                </a:lnTo>
                <a:lnTo>
                  <a:pt x="1429" y="405"/>
                </a:lnTo>
                <a:lnTo>
                  <a:pt x="1429" y="411"/>
                </a:lnTo>
                <a:lnTo>
                  <a:pt x="1429" y="405"/>
                </a:lnTo>
                <a:lnTo>
                  <a:pt x="1429" y="411"/>
                </a:lnTo>
                <a:lnTo>
                  <a:pt x="1429" y="416"/>
                </a:lnTo>
                <a:lnTo>
                  <a:pt x="1434" y="411"/>
                </a:lnTo>
                <a:lnTo>
                  <a:pt x="1434" y="416"/>
                </a:lnTo>
                <a:lnTo>
                  <a:pt x="1439" y="416"/>
                </a:lnTo>
                <a:lnTo>
                  <a:pt x="1444" y="416"/>
                </a:lnTo>
                <a:lnTo>
                  <a:pt x="1450" y="411"/>
                </a:lnTo>
                <a:lnTo>
                  <a:pt x="1455" y="411"/>
                </a:lnTo>
                <a:lnTo>
                  <a:pt x="1460" y="405"/>
                </a:lnTo>
                <a:lnTo>
                  <a:pt x="1460" y="400"/>
                </a:lnTo>
                <a:lnTo>
                  <a:pt x="1465" y="400"/>
                </a:lnTo>
                <a:lnTo>
                  <a:pt x="1460" y="395"/>
                </a:lnTo>
                <a:lnTo>
                  <a:pt x="1465" y="395"/>
                </a:lnTo>
                <a:lnTo>
                  <a:pt x="1460" y="395"/>
                </a:lnTo>
                <a:lnTo>
                  <a:pt x="1460" y="390"/>
                </a:lnTo>
                <a:lnTo>
                  <a:pt x="1465" y="390"/>
                </a:lnTo>
                <a:lnTo>
                  <a:pt x="1460" y="390"/>
                </a:lnTo>
                <a:lnTo>
                  <a:pt x="1455" y="390"/>
                </a:lnTo>
                <a:lnTo>
                  <a:pt x="1455" y="385"/>
                </a:lnTo>
                <a:lnTo>
                  <a:pt x="1455" y="390"/>
                </a:lnTo>
                <a:lnTo>
                  <a:pt x="1455" y="385"/>
                </a:lnTo>
                <a:lnTo>
                  <a:pt x="1450" y="385"/>
                </a:lnTo>
                <a:lnTo>
                  <a:pt x="1450" y="390"/>
                </a:lnTo>
                <a:lnTo>
                  <a:pt x="1450" y="385"/>
                </a:lnTo>
                <a:lnTo>
                  <a:pt x="1444" y="385"/>
                </a:lnTo>
                <a:lnTo>
                  <a:pt x="2276" y="2364"/>
                </a:lnTo>
                <a:lnTo>
                  <a:pt x="1444" y="468"/>
                </a:lnTo>
                <a:lnTo>
                  <a:pt x="1434" y="473"/>
                </a:lnTo>
                <a:lnTo>
                  <a:pt x="1434" y="468"/>
                </a:lnTo>
                <a:lnTo>
                  <a:pt x="1429" y="463"/>
                </a:lnTo>
                <a:lnTo>
                  <a:pt x="1424" y="463"/>
                </a:lnTo>
                <a:lnTo>
                  <a:pt x="1419" y="468"/>
                </a:lnTo>
                <a:lnTo>
                  <a:pt x="1413" y="473"/>
                </a:lnTo>
                <a:lnTo>
                  <a:pt x="1408" y="483"/>
                </a:lnTo>
                <a:lnTo>
                  <a:pt x="1413" y="483"/>
                </a:lnTo>
                <a:lnTo>
                  <a:pt x="1408" y="489"/>
                </a:lnTo>
                <a:lnTo>
                  <a:pt x="1413" y="489"/>
                </a:lnTo>
                <a:lnTo>
                  <a:pt x="1419" y="489"/>
                </a:lnTo>
                <a:lnTo>
                  <a:pt x="1424" y="483"/>
                </a:lnTo>
                <a:lnTo>
                  <a:pt x="1429" y="483"/>
                </a:lnTo>
                <a:lnTo>
                  <a:pt x="1429" y="489"/>
                </a:lnTo>
                <a:lnTo>
                  <a:pt x="1434" y="489"/>
                </a:lnTo>
                <a:lnTo>
                  <a:pt x="1429" y="489"/>
                </a:lnTo>
                <a:lnTo>
                  <a:pt x="1434" y="489"/>
                </a:lnTo>
                <a:lnTo>
                  <a:pt x="1439" y="483"/>
                </a:lnTo>
                <a:lnTo>
                  <a:pt x="1444" y="478"/>
                </a:lnTo>
                <a:lnTo>
                  <a:pt x="1444" y="473"/>
                </a:lnTo>
                <a:lnTo>
                  <a:pt x="1444" y="468"/>
                </a:lnTo>
                <a:lnTo>
                  <a:pt x="2276" y="2364"/>
                </a:lnTo>
                <a:lnTo>
                  <a:pt x="1450" y="598"/>
                </a:lnTo>
                <a:lnTo>
                  <a:pt x="1455" y="592"/>
                </a:lnTo>
                <a:lnTo>
                  <a:pt x="1450" y="592"/>
                </a:lnTo>
                <a:lnTo>
                  <a:pt x="1450" y="598"/>
                </a:lnTo>
                <a:lnTo>
                  <a:pt x="2276" y="2364"/>
                </a:lnTo>
                <a:lnTo>
                  <a:pt x="3907" y="286"/>
                </a:lnTo>
                <a:lnTo>
                  <a:pt x="3902" y="286"/>
                </a:lnTo>
                <a:lnTo>
                  <a:pt x="3902" y="291"/>
                </a:lnTo>
                <a:lnTo>
                  <a:pt x="3907" y="291"/>
                </a:lnTo>
                <a:lnTo>
                  <a:pt x="3907" y="286"/>
                </a:lnTo>
                <a:lnTo>
                  <a:pt x="2276" y="2364"/>
                </a:lnTo>
                <a:lnTo>
                  <a:pt x="3876" y="255"/>
                </a:lnTo>
                <a:lnTo>
                  <a:pt x="3871" y="255"/>
                </a:lnTo>
                <a:lnTo>
                  <a:pt x="3865" y="250"/>
                </a:lnTo>
                <a:lnTo>
                  <a:pt x="3860" y="250"/>
                </a:lnTo>
                <a:lnTo>
                  <a:pt x="3845" y="244"/>
                </a:lnTo>
                <a:lnTo>
                  <a:pt x="3850" y="250"/>
                </a:lnTo>
                <a:lnTo>
                  <a:pt x="3845" y="255"/>
                </a:lnTo>
                <a:lnTo>
                  <a:pt x="3850" y="255"/>
                </a:lnTo>
                <a:lnTo>
                  <a:pt x="3855" y="255"/>
                </a:lnTo>
                <a:lnTo>
                  <a:pt x="3860" y="255"/>
                </a:lnTo>
                <a:lnTo>
                  <a:pt x="3865" y="255"/>
                </a:lnTo>
                <a:lnTo>
                  <a:pt x="3871" y="255"/>
                </a:lnTo>
                <a:lnTo>
                  <a:pt x="3871" y="260"/>
                </a:lnTo>
                <a:lnTo>
                  <a:pt x="3876" y="255"/>
                </a:lnTo>
                <a:lnTo>
                  <a:pt x="2276" y="2364"/>
                </a:lnTo>
                <a:lnTo>
                  <a:pt x="3793" y="198"/>
                </a:lnTo>
                <a:lnTo>
                  <a:pt x="3793" y="192"/>
                </a:lnTo>
                <a:lnTo>
                  <a:pt x="3788" y="192"/>
                </a:lnTo>
                <a:lnTo>
                  <a:pt x="3782" y="198"/>
                </a:lnTo>
                <a:lnTo>
                  <a:pt x="3782" y="203"/>
                </a:lnTo>
                <a:lnTo>
                  <a:pt x="3782" y="208"/>
                </a:lnTo>
                <a:lnTo>
                  <a:pt x="3788" y="203"/>
                </a:lnTo>
                <a:lnTo>
                  <a:pt x="3793" y="198"/>
                </a:lnTo>
                <a:lnTo>
                  <a:pt x="2276" y="2364"/>
                </a:lnTo>
                <a:lnTo>
                  <a:pt x="3814" y="234"/>
                </a:lnTo>
                <a:lnTo>
                  <a:pt x="3808" y="234"/>
                </a:lnTo>
                <a:lnTo>
                  <a:pt x="3819" y="234"/>
                </a:lnTo>
                <a:lnTo>
                  <a:pt x="3819" y="239"/>
                </a:lnTo>
                <a:lnTo>
                  <a:pt x="3824" y="239"/>
                </a:lnTo>
                <a:lnTo>
                  <a:pt x="3829" y="239"/>
                </a:lnTo>
                <a:lnTo>
                  <a:pt x="3829" y="234"/>
                </a:lnTo>
                <a:lnTo>
                  <a:pt x="3819" y="234"/>
                </a:lnTo>
                <a:lnTo>
                  <a:pt x="3814" y="234"/>
                </a:lnTo>
                <a:lnTo>
                  <a:pt x="2276" y="2364"/>
                </a:lnTo>
                <a:lnTo>
                  <a:pt x="3938" y="317"/>
                </a:lnTo>
                <a:lnTo>
                  <a:pt x="3933" y="317"/>
                </a:lnTo>
                <a:lnTo>
                  <a:pt x="3933" y="322"/>
                </a:lnTo>
                <a:lnTo>
                  <a:pt x="3938" y="317"/>
                </a:lnTo>
                <a:lnTo>
                  <a:pt x="2276" y="2364"/>
                </a:lnTo>
                <a:lnTo>
                  <a:pt x="644" y="0"/>
                </a:lnTo>
                <a:lnTo>
                  <a:pt x="686" y="89"/>
                </a:lnTo>
                <a:lnTo>
                  <a:pt x="717" y="172"/>
                </a:lnTo>
                <a:lnTo>
                  <a:pt x="686" y="78"/>
                </a:lnTo>
                <a:lnTo>
                  <a:pt x="650" y="0"/>
                </a:lnTo>
                <a:lnTo>
                  <a:pt x="644" y="0"/>
                </a:lnTo>
                <a:lnTo>
                  <a:pt x="2276" y="2364"/>
                </a:lnTo>
                <a:lnTo>
                  <a:pt x="738" y="509"/>
                </a:lnTo>
                <a:lnTo>
                  <a:pt x="728" y="452"/>
                </a:lnTo>
                <a:lnTo>
                  <a:pt x="728" y="411"/>
                </a:lnTo>
                <a:lnTo>
                  <a:pt x="712" y="385"/>
                </a:lnTo>
                <a:lnTo>
                  <a:pt x="728" y="447"/>
                </a:lnTo>
                <a:lnTo>
                  <a:pt x="738" y="509"/>
                </a:lnTo>
                <a:lnTo>
                  <a:pt x="2276" y="2364"/>
                </a:lnTo>
                <a:lnTo>
                  <a:pt x="5" y="982"/>
                </a:lnTo>
                <a:lnTo>
                  <a:pt x="11" y="982"/>
                </a:lnTo>
                <a:lnTo>
                  <a:pt x="11" y="977"/>
                </a:lnTo>
                <a:lnTo>
                  <a:pt x="0" y="982"/>
                </a:lnTo>
                <a:lnTo>
                  <a:pt x="0" y="987"/>
                </a:lnTo>
                <a:lnTo>
                  <a:pt x="5" y="982"/>
                </a:lnTo>
                <a:lnTo>
                  <a:pt x="2276" y="2364"/>
                </a:lnTo>
                <a:lnTo>
                  <a:pt x="4286" y="2998"/>
                </a:lnTo>
                <a:lnTo>
                  <a:pt x="4281" y="3003"/>
                </a:lnTo>
                <a:lnTo>
                  <a:pt x="4292" y="3003"/>
                </a:lnTo>
                <a:lnTo>
                  <a:pt x="4292" y="2998"/>
                </a:lnTo>
                <a:lnTo>
                  <a:pt x="4286" y="2998"/>
                </a:lnTo>
                <a:lnTo>
                  <a:pt x="2276" y="2364"/>
                </a:lnTo>
                <a:lnTo>
                  <a:pt x="3938" y="286"/>
                </a:lnTo>
                <a:lnTo>
                  <a:pt x="3933" y="286"/>
                </a:lnTo>
                <a:lnTo>
                  <a:pt x="3933" y="291"/>
                </a:lnTo>
                <a:lnTo>
                  <a:pt x="3938" y="291"/>
                </a:lnTo>
                <a:lnTo>
                  <a:pt x="3938" y="286"/>
                </a:lnTo>
                <a:lnTo>
                  <a:pt x="3938" y="291"/>
                </a:lnTo>
                <a:lnTo>
                  <a:pt x="3938" y="286"/>
                </a:lnTo>
                <a:lnTo>
                  <a:pt x="2276" y="2364"/>
                </a:lnTo>
                <a:lnTo>
                  <a:pt x="3985" y="296"/>
                </a:lnTo>
                <a:lnTo>
                  <a:pt x="3990" y="302"/>
                </a:lnTo>
                <a:lnTo>
                  <a:pt x="3990" y="296"/>
                </a:lnTo>
                <a:lnTo>
                  <a:pt x="3985" y="296"/>
                </a:lnTo>
                <a:lnTo>
                  <a:pt x="2276" y="2364"/>
                </a:lnTo>
                <a:lnTo>
                  <a:pt x="4364" y="3018"/>
                </a:lnTo>
                <a:lnTo>
                  <a:pt x="4364" y="3008"/>
                </a:lnTo>
                <a:lnTo>
                  <a:pt x="4359" y="3013"/>
                </a:lnTo>
                <a:lnTo>
                  <a:pt x="4359" y="3018"/>
                </a:lnTo>
                <a:lnTo>
                  <a:pt x="4364" y="3018"/>
                </a:lnTo>
                <a:lnTo>
                  <a:pt x="2276" y="2364"/>
                </a:lnTo>
                <a:lnTo>
                  <a:pt x="4369" y="515"/>
                </a:lnTo>
                <a:lnTo>
                  <a:pt x="4375" y="499"/>
                </a:lnTo>
                <a:lnTo>
                  <a:pt x="4369" y="494"/>
                </a:lnTo>
                <a:lnTo>
                  <a:pt x="4359" y="478"/>
                </a:lnTo>
                <a:lnTo>
                  <a:pt x="4343" y="473"/>
                </a:lnTo>
                <a:lnTo>
                  <a:pt x="4328" y="478"/>
                </a:lnTo>
                <a:lnTo>
                  <a:pt x="4292" y="483"/>
                </a:lnTo>
                <a:lnTo>
                  <a:pt x="4286" y="483"/>
                </a:lnTo>
                <a:lnTo>
                  <a:pt x="4286" y="473"/>
                </a:lnTo>
                <a:lnTo>
                  <a:pt x="4286" y="463"/>
                </a:lnTo>
                <a:lnTo>
                  <a:pt x="4271" y="442"/>
                </a:lnTo>
                <a:lnTo>
                  <a:pt x="4255" y="431"/>
                </a:lnTo>
                <a:lnTo>
                  <a:pt x="4260" y="426"/>
                </a:lnTo>
                <a:lnTo>
                  <a:pt x="4266" y="421"/>
                </a:lnTo>
                <a:lnTo>
                  <a:pt x="4276" y="411"/>
                </a:lnTo>
                <a:lnTo>
                  <a:pt x="4281" y="405"/>
                </a:lnTo>
                <a:lnTo>
                  <a:pt x="4276" y="395"/>
                </a:lnTo>
                <a:lnTo>
                  <a:pt x="4250" y="385"/>
                </a:lnTo>
                <a:lnTo>
                  <a:pt x="4234" y="374"/>
                </a:lnTo>
                <a:lnTo>
                  <a:pt x="4229" y="364"/>
                </a:lnTo>
                <a:lnTo>
                  <a:pt x="4229" y="359"/>
                </a:lnTo>
                <a:lnTo>
                  <a:pt x="4250" y="322"/>
                </a:lnTo>
                <a:lnTo>
                  <a:pt x="4250" y="312"/>
                </a:lnTo>
                <a:lnTo>
                  <a:pt x="4240" y="296"/>
                </a:lnTo>
                <a:lnTo>
                  <a:pt x="4208" y="291"/>
                </a:lnTo>
                <a:lnTo>
                  <a:pt x="4198" y="286"/>
                </a:lnTo>
                <a:lnTo>
                  <a:pt x="4193" y="276"/>
                </a:lnTo>
                <a:lnTo>
                  <a:pt x="4198" y="260"/>
                </a:lnTo>
                <a:lnTo>
                  <a:pt x="4208" y="239"/>
                </a:lnTo>
                <a:lnTo>
                  <a:pt x="4219" y="224"/>
                </a:lnTo>
                <a:lnTo>
                  <a:pt x="4208" y="218"/>
                </a:lnTo>
                <a:lnTo>
                  <a:pt x="4193" y="218"/>
                </a:lnTo>
                <a:lnTo>
                  <a:pt x="4177" y="218"/>
                </a:lnTo>
                <a:lnTo>
                  <a:pt x="4167" y="218"/>
                </a:lnTo>
                <a:lnTo>
                  <a:pt x="4162" y="208"/>
                </a:lnTo>
                <a:lnTo>
                  <a:pt x="4156" y="177"/>
                </a:lnTo>
                <a:lnTo>
                  <a:pt x="4156" y="166"/>
                </a:lnTo>
                <a:lnTo>
                  <a:pt x="4141" y="156"/>
                </a:lnTo>
                <a:lnTo>
                  <a:pt x="4099" y="135"/>
                </a:lnTo>
                <a:lnTo>
                  <a:pt x="4073" y="130"/>
                </a:lnTo>
                <a:lnTo>
                  <a:pt x="4079" y="130"/>
                </a:lnTo>
                <a:lnTo>
                  <a:pt x="4073" y="125"/>
                </a:lnTo>
                <a:lnTo>
                  <a:pt x="4063" y="114"/>
                </a:lnTo>
                <a:lnTo>
                  <a:pt x="4053" y="120"/>
                </a:lnTo>
                <a:lnTo>
                  <a:pt x="4042" y="125"/>
                </a:lnTo>
                <a:lnTo>
                  <a:pt x="4027" y="135"/>
                </a:lnTo>
                <a:lnTo>
                  <a:pt x="4006" y="146"/>
                </a:lnTo>
                <a:lnTo>
                  <a:pt x="3985" y="146"/>
                </a:lnTo>
                <a:lnTo>
                  <a:pt x="3975" y="140"/>
                </a:lnTo>
                <a:lnTo>
                  <a:pt x="3959" y="130"/>
                </a:lnTo>
                <a:lnTo>
                  <a:pt x="3954" y="120"/>
                </a:lnTo>
                <a:lnTo>
                  <a:pt x="3949" y="125"/>
                </a:lnTo>
                <a:lnTo>
                  <a:pt x="3943" y="140"/>
                </a:lnTo>
                <a:lnTo>
                  <a:pt x="3949" y="151"/>
                </a:lnTo>
                <a:lnTo>
                  <a:pt x="3954" y="156"/>
                </a:lnTo>
                <a:lnTo>
                  <a:pt x="3969" y="166"/>
                </a:lnTo>
                <a:lnTo>
                  <a:pt x="3969" y="172"/>
                </a:lnTo>
                <a:lnTo>
                  <a:pt x="3969" y="166"/>
                </a:lnTo>
                <a:lnTo>
                  <a:pt x="3980" y="177"/>
                </a:lnTo>
                <a:lnTo>
                  <a:pt x="3975" y="187"/>
                </a:lnTo>
                <a:lnTo>
                  <a:pt x="3975" y="198"/>
                </a:lnTo>
                <a:lnTo>
                  <a:pt x="3985" y="208"/>
                </a:lnTo>
                <a:lnTo>
                  <a:pt x="4011" y="234"/>
                </a:lnTo>
                <a:lnTo>
                  <a:pt x="4037" y="255"/>
                </a:lnTo>
                <a:lnTo>
                  <a:pt x="4042" y="276"/>
                </a:lnTo>
                <a:lnTo>
                  <a:pt x="4042" y="281"/>
                </a:lnTo>
                <a:lnTo>
                  <a:pt x="4032" y="291"/>
                </a:lnTo>
                <a:lnTo>
                  <a:pt x="3995" y="260"/>
                </a:lnTo>
                <a:lnTo>
                  <a:pt x="3969" y="244"/>
                </a:lnTo>
                <a:lnTo>
                  <a:pt x="3933" y="229"/>
                </a:lnTo>
                <a:lnTo>
                  <a:pt x="3912" y="218"/>
                </a:lnTo>
                <a:lnTo>
                  <a:pt x="3891" y="192"/>
                </a:lnTo>
                <a:lnTo>
                  <a:pt x="3850" y="151"/>
                </a:lnTo>
                <a:lnTo>
                  <a:pt x="3871" y="182"/>
                </a:lnTo>
                <a:lnTo>
                  <a:pt x="3881" y="192"/>
                </a:lnTo>
                <a:lnTo>
                  <a:pt x="3876" y="198"/>
                </a:lnTo>
                <a:lnTo>
                  <a:pt x="3876" y="192"/>
                </a:lnTo>
                <a:lnTo>
                  <a:pt x="3782" y="125"/>
                </a:lnTo>
                <a:lnTo>
                  <a:pt x="3788" y="120"/>
                </a:lnTo>
                <a:lnTo>
                  <a:pt x="3782" y="120"/>
                </a:lnTo>
                <a:lnTo>
                  <a:pt x="3788" y="120"/>
                </a:lnTo>
                <a:lnTo>
                  <a:pt x="3788" y="114"/>
                </a:lnTo>
                <a:lnTo>
                  <a:pt x="3782" y="114"/>
                </a:lnTo>
                <a:lnTo>
                  <a:pt x="3788" y="114"/>
                </a:lnTo>
                <a:lnTo>
                  <a:pt x="3782" y="114"/>
                </a:lnTo>
                <a:lnTo>
                  <a:pt x="3777" y="120"/>
                </a:lnTo>
                <a:lnTo>
                  <a:pt x="3694" y="57"/>
                </a:lnTo>
                <a:lnTo>
                  <a:pt x="3689" y="42"/>
                </a:lnTo>
                <a:lnTo>
                  <a:pt x="3689" y="37"/>
                </a:lnTo>
                <a:lnTo>
                  <a:pt x="3684" y="47"/>
                </a:lnTo>
                <a:lnTo>
                  <a:pt x="3678" y="42"/>
                </a:lnTo>
                <a:lnTo>
                  <a:pt x="3684" y="31"/>
                </a:lnTo>
                <a:lnTo>
                  <a:pt x="3684" y="26"/>
                </a:lnTo>
                <a:lnTo>
                  <a:pt x="3678" y="26"/>
                </a:lnTo>
                <a:lnTo>
                  <a:pt x="3678" y="11"/>
                </a:lnTo>
                <a:lnTo>
                  <a:pt x="3684" y="0"/>
                </a:lnTo>
                <a:lnTo>
                  <a:pt x="2858" y="0"/>
                </a:lnTo>
                <a:lnTo>
                  <a:pt x="2852" y="11"/>
                </a:lnTo>
                <a:lnTo>
                  <a:pt x="2837" y="16"/>
                </a:lnTo>
                <a:lnTo>
                  <a:pt x="2785" y="37"/>
                </a:lnTo>
                <a:lnTo>
                  <a:pt x="2774" y="42"/>
                </a:lnTo>
                <a:lnTo>
                  <a:pt x="2769" y="47"/>
                </a:lnTo>
                <a:lnTo>
                  <a:pt x="2774" y="63"/>
                </a:lnTo>
                <a:lnTo>
                  <a:pt x="2780" y="73"/>
                </a:lnTo>
                <a:lnTo>
                  <a:pt x="2780" y="78"/>
                </a:lnTo>
                <a:lnTo>
                  <a:pt x="2780" y="83"/>
                </a:lnTo>
                <a:lnTo>
                  <a:pt x="2774" y="89"/>
                </a:lnTo>
                <a:lnTo>
                  <a:pt x="2780" y="94"/>
                </a:lnTo>
                <a:lnTo>
                  <a:pt x="2795" y="104"/>
                </a:lnTo>
                <a:lnTo>
                  <a:pt x="2800" y="114"/>
                </a:lnTo>
                <a:lnTo>
                  <a:pt x="2795" y="125"/>
                </a:lnTo>
                <a:lnTo>
                  <a:pt x="2806" y="120"/>
                </a:lnTo>
                <a:lnTo>
                  <a:pt x="2806" y="114"/>
                </a:lnTo>
                <a:lnTo>
                  <a:pt x="2811" y="114"/>
                </a:lnTo>
                <a:lnTo>
                  <a:pt x="2816" y="109"/>
                </a:lnTo>
                <a:lnTo>
                  <a:pt x="2837" y="109"/>
                </a:lnTo>
                <a:lnTo>
                  <a:pt x="2858" y="104"/>
                </a:lnTo>
                <a:lnTo>
                  <a:pt x="2863" y="109"/>
                </a:lnTo>
                <a:lnTo>
                  <a:pt x="2863" y="120"/>
                </a:lnTo>
                <a:lnTo>
                  <a:pt x="2858" y="120"/>
                </a:lnTo>
                <a:lnTo>
                  <a:pt x="2852" y="125"/>
                </a:lnTo>
                <a:lnTo>
                  <a:pt x="2858" y="130"/>
                </a:lnTo>
                <a:lnTo>
                  <a:pt x="2868" y="140"/>
                </a:lnTo>
                <a:lnTo>
                  <a:pt x="2868" y="151"/>
                </a:lnTo>
                <a:lnTo>
                  <a:pt x="2868" y="156"/>
                </a:lnTo>
                <a:lnTo>
                  <a:pt x="2863" y="172"/>
                </a:lnTo>
                <a:lnTo>
                  <a:pt x="2858" y="177"/>
                </a:lnTo>
                <a:lnTo>
                  <a:pt x="2847" y="177"/>
                </a:lnTo>
                <a:lnTo>
                  <a:pt x="2842" y="182"/>
                </a:lnTo>
                <a:lnTo>
                  <a:pt x="2842" y="192"/>
                </a:lnTo>
                <a:lnTo>
                  <a:pt x="2837" y="208"/>
                </a:lnTo>
                <a:lnTo>
                  <a:pt x="2837" y="213"/>
                </a:lnTo>
                <a:lnTo>
                  <a:pt x="2837" y="218"/>
                </a:lnTo>
                <a:lnTo>
                  <a:pt x="2837" y="239"/>
                </a:lnTo>
                <a:lnTo>
                  <a:pt x="2837" y="244"/>
                </a:lnTo>
                <a:lnTo>
                  <a:pt x="2832" y="244"/>
                </a:lnTo>
                <a:lnTo>
                  <a:pt x="2816" y="244"/>
                </a:lnTo>
                <a:lnTo>
                  <a:pt x="2811" y="239"/>
                </a:lnTo>
                <a:lnTo>
                  <a:pt x="2800" y="229"/>
                </a:lnTo>
                <a:lnTo>
                  <a:pt x="2795" y="229"/>
                </a:lnTo>
                <a:lnTo>
                  <a:pt x="2795" y="234"/>
                </a:lnTo>
                <a:lnTo>
                  <a:pt x="2800" y="239"/>
                </a:lnTo>
                <a:lnTo>
                  <a:pt x="2806" y="260"/>
                </a:lnTo>
                <a:lnTo>
                  <a:pt x="2800" y="270"/>
                </a:lnTo>
                <a:lnTo>
                  <a:pt x="2795" y="270"/>
                </a:lnTo>
                <a:lnTo>
                  <a:pt x="2790" y="270"/>
                </a:lnTo>
                <a:lnTo>
                  <a:pt x="2790" y="281"/>
                </a:lnTo>
                <a:lnTo>
                  <a:pt x="2795" y="291"/>
                </a:lnTo>
                <a:lnTo>
                  <a:pt x="2785" y="291"/>
                </a:lnTo>
                <a:lnTo>
                  <a:pt x="2790" y="296"/>
                </a:lnTo>
                <a:lnTo>
                  <a:pt x="2811" y="312"/>
                </a:lnTo>
                <a:lnTo>
                  <a:pt x="2816" y="312"/>
                </a:lnTo>
                <a:lnTo>
                  <a:pt x="2816" y="327"/>
                </a:lnTo>
                <a:lnTo>
                  <a:pt x="2816" y="333"/>
                </a:lnTo>
                <a:lnTo>
                  <a:pt x="2811" y="327"/>
                </a:lnTo>
                <a:lnTo>
                  <a:pt x="2806" y="322"/>
                </a:lnTo>
                <a:lnTo>
                  <a:pt x="2800" y="322"/>
                </a:lnTo>
                <a:lnTo>
                  <a:pt x="2795" y="327"/>
                </a:lnTo>
                <a:lnTo>
                  <a:pt x="2800" y="333"/>
                </a:lnTo>
                <a:lnTo>
                  <a:pt x="2806" y="338"/>
                </a:lnTo>
                <a:lnTo>
                  <a:pt x="2800" y="338"/>
                </a:lnTo>
                <a:lnTo>
                  <a:pt x="2795" y="333"/>
                </a:lnTo>
                <a:lnTo>
                  <a:pt x="2780" y="322"/>
                </a:lnTo>
                <a:lnTo>
                  <a:pt x="2774" y="327"/>
                </a:lnTo>
                <a:lnTo>
                  <a:pt x="2774" y="333"/>
                </a:lnTo>
                <a:lnTo>
                  <a:pt x="2785" y="338"/>
                </a:lnTo>
                <a:lnTo>
                  <a:pt x="2790" y="348"/>
                </a:lnTo>
                <a:lnTo>
                  <a:pt x="2790" y="353"/>
                </a:lnTo>
                <a:lnTo>
                  <a:pt x="2785" y="353"/>
                </a:lnTo>
                <a:lnTo>
                  <a:pt x="2774" y="353"/>
                </a:lnTo>
                <a:lnTo>
                  <a:pt x="2769" y="353"/>
                </a:lnTo>
                <a:lnTo>
                  <a:pt x="2774" y="359"/>
                </a:lnTo>
                <a:lnTo>
                  <a:pt x="2785" y="364"/>
                </a:lnTo>
                <a:lnTo>
                  <a:pt x="2785" y="369"/>
                </a:lnTo>
                <a:lnTo>
                  <a:pt x="2785" y="374"/>
                </a:lnTo>
                <a:lnTo>
                  <a:pt x="2774" y="390"/>
                </a:lnTo>
                <a:lnTo>
                  <a:pt x="2774" y="395"/>
                </a:lnTo>
                <a:lnTo>
                  <a:pt x="2774" y="400"/>
                </a:lnTo>
                <a:lnTo>
                  <a:pt x="2785" y="395"/>
                </a:lnTo>
                <a:lnTo>
                  <a:pt x="2790" y="395"/>
                </a:lnTo>
                <a:lnTo>
                  <a:pt x="2790" y="405"/>
                </a:lnTo>
                <a:lnTo>
                  <a:pt x="2790" y="416"/>
                </a:lnTo>
                <a:lnTo>
                  <a:pt x="2790" y="426"/>
                </a:lnTo>
                <a:lnTo>
                  <a:pt x="2800" y="431"/>
                </a:lnTo>
                <a:lnTo>
                  <a:pt x="2806" y="431"/>
                </a:lnTo>
                <a:lnTo>
                  <a:pt x="2806" y="437"/>
                </a:lnTo>
                <a:lnTo>
                  <a:pt x="2800" y="437"/>
                </a:lnTo>
                <a:lnTo>
                  <a:pt x="2800" y="442"/>
                </a:lnTo>
                <a:lnTo>
                  <a:pt x="2800" y="447"/>
                </a:lnTo>
                <a:lnTo>
                  <a:pt x="2811" y="452"/>
                </a:lnTo>
                <a:lnTo>
                  <a:pt x="2832" y="452"/>
                </a:lnTo>
                <a:lnTo>
                  <a:pt x="2842" y="442"/>
                </a:lnTo>
                <a:lnTo>
                  <a:pt x="2847" y="447"/>
                </a:lnTo>
                <a:lnTo>
                  <a:pt x="2858" y="463"/>
                </a:lnTo>
                <a:lnTo>
                  <a:pt x="2863" y="463"/>
                </a:lnTo>
                <a:lnTo>
                  <a:pt x="2868" y="457"/>
                </a:lnTo>
                <a:lnTo>
                  <a:pt x="2868" y="468"/>
                </a:lnTo>
                <a:lnTo>
                  <a:pt x="2863" y="473"/>
                </a:lnTo>
                <a:lnTo>
                  <a:pt x="2847" y="478"/>
                </a:lnTo>
                <a:lnTo>
                  <a:pt x="2816" y="494"/>
                </a:lnTo>
                <a:lnTo>
                  <a:pt x="2785" y="520"/>
                </a:lnTo>
                <a:lnTo>
                  <a:pt x="2754" y="561"/>
                </a:lnTo>
                <a:lnTo>
                  <a:pt x="2774" y="556"/>
                </a:lnTo>
                <a:lnTo>
                  <a:pt x="2795" y="556"/>
                </a:lnTo>
                <a:lnTo>
                  <a:pt x="2800" y="561"/>
                </a:lnTo>
                <a:lnTo>
                  <a:pt x="2811" y="572"/>
                </a:lnTo>
                <a:lnTo>
                  <a:pt x="2821" y="587"/>
                </a:lnTo>
                <a:lnTo>
                  <a:pt x="2837" y="592"/>
                </a:lnTo>
                <a:lnTo>
                  <a:pt x="2842" y="592"/>
                </a:lnTo>
                <a:lnTo>
                  <a:pt x="2837" y="608"/>
                </a:lnTo>
                <a:lnTo>
                  <a:pt x="2821" y="629"/>
                </a:lnTo>
                <a:lnTo>
                  <a:pt x="2832" y="644"/>
                </a:lnTo>
                <a:lnTo>
                  <a:pt x="2837" y="650"/>
                </a:lnTo>
                <a:lnTo>
                  <a:pt x="2847" y="655"/>
                </a:lnTo>
                <a:lnTo>
                  <a:pt x="2878" y="655"/>
                </a:lnTo>
                <a:lnTo>
                  <a:pt x="2910" y="655"/>
                </a:lnTo>
                <a:lnTo>
                  <a:pt x="2920" y="660"/>
                </a:lnTo>
                <a:lnTo>
                  <a:pt x="2920" y="686"/>
                </a:lnTo>
                <a:lnTo>
                  <a:pt x="2925" y="702"/>
                </a:lnTo>
                <a:lnTo>
                  <a:pt x="2930" y="707"/>
                </a:lnTo>
                <a:lnTo>
                  <a:pt x="2951" y="696"/>
                </a:lnTo>
                <a:lnTo>
                  <a:pt x="2977" y="681"/>
                </a:lnTo>
                <a:lnTo>
                  <a:pt x="2977" y="686"/>
                </a:lnTo>
                <a:lnTo>
                  <a:pt x="2998" y="727"/>
                </a:lnTo>
                <a:lnTo>
                  <a:pt x="3029" y="769"/>
                </a:lnTo>
                <a:lnTo>
                  <a:pt x="3019" y="769"/>
                </a:lnTo>
                <a:lnTo>
                  <a:pt x="3008" y="774"/>
                </a:lnTo>
                <a:lnTo>
                  <a:pt x="3013" y="774"/>
                </a:lnTo>
                <a:lnTo>
                  <a:pt x="3034" y="774"/>
                </a:lnTo>
                <a:lnTo>
                  <a:pt x="3060" y="800"/>
                </a:lnTo>
                <a:lnTo>
                  <a:pt x="3045" y="769"/>
                </a:lnTo>
                <a:lnTo>
                  <a:pt x="3050" y="774"/>
                </a:lnTo>
                <a:lnTo>
                  <a:pt x="3055" y="774"/>
                </a:lnTo>
                <a:lnTo>
                  <a:pt x="3071" y="790"/>
                </a:lnTo>
                <a:lnTo>
                  <a:pt x="3081" y="800"/>
                </a:lnTo>
                <a:lnTo>
                  <a:pt x="3086" y="800"/>
                </a:lnTo>
                <a:lnTo>
                  <a:pt x="3091" y="800"/>
                </a:lnTo>
                <a:lnTo>
                  <a:pt x="3091" y="790"/>
                </a:lnTo>
                <a:lnTo>
                  <a:pt x="3076" y="774"/>
                </a:lnTo>
                <a:lnTo>
                  <a:pt x="3071" y="769"/>
                </a:lnTo>
                <a:lnTo>
                  <a:pt x="3081" y="769"/>
                </a:lnTo>
                <a:lnTo>
                  <a:pt x="3076" y="764"/>
                </a:lnTo>
                <a:lnTo>
                  <a:pt x="3071" y="764"/>
                </a:lnTo>
                <a:lnTo>
                  <a:pt x="3091" y="753"/>
                </a:lnTo>
                <a:lnTo>
                  <a:pt x="3102" y="753"/>
                </a:lnTo>
                <a:lnTo>
                  <a:pt x="3097" y="759"/>
                </a:lnTo>
                <a:lnTo>
                  <a:pt x="3097" y="764"/>
                </a:lnTo>
                <a:lnTo>
                  <a:pt x="3091" y="764"/>
                </a:lnTo>
                <a:lnTo>
                  <a:pt x="3086" y="764"/>
                </a:lnTo>
                <a:lnTo>
                  <a:pt x="3138" y="759"/>
                </a:lnTo>
                <a:lnTo>
                  <a:pt x="3154" y="753"/>
                </a:lnTo>
                <a:lnTo>
                  <a:pt x="3149" y="753"/>
                </a:lnTo>
                <a:lnTo>
                  <a:pt x="3123" y="753"/>
                </a:lnTo>
                <a:lnTo>
                  <a:pt x="3117" y="753"/>
                </a:lnTo>
                <a:lnTo>
                  <a:pt x="3133" y="748"/>
                </a:lnTo>
                <a:lnTo>
                  <a:pt x="3143" y="753"/>
                </a:lnTo>
                <a:lnTo>
                  <a:pt x="3149" y="753"/>
                </a:lnTo>
                <a:lnTo>
                  <a:pt x="3169" y="748"/>
                </a:lnTo>
                <a:lnTo>
                  <a:pt x="3185" y="748"/>
                </a:lnTo>
                <a:lnTo>
                  <a:pt x="3211" y="743"/>
                </a:lnTo>
                <a:lnTo>
                  <a:pt x="3237" y="733"/>
                </a:lnTo>
                <a:lnTo>
                  <a:pt x="3247" y="753"/>
                </a:lnTo>
                <a:lnTo>
                  <a:pt x="3263" y="764"/>
                </a:lnTo>
                <a:lnTo>
                  <a:pt x="3284" y="769"/>
                </a:lnTo>
                <a:lnTo>
                  <a:pt x="3310" y="769"/>
                </a:lnTo>
                <a:lnTo>
                  <a:pt x="3330" y="785"/>
                </a:lnTo>
                <a:lnTo>
                  <a:pt x="3320" y="811"/>
                </a:lnTo>
                <a:lnTo>
                  <a:pt x="3320" y="821"/>
                </a:lnTo>
                <a:lnTo>
                  <a:pt x="3330" y="831"/>
                </a:lnTo>
                <a:lnTo>
                  <a:pt x="3341" y="837"/>
                </a:lnTo>
                <a:lnTo>
                  <a:pt x="3351" y="847"/>
                </a:lnTo>
                <a:lnTo>
                  <a:pt x="3362" y="868"/>
                </a:lnTo>
                <a:lnTo>
                  <a:pt x="3367" y="894"/>
                </a:lnTo>
                <a:lnTo>
                  <a:pt x="3367" y="904"/>
                </a:lnTo>
                <a:lnTo>
                  <a:pt x="3377" y="909"/>
                </a:lnTo>
                <a:lnTo>
                  <a:pt x="3398" y="909"/>
                </a:lnTo>
                <a:lnTo>
                  <a:pt x="3403" y="935"/>
                </a:lnTo>
                <a:lnTo>
                  <a:pt x="3403" y="956"/>
                </a:lnTo>
                <a:lnTo>
                  <a:pt x="3393" y="972"/>
                </a:lnTo>
                <a:lnTo>
                  <a:pt x="3382" y="961"/>
                </a:lnTo>
                <a:lnTo>
                  <a:pt x="3377" y="951"/>
                </a:lnTo>
                <a:lnTo>
                  <a:pt x="3367" y="956"/>
                </a:lnTo>
                <a:lnTo>
                  <a:pt x="3362" y="972"/>
                </a:lnTo>
                <a:lnTo>
                  <a:pt x="3367" y="992"/>
                </a:lnTo>
                <a:lnTo>
                  <a:pt x="3372" y="1003"/>
                </a:lnTo>
                <a:lnTo>
                  <a:pt x="3372" y="1008"/>
                </a:lnTo>
                <a:lnTo>
                  <a:pt x="3362" y="1008"/>
                </a:lnTo>
                <a:lnTo>
                  <a:pt x="3351" y="1008"/>
                </a:lnTo>
                <a:lnTo>
                  <a:pt x="3346" y="1018"/>
                </a:lnTo>
                <a:lnTo>
                  <a:pt x="3247" y="1034"/>
                </a:lnTo>
                <a:lnTo>
                  <a:pt x="3206" y="1039"/>
                </a:lnTo>
                <a:lnTo>
                  <a:pt x="3185" y="1034"/>
                </a:lnTo>
                <a:lnTo>
                  <a:pt x="3164" y="1029"/>
                </a:lnTo>
                <a:lnTo>
                  <a:pt x="3154" y="1018"/>
                </a:lnTo>
                <a:lnTo>
                  <a:pt x="3159" y="1008"/>
                </a:lnTo>
                <a:lnTo>
                  <a:pt x="3175" y="998"/>
                </a:lnTo>
                <a:lnTo>
                  <a:pt x="3164" y="1003"/>
                </a:lnTo>
                <a:lnTo>
                  <a:pt x="3149" y="1008"/>
                </a:lnTo>
                <a:lnTo>
                  <a:pt x="3143" y="1024"/>
                </a:lnTo>
                <a:lnTo>
                  <a:pt x="3128" y="1018"/>
                </a:lnTo>
                <a:lnTo>
                  <a:pt x="3123" y="946"/>
                </a:lnTo>
                <a:lnTo>
                  <a:pt x="3112" y="894"/>
                </a:lnTo>
                <a:lnTo>
                  <a:pt x="3097" y="847"/>
                </a:lnTo>
                <a:lnTo>
                  <a:pt x="3112" y="904"/>
                </a:lnTo>
                <a:lnTo>
                  <a:pt x="3117" y="966"/>
                </a:lnTo>
                <a:lnTo>
                  <a:pt x="3117" y="1018"/>
                </a:lnTo>
                <a:lnTo>
                  <a:pt x="3097" y="1024"/>
                </a:lnTo>
                <a:lnTo>
                  <a:pt x="3102" y="992"/>
                </a:lnTo>
                <a:lnTo>
                  <a:pt x="3102" y="977"/>
                </a:lnTo>
                <a:lnTo>
                  <a:pt x="3097" y="982"/>
                </a:lnTo>
                <a:lnTo>
                  <a:pt x="3091" y="1013"/>
                </a:lnTo>
                <a:lnTo>
                  <a:pt x="3086" y="1013"/>
                </a:lnTo>
                <a:lnTo>
                  <a:pt x="3102" y="951"/>
                </a:lnTo>
                <a:lnTo>
                  <a:pt x="3102" y="920"/>
                </a:lnTo>
                <a:lnTo>
                  <a:pt x="3097" y="894"/>
                </a:lnTo>
                <a:lnTo>
                  <a:pt x="3081" y="847"/>
                </a:lnTo>
                <a:lnTo>
                  <a:pt x="3071" y="831"/>
                </a:lnTo>
                <a:lnTo>
                  <a:pt x="3060" y="821"/>
                </a:lnTo>
                <a:lnTo>
                  <a:pt x="3050" y="816"/>
                </a:lnTo>
                <a:lnTo>
                  <a:pt x="3060" y="831"/>
                </a:lnTo>
                <a:lnTo>
                  <a:pt x="3076" y="868"/>
                </a:lnTo>
                <a:lnTo>
                  <a:pt x="3086" y="915"/>
                </a:lnTo>
                <a:lnTo>
                  <a:pt x="3091" y="925"/>
                </a:lnTo>
                <a:lnTo>
                  <a:pt x="3086" y="920"/>
                </a:lnTo>
                <a:lnTo>
                  <a:pt x="3071" y="873"/>
                </a:lnTo>
                <a:lnTo>
                  <a:pt x="3081" y="920"/>
                </a:lnTo>
                <a:lnTo>
                  <a:pt x="3081" y="935"/>
                </a:lnTo>
                <a:lnTo>
                  <a:pt x="3076" y="940"/>
                </a:lnTo>
                <a:lnTo>
                  <a:pt x="3071" y="935"/>
                </a:lnTo>
                <a:lnTo>
                  <a:pt x="3065" y="925"/>
                </a:lnTo>
                <a:lnTo>
                  <a:pt x="3060" y="925"/>
                </a:lnTo>
                <a:lnTo>
                  <a:pt x="3065" y="946"/>
                </a:lnTo>
                <a:lnTo>
                  <a:pt x="3071" y="951"/>
                </a:lnTo>
                <a:lnTo>
                  <a:pt x="3076" y="946"/>
                </a:lnTo>
                <a:lnTo>
                  <a:pt x="3081" y="946"/>
                </a:lnTo>
                <a:lnTo>
                  <a:pt x="3081" y="951"/>
                </a:lnTo>
                <a:lnTo>
                  <a:pt x="3076" y="956"/>
                </a:lnTo>
                <a:lnTo>
                  <a:pt x="3076" y="961"/>
                </a:lnTo>
                <a:lnTo>
                  <a:pt x="3081" y="982"/>
                </a:lnTo>
                <a:lnTo>
                  <a:pt x="3076" y="998"/>
                </a:lnTo>
                <a:lnTo>
                  <a:pt x="3065" y="1034"/>
                </a:lnTo>
                <a:lnTo>
                  <a:pt x="3060" y="1029"/>
                </a:lnTo>
                <a:lnTo>
                  <a:pt x="3050" y="1034"/>
                </a:lnTo>
                <a:lnTo>
                  <a:pt x="3045" y="1039"/>
                </a:lnTo>
                <a:lnTo>
                  <a:pt x="3045" y="1044"/>
                </a:lnTo>
                <a:lnTo>
                  <a:pt x="3050" y="1050"/>
                </a:lnTo>
                <a:lnTo>
                  <a:pt x="3039" y="1065"/>
                </a:lnTo>
                <a:lnTo>
                  <a:pt x="3034" y="1086"/>
                </a:lnTo>
                <a:lnTo>
                  <a:pt x="3034" y="1102"/>
                </a:lnTo>
                <a:lnTo>
                  <a:pt x="3045" y="1122"/>
                </a:lnTo>
                <a:lnTo>
                  <a:pt x="3060" y="1128"/>
                </a:lnTo>
                <a:lnTo>
                  <a:pt x="3086" y="1133"/>
                </a:lnTo>
                <a:lnTo>
                  <a:pt x="3149" y="1128"/>
                </a:lnTo>
                <a:lnTo>
                  <a:pt x="3237" y="1107"/>
                </a:lnTo>
                <a:lnTo>
                  <a:pt x="3175" y="1117"/>
                </a:lnTo>
                <a:lnTo>
                  <a:pt x="3143" y="1122"/>
                </a:lnTo>
                <a:lnTo>
                  <a:pt x="3123" y="1117"/>
                </a:lnTo>
                <a:lnTo>
                  <a:pt x="3102" y="1112"/>
                </a:lnTo>
                <a:lnTo>
                  <a:pt x="3117" y="1112"/>
                </a:lnTo>
                <a:lnTo>
                  <a:pt x="3185" y="1107"/>
                </a:lnTo>
                <a:lnTo>
                  <a:pt x="3190" y="1107"/>
                </a:lnTo>
                <a:lnTo>
                  <a:pt x="3195" y="1107"/>
                </a:lnTo>
                <a:lnTo>
                  <a:pt x="3258" y="1096"/>
                </a:lnTo>
                <a:lnTo>
                  <a:pt x="3336" y="1070"/>
                </a:lnTo>
                <a:lnTo>
                  <a:pt x="3356" y="1086"/>
                </a:lnTo>
                <a:lnTo>
                  <a:pt x="3367" y="1096"/>
                </a:lnTo>
                <a:lnTo>
                  <a:pt x="3382" y="1122"/>
                </a:lnTo>
                <a:lnTo>
                  <a:pt x="3388" y="1117"/>
                </a:lnTo>
                <a:lnTo>
                  <a:pt x="3398" y="1122"/>
                </a:lnTo>
                <a:lnTo>
                  <a:pt x="3398" y="1133"/>
                </a:lnTo>
                <a:lnTo>
                  <a:pt x="3403" y="1133"/>
                </a:lnTo>
                <a:lnTo>
                  <a:pt x="3403" y="1122"/>
                </a:lnTo>
                <a:lnTo>
                  <a:pt x="3424" y="1128"/>
                </a:lnTo>
                <a:lnTo>
                  <a:pt x="3429" y="1128"/>
                </a:lnTo>
                <a:lnTo>
                  <a:pt x="3429" y="1122"/>
                </a:lnTo>
                <a:lnTo>
                  <a:pt x="3429" y="1107"/>
                </a:lnTo>
                <a:lnTo>
                  <a:pt x="3414" y="1091"/>
                </a:lnTo>
                <a:lnTo>
                  <a:pt x="3403" y="1081"/>
                </a:lnTo>
                <a:lnTo>
                  <a:pt x="3382" y="1076"/>
                </a:lnTo>
                <a:lnTo>
                  <a:pt x="3367" y="1060"/>
                </a:lnTo>
                <a:lnTo>
                  <a:pt x="3382" y="1055"/>
                </a:lnTo>
                <a:lnTo>
                  <a:pt x="3403" y="1044"/>
                </a:lnTo>
                <a:lnTo>
                  <a:pt x="3388" y="1050"/>
                </a:lnTo>
                <a:lnTo>
                  <a:pt x="3403" y="1029"/>
                </a:lnTo>
                <a:lnTo>
                  <a:pt x="3408" y="1029"/>
                </a:lnTo>
                <a:lnTo>
                  <a:pt x="3414" y="1029"/>
                </a:lnTo>
                <a:lnTo>
                  <a:pt x="3408" y="1029"/>
                </a:lnTo>
                <a:lnTo>
                  <a:pt x="3450" y="1008"/>
                </a:lnTo>
                <a:lnTo>
                  <a:pt x="3408" y="1018"/>
                </a:lnTo>
                <a:lnTo>
                  <a:pt x="3408" y="1013"/>
                </a:lnTo>
                <a:lnTo>
                  <a:pt x="3414" y="987"/>
                </a:lnTo>
                <a:lnTo>
                  <a:pt x="3429" y="961"/>
                </a:lnTo>
                <a:lnTo>
                  <a:pt x="3434" y="951"/>
                </a:lnTo>
                <a:lnTo>
                  <a:pt x="3429" y="946"/>
                </a:lnTo>
                <a:lnTo>
                  <a:pt x="3434" y="946"/>
                </a:lnTo>
                <a:lnTo>
                  <a:pt x="3460" y="992"/>
                </a:lnTo>
                <a:lnTo>
                  <a:pt x="3471" y="1008"/>
                </a:lnTo>
                <a:lnTo>
                  <a:pt x="3471" y="1013"/>
                </a:lnTo>
                <a:lnTo>
                  <a:pt x="3471" y="1018"/>
                </a:lnTo>
                <a:lnTo>
                  <a:pt x="3476" y="1018"/>
                </a:lnTo>
                <a:lnTo>
                  <a:pt x="3476" y="1024"/>
                </a:lnTo>
                <a:lnTo>
                  <a:pt x="3481" y="1034"/>
                </a:lnTo>
                <a:lnTo>
                  <a:pt x="3481" y="1029"/>
                </a:lnTo>
                <a:lnTo>
                  <a:pt x="3481" y="1034"/>
                </a:lnTo>
                <a:lnTo>
                  <a:pt x="3481" y="1029"/>
                </a:lnTo>
                <a:lnTo>
                  <a:pt x="3465" y="977"/>
                </a:lnTo>
                <a:lnTo>
                  <a:pt x="3460" y="982"/>
                </a:lnTo>
                <a:lnTo>
                  <a:pt x="3434" y="940"/>
                </a:lnTo>
                <a:lnTo>
                  <a:pt x="3434" y="915"/>
                </a:lnTo>
                <a:lnTo>
                  <a:pt x="3450" y="935"/>
                </a:lnTo>
                <a:lnTo>
                  <a:pt x="3460" y="925"/>
                </a:lnTo>
                <a:lnTo>
                  <a:pt x="3471" y="935"/>
                </a:lnTo>
                <a:lnTo>
                  <a:pt x="3476" y="940"/>
                </a:lnTo>
                <a:lnTo>
                  <a:pt x="3476" y="920"/>
                </a:lnTo>
                <a:lnTo>
                  <a:pt x="3471" y="852"/>
                </a:lnTo>
                <a:lnTo>
                  <a:pt x="3465" y="831"/>
                </a:lnTo>
                <a:lnTo>
                  <a:pt x="3450" y="790"/>
                </a:lnTo>
                <a:lnTo>
                  <a:pt x="3439" y="774"/>
                </a:lnTo>
                <a:lnTo>
                  <a:pt x="3424" y="769"/>
                </a:lnTo>
                <a:lnTo>
                  <a:pt x="3403" y="764"/>
                </a:lnTo>
                <a:lnTo>
                  <a:pt x="3398" y="759"/>
                </a:lnTo>
                <a:lnTo>
                  <a:pt x="3398" y="753"/>
                </a:lnTo>
                <a:lnTo>
                  <a:pt x="3408" y="753"/>
                </a:lnTo>
                <a:lnTo>
                  <a:pt x="3429" y="753"/>
                </a:lnTo>
                <a:lnTo>
                  <a:pt x="3450" y="774"/>
                </a:lnTo>
                <a:lnTo>
                  <a:pt x="3471" y="795"/>
                </a:lnTo>
                <a:lnTo>
                  <a:pt x="3476" y="821"/>
                </a:lnTo>
                <a:lnTo>
                  <a:pt x="3486" y="837"/>
                </a:lnTo>
                <a:lnTo>
                  <a:pt x="3476" y="805"/>
                </a:lnTo>
                <a:lnTo>
                  <a:pt x="3476" y="790"/>
                </a:lnTo>
                <a:lnTo>
                  <a:pt x="3481" y="800"/>
                </a:lnTo>
                <a:lnTo>
                  <a:pt x="3486" y="805"/>
                </a:lnTo>
                <a:lnTo>
                  <a:pt x="3491" y="811"/>
                </a:lnTo>
                <a:lnTo>
                  <a:pt x="3507" y="800"/>
                </a:lnTo>
                <a:lnTo>
                  <a:pt x="3512" y="805"/>
                </a:lnTo>
                <a:lnTo>
                  <a:pt x="3507" y="847"/>
                </a:lnTo>
                <a:lnTo>
                  <a:pt x="3507" y="899"/>
                </a:lnTo>
                <a:lnTo>
                  <a:pt x="3512" y="925"/>
                </a:lnTo>
                <a:lnTo>
                  <a:pt x="3523" y="935"/>
                </a:lnTo>
                <a:lnTo>
                  <a:pt x="3533" y="935"/>
                </a:lnTo>
                <a:lnTo>
                  <a:pt x="3538" y="925"/>
                </a:lnTo>
                <a:lnTo>
                  <a:pt x="3538" y="915"/>
                </a:lnTo>
                <a:lnTo>
                  <a:pt x="3528" y="909"/>
                </a:lnTo>
                <a:lnTo>
                  <a:pt x="3517" y="909"/>
                </a:lnTo>
                <a:lnTo>
                  <a:pt x="3517" y="904"/>
                </a:lnTo>
                <a:lnTo>
                  <a:pt x="3517" y="894"/>
                </a:lnTo>
                <a:lnTo>
                  <a:pt x="3533" y="868"/>
                </a:lnTo>
                <a:lnTo>
                  <a:pt x="3543" y="857"/>
                </a:lnTo>
                <a:lnTo>
                  <a:pt x="3549" y="857"/>
                </a:lnTo>
                <a:lnTo>
                  <a:pt x="3554" y="868"/>
                </a:lnTo>
                <a:lnTo>
                  <a:pt x="3554" y="894"/>
                </a:lnTo>
                <a:lnTo>
                  <a:pt x="3554" y="951"/>
                </a:lnTo>
                <a:lnTo>
                  <a:pt x="3564" y="982"/>
                </a:lnTo>
                <a:lnTo>
                  <a:pt x="3575" y="1003"/>
                </a:lnTo>
                <a:lnTo>
                  <a:pt x="3585" y="1013"/>
                </a:lnTo>
                <a:lnTo>
                  <a:pt x="3569" y="987"/>
                </a:lnTo>
                <a:lnTo>
                  <a:pt x="3569" y="977"/>
                </a:lnTo>
                <a:lnTo>
                  <a:pt x="3590" y="992"/>
                </a:lnTo>
                <a:lnTo>
                  <a:pt x="3606" y="1018"/>
                </a:lnTo>
                <a:lnTo>
                  <a:pt x="3616" y="1044"/>
                </a:lnTo>
                <a:lnTo>
                  <a:pt x="3627" y="1096"/>
                </a:lnTo>
                <a:lnTo>
                  <a:pt x="3627" y="1128"/>
                </a:lnTo>
                <a:lnTo>
                  <a:pt x="3621" y="1128"/>
                </a:lnTo>
                <a:lnTo>
                  <a:pt x="3621" y="1112"/>
                </a:lnTo>
                <a:lnTo>
                  <a:pt x="3611" y="1076"/>
                </a:lnTo>
                <a:lnTo>
                  <a:pt x="3606" y="1055"/>
                </a:lnTo>
                <a:lnTo>
                  <a:pt x="3590" y="1039"/>
                </a:lnTo>
                <a:lnTo>
                  <a:pt x="3575" y="1018"/>
                </a:lnTo>
                <a:lnTo>
                  <a:pt x="3554" y="961"/>
                </a:lnTo>
                <a:lnTo>
                  <a:pt x="3549" y="951"/>
                </a:lnTo>
                <a:lnTo>
                  <a:pt x="3543" y="966"/>
                </a:lnTo>
                <a:lnTo>
                  <a:pt x="3543" y="998"/>
                </a:lnTo>
                <a:lnTo>
                  <a:pt x="3538" y="1024"/>
                </a:lnTo>
                <a:lnTo>
                  <a:pt x="3528" y="1034"/>
                </a:lnTo>
                <a:lnTo>
                  <a:pt x="3528" y="1029"/>
                </a:lnTo>
                <a:lnTo>
                  <a:pt x="3523" y="1013"/>
                </a:lnTo>
                <a:lnTo>
                  <a:pt x="3512" y="1003"/>
                </a:lnTo>
                <a:lnTo>
                  <a:pt x="3502" y="998"/>
                </a:lnTo>
                <a:lnTo>
                  <a:pt x="3491" y="1003"/>
                </a:lnTo>
                <a:lnTo>
                  <a:pt x="3491" y="1008"/>
                </a:lnTo>
                <a:lnTo>
                  <a:pt x="3497" y="1008"/>
                </a:lnTo>
                <a:lnTo>
                  <a:pt x="3491" y="1024"/>
                </a:lnTo>
                <a:lnTo>
                  <a:pt x="3497" y="1029"/>
                </a:lnTo>
                <a:lnTo>
                  <a:pt x="3502" y="1018"/>
                </a:lnTo>
                <a:lnTo>
                  <a:pt x="3502" y="1024"/>
                </a:lnTo>
                <a:lnTo>
                  <a:pt x="3502" y="1034"/>
                </a:lnTo>
                <a:lnTo>
                  <a:pt x="3507" y="1034"/>
                </a:lnTo>
                <a:lnTo>
                  <a:pt x="3517" y="1065"/>
                </a:lnTo>
                <a:lnTo>
                  <a:pt x="3507" y="1096"/>
                </a:lnTo>
                <a:lnTo>
                  <a:pt x="3486" y="1039"/>
                </a:lnTo>
                <a:lnTo>
                  <a:pt x="3491" y="1060"/>
                </a:lnTo>
                <a:lnTo>
                  <a:pt x="3486" y="1055"/>
                </a:lnTo>
                <a:lnTo>
                  <a:pt x="3507" y="1107"/>
                </a:lnTo>
                <a:lnTo>
                  <a:pt x="3497" y="1143"/>
                </a:lnTo>
                <a:lnTo>
                  <a:pt x="3491" y="1179"/>
                </a:lnTo>
                <a:lnTo>
                  <a:pt x="3486" y="1185"/>
                </a:lnTo>
                <a:lnTo>
                  <a:pt x="3486" y="1169"/>
                </a:lnTo>
                <a:lnTo>
                  <a:pt x="3481" y="1164"/>
                </a:lnTo>
                <a:lnTo>
                  <a:pt x="3465" y="1242"/>
                </a:lnTo>
                <a:lnTo>
                  <a:pt x="3476" y="1211"/>
                </a:lnTo>
                <a:lnTo>
                  <a:pt x="3481" y="1200"/>
                </a:lnTo>
                <a:lnTo>
                  <a:pt x="3486" y="1205"/>
                </a:lnTo>
                <a:lnTo>
                  <a:pt x="3491" y="1195"/>
                </a:lnTo>
                <a:lnTo>
                  <a:pt x="3491" y="1257"/>
                </a:lnTo>
                <a:lnTo>
                  <a:pt x="3491" y="1273"/>
                </a:lnTo>
                <a:lnTo>
                  <a:pt x="3491" y="1268"/>
                </a:lnTo>
                <a:lnTo>
                  <a:pt x="3497" y="1200"/>
                </a:lnTo>
                <a:lnTo>
                  <a:pt x="3502" y="1164"/>
                </a:lnTo>
                <a:lnTo>
                  <a:pt x="3507" y="1159"/>
                </a:lnTo>
                <a:lnTo>
                  <a:pt x="3512" y="1164"/>
                </a:lnTo>
                <a:lnTo>
                  <a:pt x="3523" y="1174"/>
                </a:lnTo>
                <a:lnTo>
                  <a:pt x="3523" y="1179"/>
                </a:lnTo>
                <a:lnTo>
                  <a:pt x="3523" y="1185"/>
                </a:lnTo>
                <a:lnTo>
                  <a:pt x="3533" y="1257"/>
                </a:lnTo>
                <a:lnTo>
                  <a:pt x="3538" y="1335"/>
                </a:lnTo>
                <a:lnTo>
                  <a:pt x="3533" y="1377"/>
                </a:lnTo>
                <a:lnTo>
                  <a:pt x="3528" y="1434"/>
                </a:lnTo>
                <a:lnTo>
                  <a:pt x="3523" y="1398"/>
                </a:lnTo>
                <a:lnTo>
                  <a:pt x="3523" y="1429"/>
                </a:lnTo>
                <a:lnTo>
                  <a:pt x="3523" y="1439"/>
                </a:lnTo>
                <a:lnTo>
                  <a:pt x="3517" y="1429"/>
                </a:lnTo>
                <a:lnTo>
                  <a:pt x="3507" y="1315"/>
                </a:lnTo>
                <a:lnTo>
                  <a:pt x="3497" y="1237"/>
                </a:lnTo>
                <a:lnTo>
                  <a:pt x="3497" y="1330"/>
                </a:lnTo>
                <a:lnTo>
                  <a:pt x="3512" y="1460"/>
                </a:lnTo>
                <a:lnTo>
                  <a:pt x="3533" y="1616"/>
                </a:lnTo>
                <a:lnTo>
                  <a:pt x="3528" y="1673"/>
                </a:lnTo>
                <a:lnTo>
                  <a:pt x="3528" y="1657"/>
                </a:lnTo>
                <a:lnTo>
                  <a:pt x="3517" y="1626"/>
                </a:lnTo>
                <a:lnTo>
                  <a:pt x="3517" y="1611"/>
                </a:lnTo>
                <a:lnTo>
                  <a:pt x="3523" y="1647"/>
                </a:lnTo>
                <a:lnTo>
                  <a:pt x="3523" y="1663"/>
                </a:lnTo>
                <a:lnTo>
                  <a:pt x="3517" y="1657"/>
                </a:lnTo>
                <a:lnTo>
                  <a:pt x="3512" y="1621"/>
                </a:lnTo>
                <a:lnTo>
                  <a:pt x="3502" y="1564"/>
                </a:lnTo>
                <a:lnTo>
                  <a:pt x="3497" y="1528"/>
                </a:lnTo>
                <a:lnTo>
                  <a:pt x="3497" y="1522"/>
                </a:lnTo>
                <a:lnTo>
                  <a:pt x="3491" y="1528"/>
                </a:lnTo>
                <a:lnTo>
                  <a:pt x="3497" y="1538"/>
                </a:lnTo>
                <a:lnTo>
                  <a:pt x="3486" y="1502"/>
                </a:lnTo>
                <a:lnTo>
                  <a:pt x="3486" y="1491"/>
                </a:lnTo>
                <a:lnTo>
                  <a:pt x="3486" y="1512"/>
                </a:lnTo>
                <a:lnTo>
                  <a:pt x="3497" y="1564"/>
                </a:lnTo>
                <a:lnTo>
                  <a:pt x="3512" y="1621"/>
                </a:lnTo>
                <a:lnTo>
                  <a:pt x="3517" y="1673"/>
                </a:lnTo>
                <a:lnTo>
                  <a:pt x="3512" y="1668"/>
                </a:lnTo>
                <a:lnTo>
                  <a:pt x="3512" y="1652"/>
                </a:lnTo>
                <a:lnTo>
                  <a:pt x="3512" y="1668"/>
                </a:lnTo>
                <a:lnTo>
                  <a:pt x="3507" y="1663"/>
                </a:lnTo>
                <a:lnTo>
                  <a:pt x="3507" y="1652"/>
                </a:lnTo>
                <a:lnTo>
                  <a:pt x="3502" y="1611"/>
                </a:lnTo>
                <a:lnTo>
                  <a:pt x="3491" y="1564"/>
                </a:lnTo>
                <a:lnTo>
                  <a:pt x="3497" y="1585"/>
                </a:lnTo>
                <a:lnTo>
                  <a:pt x="3497" y="1595"/>
                </a:lnTo>
                <a:lnTo>
                  <a:pt x="3491" y="1585"/>
                </a:lnTo>
                <a:lnTo>
                  <a:pt x="3497" y="1621"/>
                </a:lnTo>
                <a:lnTo>
                  <a:pt x="3497" y="1626"/>
                </a:lnTo>
                <a:lnTo>
                  <a:pt x="3502" y="1663"/>
                </a:lnTo>
                <a:lnTo>
                  <a:pt x="3491" y="1657"/>
                </a:lnTo>
                <a:lnTo>
                  <a:pt x="3481" y="1626"/>
                </a:lnTo>
                <a:lnTo>
                  <a:pt x="3465" y="1538"/>
                </a:lnTo>
                <a:lnTo>
                  <a:pt x="3481" y="1631"/>
                </a:lnTo>
                <a:lnTo>
                  <a:pt x="3460" y="1538"/>
                </a:lnTo>
                <a:lnTo>
                  <a:pt x="3465" y="1579"/>
                </a:lnTo>
                <a:lnTo>
                  <a:pt x="3471" y="1595"/>
                </a:lnTo>
                <a:lnTo>
                  <a:pt x="3465" y="1585"/>
                </a:lnTo>
                <a:lnTo>
                  <a:pt x="3471" y="1616"/>
                </a:lnTo>
                <a:lnTo>
                  <a:pt x="3476" y="1657"/>
                </a:lnTo>
                <a:lnTo>
                  <a:pt x="3471" y="1663"/>
                </a:lnTo>
                <a:lnTo>
                  <a:pt x="3465" y="1663"/>
                </a:lnTo>
                <a:lnTo>
                  <a:pt x="3471" y="1673"/>
                </a:lnTo>
                <a:lnTo>
                  <a:pt x="3481" y="1683"/>
                </a:lnTo>
                <a:lnTo>
                  <a:pt x="3486" y="1709"/>
                </a:lnTo>
                <a:lnTo>
                  <a:pt x="3476" y="1720"/>
                </a:lnTo>
                <a:lnTo>
                  <a:pt x="3465" y="1715"/>
                </a:lnTo>
                <a:lnTo>
                  <a:pt x="3424" y="1694"/>
                </a:lnTo>
                <a:lnTo>
                  <a:pt x="3408" y="1689"/>
                </a:lnTo>
                <a:lnTo>
                  <a:pt x="3393" y="1694"/>
                </a:lnTo>
                <a:lnTo>
                  <a:pt x="3372" y="1621"/>
                </a:lnTo>
                <a:lnTo>
                  <a:pt x="3398" y="1605"/>
                </a:lnTo>
                <a:lnTo>
                  <a:pt x="3408" y="1600"/>
                </a:lnTo>
                <a:lnTo>
                  <a:pt x="3398" y="1569"/>
                </a:lnTo>
                <a:lnTo>
                  <a:pt x="3377" y="1590"/>
                </a:lnTo>
                <a:lnTo>
                  <a:pt x="3367" y="1611"/>
                </a:lnTo>
                <a:lnTo>
                  <a:pt x="3294" y="1408"/>
                </a:lnTo>
                <a:lnTo>
                  <a:pt x="3325" y="1486"/>
                </a:lnTo>
                <a:lnTo>
                  <a:pt x="3372" y="1637"/>
                </a:lnTo>
                <a:lnTo>
                  <a:pt x="3377" y="1647"/>
                </a:lnTo>
                <a:lnTo>
                  <a:pt x="3372" y="1652"/>
                </a:lnTo>
                <a:lnTo>
                  <a:pt x="3346" y="1579"/>
                </a:lnTo>
                <a:lnTo>
                  <a:pt x="3362" y="1637"/>
                </a:lnTo>
                <a:lnTo>
                  <a:pt x="3362" y="1652"/>
                </a:lnTo>
                <a:lnTo>
                  <a:pt x="3356" y="1668"/>
                </a:lnTo>
                <a:lnTo>
                  <a:pt x="3351" y="1657"/>
                </a:lnTo>
                <a:lnTo>
                  <a:pt x="3346" y="1657"/>
                </a:lnTo>
                <a:lnTo>
                  <a:pt x="3341" y="1657"/>
                </a:lnTo>
                <a:lnTo>
                  <a:pt x="3330" y="1647"/>
                </a:lnTo>
                <a:lnTo>
                  <a:pt x="3325" y="1642"/>
                </a:lnTo>
                <a:lnTo>
                  <a:pt x="3336" y="1642"/>
                </a:lnTo>
                <a:lnTo>
                  <a:pt x="3341" y="1642"/>
                </a:lnTo>
                <a:lnTo>
                  <a:pt x="3346" y="1637"/>
                </a:lnTo>
                <a:lnTo>
                  <a:pt x="3330" y="1611"/>
                </a:lnTo>
                <a:lnTo>
                  <a:pt x="3320" y="1595"/>
                </a:lnTo>
                <a:lnTo>
                  <a:pt x="3310" y="1590"/>
                </a:lnTo>
                <a:lnTo>
                  <a:pt x="3299" y="1595"/>
                </a:lnTo>
                <a:lnTo>
                  <a:pt x="3315" y="1600"/>
                </a:lnTo>
                <a:lnTo>
                  <a:pt x="3336" y="1626"/>
                </a:lnTo>
                <a:lnTo>
                  <a:pt x="3336" y="1631"/>
                </a:lnTo>
                <a:lnTo>
                  <a:pt x="3325" y="1631"/>
                </a:lnTo>
                <a:lnTo>
                  <a:pt x="3315" y="1626"/>
                </a:lnTo>
                <a:lnTo>
                  <a:pt x="3304" y="1631"/>
                </a:lnTo>
                <a:lnTo>
                  <a:pt x="3299" y="1631"/>
                </a:lnTo>
                <a:lnTo>
                  <a:pt x="3299" y="1637"/>
                </a:lnTo>
                <a:lnTo>
                  <a:pt x="3310" y="1647"/>
                </a:lnTo>
                <a:lnTo>
                  <a:pt x="3330" y="1657"/>
                </a:lnTo>
                <a:lnTo>
                  <a:pt x="3351" y="1678"/>
                </a:lnTo>
                <a:lnTo>
                  <a:pt x="3351" y="1683"/>
                </a:lnTo>
                <a:lnTo>
                  <a:pt x="3351" y="1689"/>
                </a:lnTo>
                <a:lnTo>
                  <a:pt x="3346" y="1704"/>
                </a:lnTo>
                <a:lnTo>
                  <a:pt x="3341" y="1704"/>
                </a:lnTo>
                <a:lnTo>
                  <a:pt x="3330" y="1704"/>
                </a:lnTo>
                <a:lnTo>
                  <a:pt x="3330" y="1709"/>
                </a:lnTo>
                <a:lnTo>
                  <a:pt x="3341" y="1715"/>
                </a:lnTo>
                <a:lnTo>
                  <a:pt x="3320" y="1735"/>
                </a:lnTo>
                <a:lnTo>
                  <a:pt x="3320" y="1746"/>
                </a:lnTo>
                <a:lnTo>
                  <a:pt x="3320" y="1756"/>
                </a:lnTo>
                <a:lnTo>
                  <a:pt x="3320" y="1772"/>
                </a:lnTo>
                <a:lnTo>
                  <a:pt x="3315" y="1782"/>
                </a:lnTo>
                <a:lnTo>
                  <a:pt x="3299" y="1777"/>
                </a:lnTo>
                <a:lnTo>
                  <a:pt x="3289" y="1772"/>
                </a:lnTo>
                <a:lnTo>
                  <a:pt x="3294" y="1808"/>
                </a:lnTo>
                <a:lnTo>
                  <a:pt x="3263" y="1829"/>
                </a:lnTo>
                <a:lnTo>
                  <a:pt x="3258" y="1829"/>
                </a:lnTo>
                <a:lnTo>
                  <a:pt x="3252" y="1813"/>
                </a:lnTo>
                <a:lnTo>
                  <a:pt x="3242" y="1808"/>
                </a:lnTo>
                <a:lnTo>
                  <a:pt x="3232" y="1808"/>
                </a:lnTo>
                <a:lnTo>
                  <a:pt x="3211" y="1824"/>
                </a:lnTo>
                <a:lnTo>
                  <a:pt x="3195" y="1834"/>
                </a:lnTo>
                <a:lnTo>
                  <a:pt x="3190" y="1844"/>
                </a:lnTo>
                <a:lnTo>
                  <a:pt x="3206" y="1855"/>
                </a:lnTo>
                <a:lnTo>
                  <a:pt x="3221" y="1855"/>
                </a:lnTo>
                <a:lnTo>
                  <a:pt x="3237" y="1855"/>
                </a:lnTo>
                <a:lnTo>
                  <a:pt x="3242" y="1865"/>
                </a:lnTo>
                <a:lnTo>
                  <a:pt x="3247" y="1876"/>
                </a:lnTo>
                <a:lnTo>
                  <a:pt x="3252" y="1876"/>
                </a:lnTo>
                <a:lnTo>
                  <a:pt x="3263" y="1860"/>
                </a:lnTo>
                <a:lnTo>
                  <a:pt x="3263" y="1855"/>
                </a:lnTo>
                <a:lnTo>
                  <a:pt x="3263" y="1860"/>
                </a:lnTo>
                <a:lnTo>
                  <a:pt x="3258" y="1870"/>
                </a:lnTo>
                <a:lnTo>
                  <a:pt x="3252" y="1876"/>
                </a:lnTo>
                <a:lnTo>
                  <a:pt x="3252" y="1881"/>
                </a:lnTo>
                <a:lnTo>
                  <a:pt x="3258" y="1891"/>
                </a:lnTo>
                <a:lnTo>
                  <a:pt x="3278" y="1865"/>
                </a:lnTo>
                <a:lnTo>
                  <a:pt x="3268" y="1902"/>
                </a:lnTo>
                <a:lnTo>
                  <a:pt x="3252" y="1922"/>
                </a:lnTo>
                <a:lnTo>
                  <a:pt x="3242" y="1933"/>
                </a:lnTo>
                <a:lnTo>
                  <a:pt x="3258" y="1922"/>
                </a:lnTo>
                <a:lnTo>
                  <a:pt x="3289" y="1902"/>
                </a:lnTo>
                <a:lnTo>
                  <a:pt x="3284" y="1912"/>
                </a:lnTo>
                <a:lnTo>
                  <a:pt x="3278" y="1922"/>
                </a:lnTo>
                <a:lnTo>
                  <a:pt x="3299" y="1891"/>
                </a:lnTo>
                <a:lnTo>
                  <a:pt x="3304" y="1928"/>
                </a:lnTo>
                <a:lnTo>
                  <a:pt x="3304" y="1943"/>
                </a:lnTo>
                <a:lnTo>
                  <a:pt x="3299" y="1943"/>
                </a:lnTo>
                <a:lnTo>
                  <a:pt x="3294" y="1938"/>
                </a:lnTo>
                <a:lnTo>
                  <a:pt x="3289" y="1933"/>
                </a:lnTo>
                <a:lnTo>
                  <a:pt x="3268" y="1938"/>
                </a:lnTo>
                <a:lnTo>
                  <a:pt x="3258" y="1948"/>
                </a:lnTo>
                <a:lnTo>
                  <a:pt x="3252" y="1954"/>
                </a:lnTo>
                <a:lnTo>
                  <a:pt x="3237" y="1995"/>
                </a:lnTo>
                <a:lnTo>
                  <a:pt x="3232" y="2005"/>
                </a:lnTo>
                <a:lnTo>
                  <a:pt x="3232" y="2011"/>
                </a:lnTo>
                <a:lnTo>
                  <a:pt x="3242" y="2011"/>
                </a:lnTo>
                <a:lnTo>
                  <a:pt x="3273" y="1995"/>
                </a:lnTo>
                <a:lnTo>
                  <a:pt x="3273" y="1990"/>
                </a:lnTo>
                <a:lnTo>
                  <a:pt x="3268" y="1990"/>
                </a:lnTo>
                <a:lnTo>
                  <a:pt x="3252" y="1990"/>
                </a:lnTo>
                <a:lnTo>
                  <a:pt x="3263" y="1974"/>
                </a:lnTo>
                <a:lnTo>
                  <a:pt x="3289" y="1985"/>
                </a:lnTo>
                <a:lnTo>
                  <a:pt x="3294" y="1990"/>
                </a:lnTo>
                <a:lnTo>
                  <a:pt x="3289" y="1990"/>
                </a:lnTo>
                <a:lnTo>
                  <a:pt x="3289" y="1995"/>
                </a:lnTo>
                <a:lnTo>
                  <a:pt x="3289" y="2005"/>
                </a:lnTo>
                <a:lnTo>
                  <a:pt x="3284" y="2011"/>
                </a:lnTo>
                <a:lnTo>
                  <a:pt x="3278" y="2021"/>
                </a:lnTo>
                <a:lnTo>
                  <a:pt x="3263" y="2011"/>
                </a:lnTo>
                <a:lnTo>
                  <a:pt x="3258" y="2011"/>
                </a:lnTo>
                <a:lnTo>
                  <a:pt x="3242" y="2016"/>
                </a:lnTo>
                <a:lnTo>
                  <a:pt x="3237" y="2021"/>
                </a:lnTo>
                <a:lnTo>
                  <a:pt x="3247" y="2026"/>
                </a:lnTo>
                <a:lnTo>
                  <a:pt x="3258" y="2031"/>
                </a:lnTo>
                <a:lnTo>
                  <a:pt x="3263" y="2031"/>
                </a:lnTo>
                <a:lnTo>
                  <a:pt x="3263" y="2037"/>
                </a:lnTo>
                <a:lnTo>
                  <a:pt x="3252" y="2052"/>
                </a:lnTo>
                <a:lnTo>
                  <a:pt x="3232" y="2068"/>
                </a:lnTo>
                <a:lnTo>
                  <a:pt x="3221" y="2073"/>
                </a:lnTo>
                <a:lnTo>
                  <a:pt x="3216" y="2073"/>
                </a:lnTo>
                <a:lnTo>
                  <a:pt x="3211" y="2073"/>
                </a:lnTo>
                <a:lnTo>
                  <a:pt x="3211" y="2068"/>
                </a:lnTo>
                <a:lnTo>
                  <a:pt x="3226" y="2057"/>
                </a:lnTo>
                <a:lnTo>
                  <a:pt x="3211" y="2052"/>
                </a:lnTo>
                <a:lnTo>
                  <a:pt x="3180" y="2042"/>
                </a:lnTo>
                <a:lnTo>
                  <a:pt x="3175" y="2042"/>
                </a:lnTo>
                <a:lnTo>
                  <a:pt x="3175" y="2052"/>
                </a:lnTo>
                <a:lnTo>
                  <a:pt x="3169" y="2057"/>
                </a:lnTo>
                <a:lnTo>
                  <a:pt x="3164" y="2057"/>
                </a:lnTo>
                <a:lnTo>
                  <a:pt x="3169" y="2052"/>
                </a:lnTo>
                <a:lnTo>
                  <a:pt x="3164" y="2047"/>
                </a:lnTo>
                <a:lnTo>
                  <a:pt x="3154" y="2052"/>
                </a:lnTo>
                <a:lnTo>
                  <a:pt x="3149" y="2057"/>
                </a:lnTo>
                <a:lnTo>
                  <a:pt x="3149" y="2068"/>
                </a:lnTo>
                <a:lnTo>
                  <a:pt x="3143" y="2068"/>
                </a:lnTo>
                <a:lnTo>
                  <a:pt x="3133" y="2068"/>
                </a:lnTo>
                <a:lnTo>
                  <a:pt x="3128" y="2073"/>
                </a:lnTo>
                <a:lnTo>
                  <a:pt x="3128" y="2078"/>
                </a:lnTo>
                <a:lnTo>
                  <a:pt x="3128" y="2083"/>
                </a:lnTo>
                <a:lnTo>
                  <a:pt x="3133" y="2089"/>
                </a:lnTo>
                <a:lnTo>
                  <a:pt x="3143" y="2089"/>
                </a:lnTo>
                <a:lnTo>
                  <a:pt x="3149" y="2094"/>
                </a:lnTo>
                <a:lnTo>
                  <a:pt x="3149" y="2099"/>
                </a:lnTo>
                <a:lnTo>
                  <a:pt x="3154" y="2109"/>
                </a:lnTo>
                <a:lnTo>
                  <a:pt x="3149" y="2115"/>
                </a:lnTo>
                <a:lnTo>
                  <a:pt x="3143" y="2120"/>
                </a:lnTo>
                <a:lnTo>
                  <a:pt x="3128" y="2120"/>
                </a:lnTo>
                <a:lnTo>
                  <a:pt x="3112" y="2115"/>
                </a:lnTo>
                <a:lnTo>
                  <a:pt x="3117" y="2120"/>
                </a:lnTo>
                <a:lnTo>
                  <a:pt x="3123" y="2130"/>
                </a:lnTo>
                <a:lnTo>
                  <a:pt x="3123" y="2135"/>
                </a:lnTo>
                <a:lnTo>
                  <a:pt x="3112" y="2135"/>
                </a:lnTo>
                <a:lnTo>
                  <a:pt x="3112" y="2146"/>
                </a:lnTo>
                <a:lnTo>
                  <a:pt x="3112" y="2156"/>
                </a:lnTo>
                <a:lnTo>
                  <a:pt x="3107" y="2156"/>
                </a:lnTo>
                <a:lnTo>
                  <a:pt x="3091" y="2161"/>
                </a:lnTo>
                <a:lnTo>
                  <a:pt x="3081" y="2167"/>
                </a:lnTo>
                <a:lnTo>
                  <a:pt x="3086" y="2167"/>
                </a:lnTo>
                <a:lnTo>
                  <a:pt x="3091" y="2172"/>
                </a:lnTo>
                <a:lnTo>
                  <a:pt x="3091" y="2182"/>
                </a:lnTo>
                <a:lnTo>
                  <a:pt x="3091" y="2187"/>
                </a:lnTo>
                <a:lnTo>
                  <a:pt x="3086" y="2192"/>
                </a:lnTo>
                <a:lnTo>
                  <a:pt x="3097" y="2198"/>
                </a:lnTo>
                <a:lnTo>
                  <a:pt x="3102" y="2203"/>
                </a:lnTo>
                <a:lnTo>
                  <a:pt x="3102" y="2208"/>
                </a:lnTo>
                <a:lnTo>
                  <a:pt x="3102" y="2213"/>
                </a:lnTo>
                <a:lnTo>
                  <a:pt x="3107" y="2213"/>
                </a:lnTo>
                <a:lnTo>
                  <a:pt x="3112" y="2213"/>
                </a:lnTo>
                <a:lnTo>
                  <a:pt x="3117" y="2213"/>
                </a:lnTo>
                <a:lnTo>
                  <a:pt x="3117" y="2218"/>
                </a:lnTo>
                <a:lnTo>
                  <a:pt x="3123" y="2224"/>
                </a:lnTo>
                <a:lnTo>
                  <a:pt x="3128" y="2224"/>
                </a:lnTo>
                <a:lnTo>
                  <a:pt x="3138" y="2229"/>
                </a:lnTo>
                <a:lnTo>
                  <a:pt x="3143" y="2229"/>
                </a:lnTo>
                <a:lnTo>
                  <a:pt x="3149" y="2229"/>
                </a:lnTo>
                <a:lnTo>
                  <a:pt x="3154" y="2234"/>
                </a:lnTo>
                <a:lnTo>
                  <a:pt x="3154" y="2239"/>
                </a:lnTo>
                <a:lnTo>
                  <a:pt x="3159" y="2250"/>
                </a:lnTo>
                <a:lnTo>
                  <a:pt x="3169" y="2260"/>
                </a:lnTo>
                <a:lnTo>
                  <a:pt x="3169" y="2265"/>
                </a:lnTo>
                <a:lnTo>
                  <a:pt x="3164" y="2270"/>
                </a:lnTo>
                <a:lnTo>
                  <a:pt x="3164" y="2286"/>
                </a:lnTo>
                <a:lnTo>
                  <a:pt x="3169" y="2291"/>
                </a:lnTo>
                <a:lnTo>
                  <a:pt x="3169" y="2317"/>
                </a:lnTo>
                <a:lnTo>
                  <a:pt x="3175" y="2333"/>
                </a:lnTo>
                <a:lnTo>
                  <a:pt x="3195" y="2380"/>
                </a:lnTo>
                <a:lnTo>
                  <a:pt x="3190" y="2374"/>
                </a:lnTo>
                <a:lnTo>
                  <a:pt x="3185" y="2364"/>
                </a:lnTo>
                <a:lnTo>
                  <a:pt x="3180" y="2359"/>
                </a:lnTo>
                <a:lnTo>
                  <a:pt x="3180" y="2369"/>
                </a:lnTo>
                <a:lnTo>
                  <a:pt x="3185" y="2374"/>
                </a:lnTo>
                <a:lnTo>
                  <a:pt x="3180" y="2385"/>
                </a:lnTo>
                <a:lnTo>
                  <a:pt x="3185" y="2390"/>
                </a:lnTo>
                <a:lnTo>
                  <a:pt x="3190" y="2390"/>
                </a:lnTo>
                <a:lnTo>
                  <a:pt x="3190" y="2395"/>
                </a:lnTo>
                <a:lnTo>
                  <a:pt x="3185" y="2400"/>
                </a:lnTo>
                <a:lnTo>
                  <a:pt x="3180" y="2400"/>
                </a:lnTo>
                <a:lnTo>
                  <a:pt x="3180" y="2390"/>
                </a:lnTo>
                <a:lnTo>
                  <a:pt x="3175" y="2390"/>
                </a:lnTo>
                <a:lnTo>
                  <a:pt x="3169" y="2390"/>
                </a:lnTo>
                <a:lnTo>
                  <a:pt x="3169" y="2400"/>
                </a:lnTo>
                <a:lnTo>
                  <a:pt x="3164" y="2405"/>
                </a:lnTo>
                <a:lnTo>
                  <a:pt x="3175" y="2411"/>
                </a:lnTo>
                <a:lnTo>
                  <a:pt x="3175" y="2416"/>
                </a:lnTo>
                <a:lnTo>
                  <a:pt x="3159" y="2411"/>
                </a:lnTo>
                <a:lnTo>
                  <a:pt x="3138" y="2411"/>
                </a:lnTo>
                <a:lnTo>
                  <a:pt x="3133" y="2411"/>
                </a:lnTo>
                <a:lnTo>
                  <a:pt x="3128" y="2405"/>
                </a:lnTo>
                <a:lnTo>
                  <a:pt x="3107" y="2380"/>
                </a:lnTo>
                <a:lnTo>
                  <a:pt x="3091" y="2364"/>
                </a:lnTo>
                <a:lnTo>
                  <a:pt x="3086" y="2364"/>
                </a:lnTo>
                <a:lnTo>
                  <a:pt x="3086" y="2369"/>
                </a:lnTo>
                <a:lnTo>
                  <a:pt x="3086" y="2380"/>
                </a:lnTo>
                <a:lnTo>
                  <a:pt x="3097" y="2400"/>
                </a:lnTo>
                <a:lnTo>
                  <a:pt x="3128" y="2431"/>
                </a:lnTo>
                <a:lnTo>
                  <a:pt x="3128" y="2437"/>
                </a:lnTo>
                <a:lnTo>
                  <a:pt x="3128" y="2442"/>
                </a:lnTo>
                <a:lnTo>
                  <a:pt x="3128" y="2437"/>
                </a:lnTo>
                <a:lnTo>
                  <a:pt x="3123" y="2431"/>
                </a:lnTo>
                <a:lnTo>
                  <a:pt x="3117" y="2437"/>
                </a:lnTo>
                <a:lnTo>
                  <a:pt x="3117" y="2442"/>
                </a:lnTo>
                <a:lnTo>
                  <a:pt x="3112" y="2437"/>
                </a:lnTo>
                <a:lnTo>
                  <a:pt x="3107" y="2431"/>
                </a:lnTo>
                <a:lnTo>
                  <a:pt x="3102" y="2431"/>
                </a:lnTo>
                <a:lnTo>
                  <a:pt x="3091" y="2431"/>
                </a:lnTo>
                <a:lnTo>
                  <a:pt x="3086" y="2437"/>
                </a:lnTo>
                <a:lnTo>
                  <a:pt x="3081" y="2442"/>
                </a:lnTo>
                <a:lnTo>
                  <a:pt x="3076" y="2447"/>
                </a:lnTo>
                <a:lnTo>
                  <a:pt x="3045" y="2405"/>
                </a:lnTo>
                <a:lnTo>
                  <a:pt x="3034" y="2380"/>
                </a:lnTo>
                <a:lnTo>
                  <a:pt x="3029" y="2364"/>
                </a:lnTo>
                <a:lnTo>
                  <a:pt x="3019" y="2359"/>
                </a:lnTo>
                <a:lnTo>
                  <a:pt x="3013" y="2359"/>
                </a:lnTo>
                <a:lnTo>
                  <a:pt x="3013" y="2364"/>
                </a:lnTo>
                <a:lnTo>
                  <a:pt x="3019" y="2385"/>
                </a:lnTo>
                <a:lnTo>
                  <a:pt x="3045" y="2437"/>
                </a:lnTo>
                <a:lnTo>
                  <a:pt x="3055" y="2457"/>
                </a:lnTo>
                <a:lnTo>
                  <a:pt x="3050" y="2457"/>
                </a:lnTo>
                <a:lnTo>
                  <a:pt x="3045" y="2452"/>
                </a:lnTo>
                <a:lnTo>
                  <a:pt x="3045" y="2463"/>
                </a:lnTo>
                <a:lnTo>
                  <a:pt x="3039" y="2468"/>
                </a:lnTo>
                <a:lnTo>
                  <a:pt x="3039" y="2473"/>
                </a:lnTo>
                <a:lnTo>
                  <a:pt x="3045" y="2473"/>
                </a:lnTo>
                <a:lnTo>
                  <a:pt x="3039" y="2473"/>
                </a:lnTo>
                <a:lnTo>
                  <a:pt x="3039" y="2478"/>
                </a:lnTo>
                <a:lnTo>
                  <a:pt x="3039" y="2483"/>
                </a:lnTo>
                <a:lnTo>
                  <a:pt x="3039" y="2489"/>
                </a:lnTo>
                <a:lnTo>
                  <a:pt x="3039" y="2483"/>
                </a:lnTo>
                <a:lnTo>
                  <a:pt x="3034" y="2478"/>
                </a:lnTo>
                <a:lnTo>
                  <a:pt x="3029" y="2489"/>
                </a:lnTo>
                <a:lnTo>
                  <a:pt x="3034" y="2489"/>
                </a:lnTo>
                <a:lnTo>
                  <a:pt x="3024" y="2489"/>
                </a:lnTo>
                <a:lnTo>
                  <a:pt x="3013" y="2473"/>
                </a:lnTo>
                <a:lnTo>
                  <a:pt x="3008" y="2473"/>
                </a:lnTo>
                <a:lnTo>
                  <a:pt x="3008" y="2478"/>
                </a:lnTo>
                <a:lnTo>
                  <a:pt x="3003" y="2483"/>
                </a:lnTo>
                <a:lnTo>
                  <a:pt x="2998" y="2489"/>
                </a:lnTo>
                <a:lnTo>
                  <a:pt x="2676" y="2489"/>
                </a:lnTo>
                <a:lnTo>
                  <a:pt x="2655" y="2473"/>
                </a:lnTo>
                <a:lnTo>
                  <a:pt x="2660" y="2489"/>
                </a:lnTo>
                <a:lnTo>
                  <a:pt x="2400" y="2483"/>
                </a:lnTo>
                <a:lnTo>
                  <a:pt x="2115" y="2478"/>
                </a:lnTo>
                <a:lnTo>
                  <a:pt x="2037" y="2478"/>
                </a:lnTo>
                <a:lnTo>
                  <a:pt x="1995" y="2447"/>
                </a:lnTo>
                <a:lnTo>
                  <a:pt x="1980" y="2431"/>
                </a:lnTo>
                <a:lnTo>
                  <a:pt x="1990" y="2442"/>
                </a:lnTo>
                <a:lnTo>
                  <a:pt x="2021" y="2473"/>
                </a:lnTo>
                <a:lnTo>
                  <a:pt x="1855" y="2468"/>
                </a:lnTo>
                <a:lnTo>
                  <a:pt x="1595" y="2463"/>
                </a:lnTo>
                <a:lnTo>
                  <a:pt x="1335" y="2463"/>
                </a:lnTo>
                <a:lnTo>
                  <a:pt x="1081" y="2457"/>
                </a:lnTo>
                <a:lnTo>
                  <a:pt x="816" y="2442"/>
                </a:lnTo>
                <a:lnTo>
                  <a:pt x="707" y="2437"/>
                </a:lnTo>
                <a:lnTo>
                  <a:pt x="577" y="2437"/>
                </a:lnTo>
                <a:lnTo>
                  <a:pt x="322" y="2437"/>
                </a:lnTo>
                <a:lnTo>
                  <a:pt x="333" y="2369"/>
                </a:lnTo>
                <a:lnTo>
                  <a:pt x="333" y="2364"/>
                </a:lnTo>
                <a:lnTo>
                  <a:pt x="333" y="2374"/>
                </a:lnTo>
                <a:lnTo>
                  <a:pt x="327" y="2385"/>
                </a:lnTo>
                <a:lnTo>
                  <a:pt x="327" y="2364"/>
                </a:lnTo>
                <a:lnTo>
                  <a:pt x="327" y="2348"/>
                </a:lnTo>
                <a:lnTo>
                  <a:pt x="327" y="2343"/>
                </a:lnTo>
                <a:lnTo>
                  <a:pt x="327" y="2338"/>
                </a:lnTo>
                <a:lnTo>
                  <a:pt x="327" y="2333"/>
                </a:lnTo>
                <a:lnTo>
                  <a:pt x="322" y="2343"/>
                </a:lnTo>
                <a:lnTo>
                  <a:pt x="327" y="2260"/>
                </a:lnTo>
                <a:lnTo>
                  <a:pt x="333" y="2167"/>
                </a:lnTo>
                <a:lnTo>
                  <a:pt x="327" y="2167"/>
                </a:lnTo>
                <a:lnTo>
                  <a:pt x="327" y="2203"/>
                </a:lnTo>
                <a:lnTo>
                  <a:pt x="317" y="2229"/>
                </a:lnTo>
                <a:lnTo>
                  <a:pt x="322" y="2208"/>
                </a:lnTo>
                <a:lnTo>
                  <a:pt x="322" y="2192"/>
                </a:lnTo>
                <a:lnTo>
                  <a:pt x="322" y="2208"/>
                </a:lnTo>
                <a:lnTo>
                  <a:pt x="317" y="2213"/>
                </a:lnTo>
                <a:lnTo>
                  <a:pt x="317" y="2192"/>
                </a:lnTo>
                <a:lnTo>
                  <a:pt x="322" y="2172"/>
                </a:lnTo>
                <a:lnTo>
                  <a:pt x="322" y="2182"/>
                </a:lnTo>
                <a:lnTo>
                  <a:pt x="327" y="2156"/>
                </a:lnTo>
                <a:lnTo>
                  <a:pt x="333" y="2151"/>
                </a:lnTo>
                <a:lnTo>
                  <a:pt x="333" y="2141"/>
                </a:lnTo>
                <a:lnTo>
                  <a:pt x="338" y="2120"/>
                </a:lnTo>
                <a:lnTo>
                  <a:pt x="333" y="2115"/>
                </a:lnTo>
                <a:lnTo>
                  <a:pt x="327" y="2120"/>
                </a:lnTo>
                <a:lnTo>
                  <a:pt x="327" y="2094"/>
                </a:lnTo>
                <a:lnTo>
                  <a:pt x="327" y="2083"/>
                </a:lnTo>
                <a:lnTo>
                  <a:pt x="327" y="2073"/>
                </a:lnTo>
                <a:lnTo>
                  <a:pt x="327" y="2094"/>
                </a:lnTo>
                <a:lnTo>
                  <a:pt x="333" y="2052"/>
                </a:lnTo>
                <a:lnTo>
                  <a:pt x="333" y="2057"/>
                </a:lnTo>
                <a:lnTo>
                  <a:pt x="333" y="2037"/>
                </a:lnTo>
                <a:lnTo>
                  <a:pt x="338" y="2021"/>
                </a:lnTo>
                <a:lnTo>
                  <a:pt x="333" y="2016"/>
                </a:lnTo>
                <a:lnTo>
                  <a:pt x="333" y="2037"/>
                </a:lnTo>
                <a:lnTo>
                  <a:pt x="327" y="2052"/>
                </a:lnTo>
                <a:lnTo>
                  <a:pt x="327" y="2037"/>
                </a:lnTo>
                <a:lnTo>
                  <a:pt x="327" y="2016"/>
                </a:lnTo>
                <a:lnTo>
                  <a:pt x="322" y="2057"/>
                </a:lnTo>
                <a:lnTo>
                  <a:pt x="317" y="2078"/>
                </a:lnTo>
                <a:lnTo>
                  <a:pt x="317" y="2099"/>
                </a:lnTo>
                <a:lnTo>
                  <a:pt x="322" y="2094"/>
                </a:lnTo>
                <a:lnTo>
                  <a:pt x="317" y="2130"/>
                </a:lnTo>
                <a:lnTo>
                  <a:pt x="317" y="2161"/>
                </a:lnTo>
                <a:lnTo>
                  <a:pt x="307" y="2156"/>
                </a:lnTo>
                <a:lnTo>
                  <a:pt x="307" y="2234"/>
                </a:lnTo>
                <a:lnTo>
                  <a:pt x="307" y="2307"/>
                </a:lnTo>
                <a:lnTo>
                  <a:pt x="302" y="2322"/>
                </a:lnTo>
                <a:lnTo>
                  <a:pt x="302" y="2328"/>
                </a:lnTo>
                <a:lnTo>
                  <a:pt x="302" y="2333"/>
                </a:lnTo>
                <a:lnTo>
                  <a:pt x="296" y="2338"/>
                </a:lnTo>
                <a:lnTo>
                  <a:pt x="296" y="2343"/>
                </a:lnTo>
                <a:lnTo>
                  <a:pt x="302" y="2338"/>
                </a:lnTo>
                <a:lnTo>
                  <a:pt x="296" y="2354"/>
                </a:lnTo>
                <a:lnTo>
                  <a:pt x="296" y="2359"/>
                </a:lnTo>
                <a:lnTo>
                  <a:pt x="302" y="2364"/>
                </a:lnTo>
                <a:lnTo>
                  <a:pt x="302" y="2369"/>
                </a:lnTo>
                <a:lnTo>
                  <a:pt x="307" y="2354"/>
                </a:lnTo>
                <a:lnTo>
                  <a:pt x="307" y="2343"/>
                </a:lnTo>
                <a:lnTo>
                  <a:pt x="317" y="2343"/>
                </a:lnTo>
                <a:lnTo>
                  <a:pt x="307" y="2395"/>
                </a:lnTo>
                <a:lnTo>
                  <a:pt x="302" y="2416"/>
                </a:lnTo>
                <a:lnTo>
                  <a:pt x="296" y="2426"/>
                </a:lnTo>
                <a:lnTo>
                  <a:pt x="296" y="2437"/>
                </a:lnTo>
                <a:lnTo>
                  <a:pt x="291" y="2437"/>
                </a:lnTo>
                <a:lnTo>
                  <a:pt x="239" y="2447"/>
                </a:lnTo>
                <a:lnTo>
                  <a:pt x="208" y="2457"/>
                </a:lnTo>
                <a:lnTo>
                  <a:pt x="187" y="2468"/>
                </a:lnTo>
                <a:lnTo>
                  <a:pt x="187" y="2483"/>
                </a:lnTo>
                <a:lnTo>
                  <a:pt x="192" y="2494"/>
                </a:lnTo>
                <a:lnTo>
                  <a:pt x="203" y="2499"/>
                </a:lnTo>
                <a:lnTo>
                  <a:pt x="218" y="2509"/>
                </a:lnTo>
                <a:lnTo>
                  <a:pt x="255" y="2525"/>
                </a:lnTo>
                <a:lnTo>
                  <a:pt x="291" y="2530"/>
                </a:lnTo>
                <a:lnTo>
                  <a:pt x="286" y="2598"/>
                </a:lnTo>
                <a:lnTo>
                  <a:pt x="291" y="2598"/>
                </a:lnTo>
                <a:lnTo>
                  <a:pt x="286" y="2613"/>
                </a:lnTo>
                <a:lnTo>
                  <a:pt x="286" y="2634"/>
                </a:lnTo>
                <a:lnTo>
                  <a:pt x="291" y="2650"/>
                </a:lnTo>
                <a:lnTo>
                  <a:pt x="286" y="2660"/>
                </a:lnTo>
                <a:lnTo>
                  <a:pt x="296" y="2676"/>
                </a:lnTo>
                <a:lnTo>
                  <a:pt x="286" y="2717"/>
                </a:lnTo>
                <a:lnTo>
                  <a:pt x="291" y="2707"/>
                </a:lnTo>
                <a:lnTo>
                  <a:pt x="286" y="2722"/>
                </a:lnTo>
                <a:lnTo>
                  <a:pt x="286" y="2780"/>
                </a:lnTo>
                <a:lnTo>
                  <a:pt x="276" y="2842"/>
                </a:lnTo>
                <a:lnTo>
                  <a:pt x="281" y="2831"/>
                </a:lnTo>
                <a:lnTo>
                  <a:pt x="286" y="2837"/>
                </a:lnTo>
                <a:lnTo>
                  <a:pt x="276" y="2878"/>
                </a:lnTo>
                <a:lnTo>
                  <a:pt x="276" y="2930"/>
                </a:lnTo>
                <a:lnTo>
                  <a:pt x="281" y="2930"/>
                </a:lnTo>
                <a:lnTo>
                  <a:pt x="276" y="2946"/>
                </a:lnTo>
                <a:lnTo>
                  <a:pt x="281" y="2946"/>
                </a:lnTo>
                <a:lnTo>
                  <a:pt x="276" y="2998"/>
                </a:lnTo>
                <a:lnTo>
                  <a:pt x="270" y="3039"/>
                </a:lnTo>
                <a:lnTo>
                  <a:pt x="276" y="3029"/>
                </a:lnTo>
                <a:lnTo>
                  <a:pt x="281" y="3024"/>
                </a:lnTo>
                <a:lnTo>
                  <a:pt x="276" y="3102"/>
                </a:lnTo>
                <a:lnTo>
                  <a:pt x="276" y="3107"/>
                </a:lnTo>
                <a:lnTo>
                  <a:pt x="327" y="3107"/>
                </a:lnTo>
                <a:lnTo>
                  <a:pt x="333" y="3086"/>
                </a:lnTo>
                <a:lnTo>
                  <a:pt x="327" y="3086"/>
                </a:lnTo>
                <a:lnTo>
                  <a:pt x="327" y="3076"/>
                </a:lnTo>
                <a:lnTo>
                  <a:pt x="327" y="3081"/>
                </a:lnTo>
                <a:lnTo>
                  <a:pt x="322" y="3076"/>
                </a:lnTo>
                <a:lnTo>
                  <a:pt x="317" y="3076"/>
                </a:lnTo>
                <a:lnTo>
                  <a:pt x="317" y="3060"/>
                </a:lnTo>
                <a:lnTo>
                  <a:pt x="322" y="3050"/>
                </a:lnTo>
                <a:lnTo>
                  <a:pt x="322" y="3044"/>
                </a:lnTo>
                <a:lnTo>
                  <a:pt x="322" y="3034"/>
                </a:lnTo>
                <a:lnTo>
                  <a:pt x="322" y="3013"/>
                </a:lnTo>
                <a:lnTo>
                  <a:pt x="322" y="2998"/>
                </a:lnTo>
                <a:lnTo>
                  <a:pt x="327" y="2982"/>
                </a:lnTo>
                <a:lnTo>
                  <a:pt x="327" y="2961"/>
                </a:lnTo>
                <a:lnTo>
                  <a:pt x="327" y="2972"/>
                </a:lnTo>
                <a:lnTo>
                  <a:pt x="322" y="2977"/>
                </a:lnTo>
                <a:lnTo>
                  <a:pt x="322" y="2961"/>
                </a:lnTo>
                <a:lnTo>
                  <a:pt x="327" y="2941"/>
                </a:lnTo>
                <a:lnTo>
                  <a:pt x="468" y="2946"/>
                </a:lnTo>
                <a:lnTo>
                  <a:pt x="582" y="2941"/>
                </a:lnTo>
                <a:lnTo>
                  <a:pt x="722" y="2941"/>
                </a:lnTo>
                <a:lnTo>
                  <a:pt x="915" y="2941"/>
                </a:lnTo>
                <a:lnTo>
                  <a:pt x="977" y="2935"/>
                </a:lnTo>
                <a:lnTo>
                  <a:pt x="1034" y="2930"/>
                </a:lnTo>
                <a:lnTo>
                  <a:pt x="1122" y="2930"/>
                </a:lnTo>
                <a:lnTo>
                  <a:pt x="1226" y="2935"/>
                </a:lnTo>
                <a:lnTo>
                  <a:pt x="1413" y="2935"/>
                </a:lnTo>
                <a:lnTo>
                  <a:pt x="1574" y="2941"/>
                </a:lnTo>
                <a:lnTo>
                  <a:pt x="1735" y="2941"/>
                </a:lnTo>
                <a:lnTo>
                  <a:pt x="2452" y="2935"/>
                </a:lnTo>
                <a:lnTo>
                  <a:pt x="1980" y="2935"/>
                </a:lnTo>
                <a:lnTo>
                  <a:pt x="1829" y="2935"/>
                </a:lnTo>
                <a:lnTo>
                  <a:pt x="1522" y="2935"/>
                </a:lnTo>
                <a:lnTo>
                  <a:pt x="1439" y="2935"/>
                </a:lnTo>
                <a:lnTo>
                  <a:pt x="1091" y="2930"/>
                </a:lnTo>
                <a:lnTo>
                  <a:pt x="1050" y="2930"/>
                </a:lnTo>
                <a:lnTo>
                  <a:pt x="935" y="2930"/>
                </a:lnTo>
                <a:lnTo>
                  <a:pt x="868" y="2935"/>
                </a:lnTo>
                <a:lnTo>
                  <a:pt x="592" y="2935"/>
                </a:lnTo>
                <a:lnTo>
                  <a:pt x="437" y="2935"/>
                </a:lnTo>
                <a:lnTo>
                  <a:pt x="379" y="2930"/>
                </a:lnTo>
                <a:lnTo>
                  <a:pt x="327" y="2935"/>
                </a:lnTo>
                <a:lnTo>
                  <a:pt x="333" y="2909"/>
                </a:lnTo>
                <a:lnTo>
                  <a:pt x="327" y="2925"/>
                </a:lnTo>
                <a:lnTo>
                  <a:pt x="322" y="2930"/>
                </a:lnTo>
                <a:lnTo>
                  <a:pt x="322" y="2915"/>
                </a:lnTo>
                <a:lnTo>
                  <a:pt x="322" y="2899"/>
                </a:lnTo>
                <a:lnTo>
                  <a:pt x="327" y="2904"/>
                </a:lnTo>
                <a:lnTo>
                  <a:pt x="333" y="2899"/>
                </a:lnTo>
                <a:lnTo>
                  <a:pt x="327" y="2889"/>
                </a:lnTo>
                <a:lnTo>
                  <a:pt x="322" y="2889"/>
                </a:lnTo>
                <a:lnTo>
                  <a:pt x="338" y="2831"/>
                </a:lnTo>
                <a:lnTo>
                  <a:pt x="333" y="2831"/>
                </a:lnTo>
                <a:lnTo>
                  <a:pt x="333" y="2837"/>
                </a:lnTo>
                <a:lnTo>
                  <a:pt x="327" y="2842"/>
                </a:lnTo>
                <a:lnTo>
                  <a:pt x="327" y="2857"/>
                </a:lnTo>
                <a:lnTo>
                  <a:pt x="322" y="2857"/>
                </a:lnTo>
                <a:lnTo>
                  <a:pt x="322" y="2842"/>
                </a:lnTo>
                <a:lnTo>
                  <a:pt x="327" y="2811"/>
                </a:lnTo>
                <a:lnTo>
                  <a:pt x="317" y="2842"/>
                </a:lnTo>
                <a:lnTo>
                  <a:pt x="317" y="2795"/>
                </a:lnTo>
                <a:lnTo>
                  <a:pt x="317" y="2754"/>
                </a:lnTo>
                <a:lnTo>
                  <a:pt x="322" y="2670"/>
                </a:lnTo>
                <a:lnTo>
                  <a:pt x="327" y="2691"/>
                </a:lnTo>
                <a:lnTo>
                  <a:pt x="327" y="2696"/>
                </a:lnTo>
                <a:lnTo>
                  <a:pt x="333" y="2696"/>
                </a:lnTo>
                <a:lnTo>
                  <a:pt x="338" y="2639"/>
                </a:lnTo>
                <a:lnTo>
                  <a:pt x="338" y="2644"/>
                </a:lnTo>
                <a:lnTo>
                  <a:pt x="338" y="2618"/>
                </a:lnTo>
                <a:lnTo>
                  <a:pt x="338" y="2608"/>
                </a:lnTo>
                <a:lnTo>
                  <a:pt x="333" y="2598"/>
                </a:lnTo>
                <a:lnTo>
                  <a:pt x="333" y="2608"/>
                </a:lnTo>
                <a:lnTo>
                  <a:pt x="333" y="2618"/>
                </a:lnTo>
                <a:lnTo>
                  <a:pt x="327" y="2618"/>
                </a:lnTo>
                <a:lnTo>
                  <a:pt x="333" y="2582"/>
                </a:lnTo>
                <a:lnTo>
                  <a:pt x="327" y="2608"/>
                </a:lnTo>
                <a:lnTo>
                  <a:pt x="327" y="2634"/>
                </a:lnTo>
                <a:lnTo>
                  <a:pt x="327" y="2629"/>
                </a:lnTo>
                <a:lnTo>
                  <a:pt x="333" y="2618"/>
                </a:lnTo>
                <a:lnTo>
                  <a:pt x="327" y="2655"/>
                </a:lnTo>
                <a:lnTo>
                  <a:pt x="317" y="2676"/>
                </a:lnTo>
                <a:lnTo>
                  <a:pt x="317" y="2681"/>
                </a:lnTo>
                <a:lnTo>
                  <a:pt x="317" y="2676"/>
                </a:lnTo>
                <a:lnTo>
                  <a:pt x="307" y="2655"/>
                </a:lnTo>
                <a:lnTo>
                  <a:pt x="322" y="2613"/>
                </a:lnTo>
                <a:lnTo>
                  <a:pt x="327" y="2567"/>
                </a:lnTo>
                <a:lnTo>
                  <a:pt x="317" y="2546"/>
                </a:lnTo>
                <a:lnTo>
                  <a:pt x="327" y="2535"/>
                </a:lnTo>
                <a:lnTo>
                  <a:pt x="447" y="2541"/>
                </a:lnTo>
                <a:lnTo>
                  <a:pt x="525" y="2546"/>
                </a:lnTo>
                <a:lnTo>
                  <a:pt x="618" y="2551"/>
                </a:lnTo>
                <a:lnTo>
                  <a:pt x="592" y="2546"/>
                </a:lnTo>
                <a:lnTo>
                  <a:pt x="598" y="2546"/>
                </a:lnTo>
                <a:lnTo>
                  <a:pt x="665" y="2541"/>
                </a:lnTo>
                <a:lnTo>
                  <a:pt x="769" y="2541"/>
                </a:lnTo>
                <a:lnTo>
                  <a:pt x="831" y="2546"/>
                </a:lnTo>
                <a:lnTo>
                  <a:pt x="883" y="2556"/>
                </a:lnTo>
                <a:lnTo>
                  <a:pt x="1003" y="2572"/>
                </a:lnTo>
                <a:lnTo>
                  <a:pt x="1003" y="2577"/>
                </a:lnTo>
                <a:lnTo>
                  <a:pt x="1013" y="2582"/>
                </a:lnTo>
                <a:lnTo>
                  <a:pt x="1070" y="2593"/>
                </a:lnTo>
                <a:lnTo>
                  <a:pt x="1143" y="2593"/>
                </a:lnTo>
                <a:lnTo>
                  <a:pt x="1252" y="2593"/>
                </a:lnTo>
                <a:lnTo>
                  <a:pt x="1257" y="2598"/>
                </a:lnTo>
                <a:lnTo>
                  <a:pt x="1257" y="2603"/>
                </a:lnTo>
                <a:lnTo>
                  <a:pt x="1268" y="2603"/>
                </a:lnTo>
                <a:lnTo>
                  <a:pt x="1309" y="2608"/>
                </a:lnTo>
                <a:lnTo>
                  <a:pt x="1372" y="2608"/>
                </a:lnTo>
                <a:lnTo>
                  <a:pt x="1408" y="2603"/>
                </a:lnTo>
                <a:lnTo>
                  <a:pt x="1455" y="2598"/>
                </a:lnTo>
                <a:lnTo>
                  <a:pt x="1522" y="2593"/>
                </a:lnTo>
                <a:lnTo>
                  <a:pt x="1642" y="2587"/>
                </a:lnTo>
                <a:lnTo>
                  <a:pt x="1761" y="2582"/>
                </a:lnTo>
                <a:lnTo>
                  <a:pt x="1709" y="2582"/>
                </a:lnTo>
                <a:lnTo>
                  <a:pt x="1460" y="2587"/>
                </a:lnTo>
                <a:lnTo>
                  <a:pt x="1283" y="2582"/>
                </a:lnTo>
                <a:lnTo>
                  <a:pt x="1237" y="2577"/>
                </a:lnTo>
                <a:lnTo>
                  <a:pt x="1439" y="2577"/>
                </a:lnTo>
                <a:lnTo>
                  <a:pt x="1647" y="2577"/>
                </a:lnTo>
                <a:lnTo>
                  <a:pt x="1834" y="2577"/>
                </a:lnTo>
                <a:lnTo>
                  <a:pt x="1761" y="2582"/>
                </a:lnTo>
                <a:lnTo>
                  <a:pt x="1912" y="2582"/>
                </a:lnTo>
                <a:lnTo>
                  <a:pt x="2203" y="2582"/>
                </a:lnTo>
                <a:lnTo>
                  <a:pt x="2208" y="2587"/>
                </a:lnTo>
                <a:lnTo>
                  <a:pt x="2203" y="2582"/>
                </a:lnTo>
                <a:lnTo>
                  <a:pt x="2904" y="2577"/>
                </a:lnTo>
                <a:lnTo>
                  <a:pt x="2889" y="2582"/>
                </a:lnTo>
                <a:lnTo>
                  <a:pt x="2889" y="2587"/>
                </a:lnTo>
                <a:lnTo>
                  <a:pt x="2894" y="2587"/>
                </a:lnTo>
                <a:lnTo>
                  <a:pt x="2894" y="2593"/>
                </a:lnTo>
                <a:lnTo>
                  <a:pt x="2889" y="2593"/>
                </a:lnTo>
                <a:lnTo>
                  <a:pt x="2878" y="2587"/>
                </a:lnTo>
                <a:lnTo>
                  <a:pt x="2873" y="2582"/>
                </a:lnTo>
                <a:lnTo>
                  <a:pt x="2863" y="2582"/>
                </a:lnTo>
                <a:lnTo>
                  <a:pt x="2863" y="2587"/>
                </a:lnTo>
                <a:lnTo>
                  <a:pt x="2868" y="2587"/>
                </a:lnTo>
                <a:lnTo>
                  <a:pt x="2873" y="2598"/>
                </a:lnTo>
                <a:lnTo>
                  <a:pt x="2873" y="2613"/>
                </a:lnTo>
                <a:lnTo>
                  <a:pt x="2878" y="2618"/>
                </a:lnTo>
                <a:lnTo>
                  <a:pt x="2884" y="2618"/>
                </a:lnTo>
                <a:lnTo>
                  <a:pt x="2878" y="2629"/>
                </a:lnTo>
                <a:lnTo>
                  <a:pt x="2868" y="2634"/>
                </a:lnTo>
                <a:lnTo>
                  <a:pt x="2863" y="2644"/>
                </a:lnTo>
                <a:lnTo>
                  <a:pt x="2863" y="2660"/>
                </a:lnTo>
                <a:lnTo>
                  <a:pt x="2837" y="2670"/>
                </a:lnTo>
                <a:lnTo>
                  <a:pt x="2816" y="2676"/>
                </a:lnTo>
                <a:lnTo>
                  <a:pt x="2806" y="2686"/>
                </a:lnTo>
                <a:lnTo>
                  <a:pt x="2806" y="2707"/>
                </a:lnTo>
                <a:lnTo>
                  <a:pt x="2800" y="2722"/>
                </a:lnTo>
                <a:lnTo>
                  <a:pt x="2795" y="2738"/>
                </a:lnTo>
                <a:lnTo>
                  <a:pt x="2780" y="2754"/>
                </a:lnTo>
                <a:lnTo>
                  <a:pt x="2754" y="2774"/>
                </a:lnTo>
                <a:lnTo>
                  <a:pt x="2743" y="2785"/>
                </a:lnTo>
                <a:lnTo>
                  <a:pt x="2743" y="2790"/>
                </a:lnTo>
                <a:lnTo>
                  <a:pt x="2759" y="2790"/>
                </a:lnTo>
                <a:lnTo>
                  <a:pt x="2780" y="2795"/>
                </a:lnTo>
                <a:lnTo>
                  <a:pt x="2785" y="2805"/>
                </a:lnTo>
                <a:lnTo>
                  <a:pt x="2785" y="2811"/>
                </a:lnTo>
                <a:lnTo>
                  <a:pt x="2769" y="2821"/>
                </a:lnTo>
                <a:lnTo>
                  <a:pt x="2754" y="2826"/>
                </a:lnTo>
                <a:lnTo>
                  <a:pt x="2733" y="2826"/>
                </a:lnTo>
                <a:lnTo>
                  <a:pt x="2712" y="2816"/>
                </a:lnTo>
                <a:lnTo>
                  <a:pt x="2686" y="2811"/>
                </a:lnTo>
                <a:lnTo>
                  <a:pt x="2665" y="2811"/>
                </a:lnTo>
                <a:lnTo>
                  <a:pt x="2645" y="2826"/>
                </a:lnTo>
                <a:lnTo>
                  <a:pt x="2634" y="2842"/>
                </a:lnTo>
                <a:lnTo>
                  <a:pt x="2634" y="2857"/>
                </a:lnTo>
                <a:lnTo>
                  <a:pt x="2639" y="2863"/>
                </a:lnTo>
                <a:lnTo>
                  <a:pt x="2655" y="2857"/>
                </a:lnTo>
                <a:lnTo>
                  <a:pt x="2665" y="2852"/>
                </a:lnTo>
                <a:lnTo>
                  <a:pt x="2681" y="2852"/>
                </a:lnTo>
                <a:lnTo>
                  <a:pt x="2691" y="2863"/>
                </a:lnTo>
                <a:lnTo>
                  <a:pt x="1637" y="2868"/>
                </a:lnTo>
                <a:lnTo>
                  <a:pt x="1398" y="2863"/>
                </a:lnTo>
                <a:lnTo>
                  <a:pt x="1164" y="2863"/>
                </a:lnTo>
                <a:lnTo>
                  <a:pt x="1029" y="2852"/>
                </a:lnTo>
                <a:lnTo>
                  <a:pt x="946" y="2847"/>
                </a:lnTo>
                <a:lnTo>
                  <a:pt x="702" y="2847"/>
                </a:lnTo>
                <a:lnTo>
                  <a:pt x="660" y="2847"/>
                </a:lnTo>
                <a:lnTo>
                  <a:pt x="639" y="2847"/>
                </a:lnTo>
                <a:lnTo>
                  <a:pt x="613" y="2863"/>
                </a:lnTo>
                <a:lnTo>
                  <a:pt x="608" y="2868"/>
                </a:lnTo>
                <a:lnTo>
                  <a:pt x="608" y="2873"/>
                </a:lnTo>
                <a:lnTo>
                  <a:pt x="639" y="2883"/>
                </a:lnTo>
                <a:lnTo>
                  <a:pt x="754" y="2894"/>
                </a:lnTo>
                <a:lnTo>
                  <a:pt x="811" y="2899"/>
                </a:lnTo>
                <a:lnTo>
                  <a:pt x="857" y="2899"/>
                </a:lnTo>
                <a:lnTo>
                  <a:pt x="904" y="2894"/>
                </a:lnTo>
                <a:lnTo>
                  <a:pt x="972" y="2899"/>
                </a:lnTo>
                <a:lnTo>
                  <a:pt x="1070" y="2904"/>
                </a:lnTo>
                <a:lnTo>
                  <a:pt x="1185" y="2909"/>
                </a:lnTo>
                <a:lnTo>
                  <a:pt x="1335" y="2909"/>
                </a:lnTo>
                <a:lnTo>
                  <a:pt x="1554" y="2904"/>
                </a:lnTo>
                <a:lnTo>
                  <a:pt x="1855" y="2894"/>
                </a:lnTo>
                <a:lnTo>
                  <a:pt x="2182" y="2889"/>
                </a:lnTo>
                <a:lnTo>
                  <a:pt x="2645" y="2889"/>
                </a:lnTo>
                <a:lnTo>
                  <a:pt x="2702" y="2889"/>
                </a:lnTo>
                <a:lnTo>
                  <a:pt x="2697" y="2909"/>
                </a:lnTo>
                <a:lnTo>
                  <a:pt x="2691" y="2925"/>
                </a:lnTo>
                <a:lnTo>
                  <a:pt x="2691" y="2946"/>
                </a:lnTo>
                <a:lnTo>
                  <a:pt x="2723" y="2909"/>
                </a:lnTo>
                <a:lnTo>
                  <a:pt x="2728" y="2909"/>
                </a:lnTo>
                <a:lnTo>
                  <a:pt x="2738" y="2930"/>
                </a:lnTo>
                <a:lnTo>
                  <a:pt x="2749" y="2941"/>
                </a:lnTo>
                <a:lnTo>
                  <a:pt x="2754" y="2946"/>
                </a:lnTo>
                <a:lnTo>
                  <a:pt x="2738" y="2977"/>
                </a:lnTo>
                <a:lnTo>
                  <a:pt x="2743" y="2982"/>
                </a:lnTo>
                <a:lnTo>
                  <a:pt x="2759" y="2972"/>
                </a:lnTo>
                <a:lnTo>
                  <a:pt x="2769" y="2951"/>
                </a:lnTo>
                <a:lnTo>
                  <a:pt x="2774" y="2951"/>
                </a:lnTo>
                <a:lnTo>
                  <a:pt x="2785" y="2961"/>
                </a:lnTo>
                <a:lnTo>
                  <a:pt x="2785" y="2972"/>
                </a:lnTo>
                <a:lnTo>
                  <a:pt x="2780" y="2972"/>
                </a:lnTo>
                <a:lnTo>
                  <a:pt x="2759" y="2977"/>
                </a:lnTo>
                <a:lnTo>
                  <a:pt x="2754" y="2982"/>
                </a:lnTo>
                <a:lnTo>
                  <a:pt x="2764" y="2987"/>
                </a:lnTo>
                <a:lnTo>
                  <a:pt x="2785" y="3013"/>
                </a:lnTo>
                <a:lnTo>
                  <a:pt x="2774" y="3029"/>
                </a:lnTo>
                <a:lnTo>
                  <a:pt x="2754" y="3013"/>
                </a:lnTo>
                <a:lnTo>
                  <a:pt x="2743" y="3003"/>
                </a:lnTo>
                <a:lnTo>
                  <a:pt x="2738" y="2987"/>
                </a:lnTo>
                <a:lnTo>
                  <a:pt x="2733" y="2967"/>
                </a:lnTo>
                <a:lnTo>
                  <a:pt x="2728" y="2956"/>
                </a:lnTo>
                <a:lnTo>
                  <a:pt x="2723" y="2972"/>
                </a:lnTo>
                <a:lnTo>
                  <a:pt x="2712" y="2993"/>
                </a:lnTo>
                <a:lnTo>
                  <a:pt x="2707" y="2998"/>
                </a:lnTo>
                <a:lnTo>
                  <a:pt x="2702" y="3003"/>
                </a:lnTo>
                <a:lnTo>
                  <a:pt x="2712" y="3013"/>
                </a:lnTo>
                <a:lnTo>
                  <a:pt x="2728" y="3018"/>
                </a:lnTo>
                <a:lnTo>
                  <a:pt x="2733" y="3018"/>
                </a:lnTo>
                <a:lnTo>
                  <a:pt x="2738" y="3018"/>
                </a:lnTo>
                <a:lnTo>
                  <a:pt x="2733" y="3029"/>
                </a:lnTo>
                <a:lnTo>
                  <a:pt x="2723" y="3055"/>
                </a:lnTo>
                <a:lnTo>
                  <a:pt x="2723" y="3060"/>
                </a:lnTo>
                <a:lnTo>
                  <a:pt x="2738" y="3060"/>
                </a:lnTo>
                <a:lnTo>
                  <a:pt x="2759" y="3060"/>
                </a:lnTo>
                <a:lnTo>
                  <a:pt x="2759" y="3107"/>
                </a:lnTo>
                <a:lnTo>
                  <a:pt x="2795" y="3107"/>
                </a:lnTo>
                <a:lnTo>
                  <a:pt x="2800" y="3086"/>
                </a:lnTo>
                <a:lnTo>
                  <a:pt x="2806" y="3065"/>
                </a:lnTo>
                <a:lnTo>
                  <a:pt x="2816" y="3055"/>
                </a:lnTo>
                <a:lnTo>
                  <a:pt x="2821" y="3055"/>
                </a:lnTo>
                <a:lnTo>
                  <a:pt x="2832" y="3055"/>
                </a:lnTo>
                <a:lnTo>
                  <a:pt x="2847" y="3081"/>
                </a:lnTo>
                <a:lnTo>
                  <a:pt x="2868" y="3107"/>
                </a:lnTo>
                <a:lnTo>
                  <a:pt x="3034" y="3107"/>
                </a:lnTo>
                <a:lnTo>
                  <a:pt x="3050" y="3091"/>
                </a:lnTo>
                <a:lnTo>
                  <a:pt x="3050" y="3107"/>
                </a:lnTo>
                <a:lnTo>
                  <a:pt x="3206" y="3107"/>
                </a:lnTo>
                <a:lnTo>
                  <a:pt x="3216" y="3091"/>
                </a:lnTo>
                <a:lnTo>
                  <a:pt x="3226" y="3091"/>
                </a:lnTo>
                <a:lnTo>
                  <a:pt x="3237" y="3096"/>
                </a:lnTo>
                <a:lnTo>
                  <a:pt x="3242" y="3107"/>
                </a:lnTo>
                <a:lnTo>
                  <a:pt x="4281" y="3107"/>
                </a:lnTo>
                <a:lnTo>
                  <a:pt x="4276" y="3081"/>
                </a:lnTo>
                <a:lnTo>
                  <a:pt x="4260" y="3055"/>
                </a:lnTo>
                <a:lnTo>
                  <a:pt x="4245" y="3034"/>
                </a:lnTo>
                <a:lnTo>
                  <a:pt x="4224" y="3018"/>
                </a:lnTo>
                <a:lnTo>
                  <a:pt x="4208" y="3003"/>
                </a:lnTo>
                <a:lnTo>
                  <a:pt x="4208" y="2993"/>
                </a:lnTo>
                <a:lnTo>
                  <a:pt x="4208" y="2982"/>
                </a:lnTo>
                <a:lnTo>
                  <a:pt x="4219" y="2967"/>
                </a:lnTo>
                <a:lnTo>
                  <a:pt x="4234" y="2967"/>
                </a:lnTo>
                <a:lnTo>
                  <a:pt x="4260" y="2977"/>
                </a:lnTo>
                <a:lnTo>
                  <a:pt x="4292" y="2998"/>
                </a:lnTo>
                <a:lnTo>
                  <a:pt x="4312" y="3018"/>
                </a:lnTo>
                <a:lnTo>
                  <a:pt x="4317" y="3034"/>
                </a:lnTo>
                <a:lnTo>
                  <a:pt x="4317" y="3055"/>
                </a:lnTo>
                <a:lnTo>
                  <a:pt x="4323" y="3070"/>
                </a:lnTo>
                <a:lnTo>
                  <a:pt x="4338" y="3091"/>
                </a:lnTo>
                <a:lnTo>
                  <a:pt x="4354" y="3107"/>
                </a:lnTo>
                <a:lnTo>
                  <a:pt x="4380" y="3107"/>
                </a:lnTo>
                <a:lnTo>
                  <a:pt x="4385" y="3096"/>
                </a:lnTo>
                <a:lnTo>
                  <a:pt x="4390" y="3081"/>
                </a:lnTo>
                <a:lnTo>
                  <a:pt x="4385" y="3065"/>
                </a:lnTo>
                <a:lnTo>
                  <a:pt x="4385" y="3055"/>
                </a:lnTo>
                <a:lnTo>
                  <a:pt x="4359" y="3029"/>
                </a:lnTo>
                <a:lnTo>
                  <a:pt x="4343" y="2987"/>
                </a:lnTo>
                <a:lnTo>
                  <a:pt x="4354" y="2972"/>
                </a:lnTo>
                <a:lnTo>
                  <a:pt x="4354" y="2967"/>
                </a:lnTo>
                <a:lnTo>
                  <a:pt x="4349" y="2961"/>
                </a:lnTo>
                <a:lnTo>
                  <a:pt x="4343" y="2967"/>
                </a:lnTo>
                <a:lnTo>
                  <a:pt x="4343" y="2961"/>
                </a:lnTo>
                <a:lnTo>
                  <a:pt x="4338" y="2951"/>
                </a:lnTo>
                <a:lnTo>
                  <a:pt x="4343" y="2941"/>
                </a:lnTo>
                <a:lnTo>
                  <a:pt x="4343" y="2935"/>
                </a:lnTo>
                <a:lnTo>
                  <a:pt x="4359" y="2930"/>
                </a:lnTo>
                <a:lnTo>
                  <a:pt x="4349" y="2920"/>
                </a:lnTo>
                <a:lnTo>
                  <a:pt x="4338" y="2904"/>
                </a:lnTo>
                <a:lnTo>
                  <a:pt x="4333" y="2889"/>
                </a:lnTo>
                <a:lnTo>
                  <a:pt x="4328" y="2878"/>
                </a:lnTo>
                <a:lnTo>
                  <a:pt x="4343" y="2863"/>
                </a:lnTo>
                <a:lnTo>
                  <a:pt x="4328" y="2868"/>
                </a:lnTo>
                <a:lnTo>
                  <a:pt x="4328" y="2863"/>
                </a:lnTo>
                <a:lnTo>
                  <a:pt x="4333" y="2857"/>
                </a:lnTo>
                <a:lnTo>
                  <a:pt x="4343" y="2857"/>
                </a:lnTo>
                <a:lnTo>
                  <a:pt x="4343" y="2852"/>
                </a:lnTo>
                <a:lnTo>
                  <a:pt x="4338" y="2857"/>
                </a:lnTo>
                <a:lnTo>
                  <a:pt x="4343" y="2847"/>
                </a:lnTo>
                <a:lnTo>
                  <a:pt x="4338" y="2847"/>
                </a:lnTo>
                <a:lnTo>
                  <a:pt x="4328" y="2847"/>
                </a:lnTo>
                <a:lnTo>
                  <a:pt x="4317" y="2852"/>
                </a:lnTo>
                <a:lnTo>
                  <a:pt x="4317" y="2857"/>
                </a:lnTo>
                <a:lnTo>
                  <a:pt x="4312" y="2863"/>
                </a:lnTo>
                <a:lnTo>
                  <a:pt x="4302" y="2863"/>
                </a:lnTo>
                <a:lnTo>
                  <a:pt x="4307" y="2852"/>
                </a:lnTo>
                <a:lnTo>
                  <a:pt x="4312" y="2842"/>
                </a:lnTo>
                <a:lnTo>
                  <a:pt x="4317" y="2826"/>
                </a:lnTo>
                <a:lnTo>
                  <a:pt x="4333" y="2816"/>
                </a:lnTo>
                <a:lnTo>
                  <a:pt x="4323" y="2795"/>
                </a:lnTo>
                <a:lnTo>
                  <a:pt x="4317" y="2780"/>
                </a:lnTo>
                <a:lnTo>
                  <a:pt x="4317" y="2738"/>
                </a:lnTo>
                <a:lnTo>
                  <a:pt x="4312" y="2743"/>
                </a:lnTo>
                <a:lnTo>
                  <a:pt x="4317" y="2738"/>
                </a:lnTo>
                <a:lnTo>
                  <a:pt x="4312" y="2733"/>
                </a:lnTo>
                <a:lnTo>
                  <a:pt x="4354" y="2717"/>
                </a:lnTo>
                <a:lnTo>
                  <a:pt x="4364" y="2712"/>
                </a:lnTo>
                <a:lnTo>
                  <a:pt x="4354" y="2707"/>
                </a:lnTo>
                <a:lnTo>
                  <a:pt x="4317" y="2696"/>
                </a:lnTo>
                <a:lnTo>
                  <a:pt x="4328" y="2691"/>
                </a:lnTo>
                <a:lnTo>
                  <a:pt x="4323" y="2691"/>
                </a:lnTo>
                <a:lnTo>
                  <a:pt x="4317" y="2686"/>
                </a:lnTo>
                <a:lnTo>
                  <a:pt x="4312" y="2670"/>
                </a:lnTo>
                <a:lnTo>
                  <a:pt x="4307" y="2660"/>
                </a:lnTo>
                <a:lnTo>
                  <a:pt x="4307" y="2665"/>
                </a:lnTo>
                <a:lnTo>
                  <a:pt x="4302" y="2681"/>
                </a:lnTo>
                <a:lnTo>
                  <a:pt x="4292" y="2691"/>
                </a:lnTo>
                <a:lnTo>
                  <a:pt x="4286" y="2660"/>
                </a:lnTo>
                <a:lnTo>
                  <a:pt x="4323" y="2587"/>
                </a:lnTo>
                <a:lnTo>
                  <a:pt x="4333" y="2546"/>
                </a:lnTo>
                <a:lnTo>
                  <a:pt x="4395" y="2546"/>
                </a:lnTo>
                <a:lnTo>
                  <a:pt x="4395" y="2541"/>
                </a:lnTo>
                <a:lnTo>
                  <a:pt x="4349" y="2541"/>
                </a:lnTo>
                <a:lnTo>
                  <a:pt x="4338" y="2541"/>
                </a:lnTo>
                <a:lnTo>
                  <a:pt x="4343" y="2504"/>
                </a:lnTo>
                <a:lnTo>
                  <a:pt x="4343" y="2478"/>
                </a:lnTo>
                <a:lnTo>
                  <a:pt x="4343" y="2447"/>
                </a:lnTo>
                <a:lnTo>
                  <a:pt x="4354" y="2421"/>
                </a:lnTo>
                <a:lnTo>
                  <a:pt x="4359" y="2405"/>
                </a:lnTo>
                <a:lnTo>
                  <a:pt x="4354" y="2395"/>
                </a:lnTo>
                <a:lnTo>
                  <a:pt x="4349" y="2380"/>
                </a:lnTo>
                <a:lnTo>
                  <a:pt x="4338" y="2380"/>
                </a:lnTo>
                <a:lnTo>
                  <a:pt x="4333" y="2400"/>
                </a:lnTo>
                <a:lnTo>
                  <a:pt x="4328" y="2426"/>
                </a:lnTo>
                <a:lnTo>
                  <a:pt x="4328" y="2457"/>
                </a:lnTo>
                <a:lnTo>
                  <a:pt x="4328" y="2520"/>
                </a:lnTo>
                <a:lnTo>
                  <a:pt x="4260" y="2509"/>
                </a:lnTo>
                <a:lnTo>
                  <a:pt x="4240" y="2509"/>
                </a:lnTo>
                <a:lnTo>
                  <a:pt x="4245" y="2504"/>
                </a:lnTo>
                <a:lnTo>
                  <a:pt x="4240" y="2504"/>
                </a:lnTo>
                <a:lnTo>
                  <a:pt x="4234" y="2509"/>
                </a:lnTo>
                <a:lnTo>
                  <a:pt x="4229" y="2509"/>
                </a:lnTo>
                <a:lnTo>
                  <a:pt x="4229" y="2504"/>
                </a:lnTo>
                <a:lnTo>
                  <a:pt x="4234" y="2494"/>
                </a:lnTo>
                <a:lnTo>
                  <a:pt x="4240" y="2483"/>
                </a:lnTo>
                <a:lnTo>
                  <a:pt x="4234" y="2478"/>
                </a:lnTo>
                <a:lnTo>
                  <a:pt x="4229" y="2483"/>
                </a:lnTo>
                <a:lnTo>
                  <a:pt x="4224" y="2483"/>
                </a:lnTo>
                <a:lnTo>
                  <a:pt x="4219" y="2483"/>
                </a:lnTo>
                <a:lnTo>
                  <a:pt x="4234" y="2473"/>
                </a:lnTo>
                <a:lnTo>
                  <a:pt x="4234" y="2468"/>
                </a:lnTo>
                <a:lnTo>
                  <a:pt x="4250" y="2457"/>
                </a:lnTo>
                <a:lnTo>
                  <a:pt x="4234" y="2452"/>
                </a:lnTo>
                <a:lnTo>
                  <a:pt x="4250" y="2447"/>
                </a:lnTo>
                <a:lnTo>
                  <a:pt x="4240" y="2447"/>
                </a:lnTo>
                <a:lnTo>
                  <a:pt x="4240" y="2442"/>
                </a:lnTo>
                <a:lnTo>
                  <a:pt x="4250" y="2431"/>
                </a:lnTo>
                <a:lnTo>
                  <a:pt x="4250" y="2426"/>
                </a:lnTo>
                <a:lnTo>
                  <a:pt x="4245" y="2426"/>
                </a:lnTo>
                <a:lnTo>
                  <a:pt x="4240" y="2431"/>
                </a:lnTo>
                <a:lnTo>
                  <a:pt x="4245" y="2421"/>
                </a:lnTo>
                <a:lnTo>
                  <a:pt x="4250" y="2421"/>
                </a:lnTo>
                <a:lnTo>
                  <a:pt x="4250" y="2405"/>
                </a:lnTo>
                <a:lnTo>
                  <a:pt x="4245" y="2405"/>
                </a:lnTo>
                <a:lnTo>
                  <a:pt x="4240" y="2405"/>
                </a:lnTo>
                <a:lnTo>
                  <a:pt x="4245" y="2411"/>
                </a:lnTo>
                <a:lnTo>
                  <a:pt x="4240" y="2416"/>
                </a:lnTo>
                <a:lnTo>
                  <a:pt x="4224" y="2416"/>
                </a:lnTo>
                <a:lnTo>
                  <a:pt x="4214" y="2416"/>
                </a:lnTo>
                <a:lnTo>
                  <a:pt x="4219" y="2411"/>
                </a:lnTo>
                <a:lnTo>
                  <a:pt x="4208" y="2416"/>
                </a:lnTo>
                <a:lnTo>
                  <a:pt x="4214" y="2405"/>
                </a:lnTo>
                <a:lnTo>
                  <a:pt x="4214" y="2395"/>
                </a:lnTo>
                <a:lnTo>
                  <a:pt x="4214" y="2390"/>
                </a:lnTo>
                <a:lnTo>
                  <a:pt x="4224" y="2380"/>
                </a:lnTo>
                <a:lnTo>
                  <a:pt x="4219" y="2380"/>
                </a:lnTo>
                <a:lnTo>
                  <a:pt x="4214" y="2374"/>
                </a:lnTo>
                <a:lnTo>
                  <a:pt x="4229" y="2369"/>
                </a:lnTo>
                <a:lnTo>
                  <a:pt x="4229" y="2359"/>
                </a:lnTo>
                <a:lnTo>
                  <a:pt x="4203" y="2369"/>
                </a:lnTo>
                <a:lnTo>
                  <a:pt x="4208" y="2354"/>
                </a:lnTo>
                <a:lnTo>
                  <a:pt x="4219" y="2343"/>
                </a:lnTo>
                <a:lnTo>
                  <a:pt x="4224" y="2333"/>
                </a:lnTo>
                <a:lnTo>
                  <a:pt x="4214" y="2333"/>
                </a:lnTo>
                <a:lnTo>
                  <a:pt x="4208" y="2333"/>
                </a:lnTo>
                <a:lnTo>
                  <a:pt x="4208" y="2328"/>
                </a:lnTo>
                <a:lnTo>
                  <a:pt x="4224" y="2312"/>
                </a:lnTo>
                <a:lnTo>
                  <a:pt x="4234" y="2291"/>
                </a:lnTo>
                <a:lnTo>
                  <a:pt x="4255" y="2286"/>
                </a:lnTo>
                <a:lnTo>
                  <a:pt x="4271" y="2276"/>
                </a:lnTo>
                <a:lnTo>
                  <a:pt x="4276" y="2270"/>
                </a:lnTo>
                <a:lnTo>
                  <a:pt x="4245" y="2265"/>
                </a:lnTo>
                <a:lnTo>
                  <a:pt x="4240" y="2265"/>
                </a:lnTo>
                <a:lnTo>
                  <a:pt x="4240" y="2255"/>
                </a:lnTo>
                <a:lnTo>
                  <a:pt x="4245" y="2244"/>
                </a:lnTo>
                <a:lnTo>
                  <a:pt x="4250" y="2234"/>
                </a:lnTo>
                <a:lnTo>
                  <a:pt x="4250" y="2224"/>
                </a:lnTo>
                <a:lnTo>
                  <a:pt x="4245" y="2224"/>
                </a:lnTo>
                <a:lnTo>
                  <a:pt x="4224" y="2234"/>
                </a:lnTo>
                <a:lnTo>
                  <a:pt x="4198" y="2224"/>
                </a:lnTo>
                <a:lnTo>
                  <a:pt x="4214" y="2218"/>
                </a:lnTo>
                <a:lnTo>
                  <a:pt x="4224" y="2213"/>
                </a:lnTo>
                <a:lnTo>
                  <a:pt x="4219" y="2208"/>
                </a:lnTo>
                <a:lnTo>
                  <a:pt x="4193" y="2198"/>
                </a:lnTo>
                <a:lnTo>
                  <a:pt x="4182" y="2192"/>
                </a:lnTo>
                <a:lnTo>
                  <a:pt x="4188" y="2172"/>
                </a:lnTo>
                <a:lnTo>
                  <a:pt x="4198" y="2167"/>
                </a:lnTo>
                <a:lnTo>
                  <a:pt x="4214" y="2167"/>
                </a:lnTo>
                <a:lnTo>
                  <a:pt x="4219" y="2167"/>
                </a:lnTo>
                <a:lnTo>
                  <a:pt x="4219" y="2172"/>
                </a:lnTo>
                <a:lnTo>
                  <a:pt x="4224" y="2182"/>
                </a:lnTo>
                <a:lnTo>
                  <a:pt x="4229" y="2182"/>
                </a:lnTo>
                <a:lnTo>
                  <a:pt x="4234" y="2172"/>
                </a:lnTo>
                <a:lnTo>
                  <a:pt x="4224" y="2161"/>
                </a:lnTo>
                <a:lnTo>
                  <a:pt x="4214" y="2151"/>
                </a:lnTo>
                <a:lnTo>
                  <a:pt x="4214" y="2146"/>
                </a:lnTo>
                <a:lnTo>
                  <a:pt x="4208" y="2141"/>
                </a:lnTo>
                <a:lnTo>
                  <a:pt x="4219" y="2135"/>
                </a:lnTo>
                <a:lnTo>
                  <a:pt x="4224" y="2135"/>
                </a:lnTo>
                <a:lnTo>
                  <a:pt x="4229" y="2125"/>
                </a:lnTo>
                <a:lnTo>
                  <a:pt x="4224" y="2120"/>
                </a:lnTo>
                <a:lnTo>
                  <a:pt x="4203" y="2120"/>
                </a:lnTo>
                <a:lnTo>
                  <a:pt x="4208" y="2115"/>
                </a:lnTo>
                <a:lnTo>
                  <a:pt x="4219" y="2104"/>
                </a:lnTo>
                <a:lnTo>
                  <a:pt x="4234" y="2104"/>
                </a:lnTo>
                <a:lnTo>
                  <a:pt x="4271" y="2104"/>
                </a:lnTo>
                <a:lnTo>
                  <a:pt x="4286" y="2099"/>
                </a:lnTo>
                <a:lnTo>
                  <a:pt x="4292" y="2089"/>
                </a:lnTo>
                <a:lnTo>
                  <a:pt x="4281" y="2063"/>
                </a:lnTo>
                <a:lnTo>
                  <a:pt x="4276" y="2047"/>
                </a:lnTo>
                <a:lnTo>
                  <a:pt x="4276" y="2042"/>
                </a:lnTo>
                <a:lnTo>
                  <a:pt x="4286" y="2037"/>
                </a:lnTo>
                <a:lnTo>
                  <a:pt x="4302" y="2037"/>
                </a:lnTo>
                <a:lnTo>
                  <a:pt x="4323" y="2026"/>
                </a:lnTo>
                <a:lnTo>
                  <a:pt x="4349" y="2011"/>
                </a:lnTo>
                <a:lnTo>
                  <a:pt x="4364" y="1995"/>
                </a:lnTo>
                <a:lnTo>
                  <a:pt x="4349" y="2000"/>
                </a:lnTo>
                <a:lnTo>
                  <a:pt x="4333" y="2000"/>
                </a:lnTo>
                <a:lnTo>
                  <a:pt x="4302" y="1985"/>
                </a:lnTo>
                <a:lnTo>
                  <a:pt x="4323" y="1943"/>
                </a:lnTo>
                <a:lnTo>
                  <a:pt x="4343" y="1912"/>
                </a:lnTo>
                <a:lnTo>
                  <a:pt x="4354" y="1902"/>
                </a:lnTo>
                <a:lnTo>
                  <a:pt x="4359" y="1902"/>
                </a:lnTo>
                <a:lnTo>
                  <a:pt x="4395" y="1896"/>
                </a:lnTo>
                <a:lnTo>
                  <a:pt x="4395" y="1870"/>
                </a:lnTo>
                <a:lnTo>
                  <a:pt x="4390" y="1860"/>
                </a:lnTo>
                <a:lnTo>
                  <a:pt x="4364" y="1839"/>
                </a:lnTo>
                <a:lnTo>
                  <a:pt x="4364" y="1860"/>
                </a:lnTo>
                <a:lnTo>
                  <a:pt x="4364" y="1876"/>
                </a:lnTo>
                <a:lnTo>
                  <a:pt x="4359" y="1891"/>
                </a:lnTo>
                <a:lnTo>
                  <a:pt x="4349" y="1855"/>
                </a:lnTo>
                <a:lnTo>
                  <a:pt x="4349" y="1834"/>
                </a:lnTo>
                <a:lnTo>
                  <a:pt x="4354" y="1818"/>
                </a:lnTo>
                <a:lnTo>
                  <a:pt x="4364" y="1792"/>
                </a:lnTo>
                <a:lnTo>
                  <a:pt x="4395" y="1803"/>
                </a:lnTo>
                <a:lnTo>
                  <a:pt x="4395" y="1455"/>
                </a:lnTo>
                <a:lnTo>
                  <a:pt x="4380" y="1455"/>
                </a:lnTo>
                <a:lnTo>
                  <a:pt x="4364" y="1460"/>
                </a:lnTo>
                <a:lnTo>
                  <a:pt x="4354" y="1444"/>
                </a:lnTo>
                <a:lnTo>
                  <a:pt x="4354" y="1434"/>
                </a:lnTo>
                <a:lnTo>
                  <a:pt x="4359" y="1408"/>
                </a:lnTo>
                <a:lnTo>
                  <a:pt x="4359" y="1372"/>
                </a:lnTo>
                <a:lnTo>
                  <a:pt x="4359" y="1356"/>
                </a:lnTo>
                <a:lnTo>
                  <a:pt x="4354" y="1361"/>
                </a:lnTo>
                <a:lnTo>
                  <a:pt x="4343" y="1377"/>
                </a:lnTo>
                <a:lnTo>
                  <a:pt x="4343" y="1398"/>
                </a:lnTo>
                <a:lnTo>
                  <a:pt x="4343" y="1424"/>
                </a:lnTo>
                <a:lnTo>
                  <a:pt x="4343" y="1444"/>
                </a:lnTo>
                <a:lnTo>
                  <a:pt x="4338" y="1455"/>
                </a:lnTo>
                <a:lnTo>
                  <a:pt x="4333" y="1450"/>
                </a:lnTo>
                <a:lnTo>
                  <a:pt x="4328" y="1429"/>
                </a:lnTo>
                <a:lnTo>
                  <a:pt x="4328" y="1424"/>
                </a:lnTo>
                <a:lnTo>
                  <a:pt x="4323" y="1429"/>
                </a:lnTo>
                <a:lnTo>
                  <a:pt x="4323" y="1444"/>
                </a:lnTo>
                <a:lnTo>
                  <a:pt x="4328" y="1455"/>
                </a:lnTo>
                <a:lnTo>
                  <a:pt x="4333" y="1460"/>
                </a:lnTo>
                <a:lnTo>
                  <a:pt x="4338" y="1460"/>
                </a:lnTo>
                <a:lnTo>
                  <a:pt x="4338" y="1496"/>
                </a:lnTo>
                <a:lnTo>
                  <a:pt x="4317" y="1444"/>
                </a:lnTo>
                <a:lnTo>
                  <a:pt x="4302" y="1387"/>
                </a:lnTo>
                <a:lnTo>
                  <a:pt x="4297" y="1356"/>
                </a:lnTo>
                <a:lnTo>
                  <a:pt x="4286" y="1330"/>
                </a:lnTo>
                <a:lnTo>
                  <a:pt x="4286" y="1299"/>
                </a:lnTo>
                <a:lnTo>
                  <a:pt x="4281" y="1263"/>
                </a:lnTo>
                <a:lnTo>
                  <a:pt x="4281" y="1278"/>
                </a:lnTo>
                <a:lnTo>
                  <a:pt x="4281" y="1304"/>
                </a:lnTo>
                <a:lnTo>
                  <a:pt x="4276" y="1309"/>
                </a:lnTo>
                <a:lnTo>
                  <a:pt x="4281" y="1299"/>
                </a:lnTo>
                <a:lnTo>
                  <a:pt x="4276" y="1252"/>
                </a:lnTo>
                <a:lnTo>
                  <a:pt x="4276" y="1257"/>
                </a:lnTo>
                <a:lnTo>
                  <a:pt x="4271" y="1257"/>
                </a:lnTo>
                <a:lnTo>
                  <a:pt x="4266" y="1242"/>
                </a:lnTo>
                <a:lnTo>
                  <a:pt x="4266" y="1247"/>
                </a:lnTo>
                <a:lnTo>
                  <a:pt x="4260" y="1190"/>
                </a:lnTo>
                <a:lnTo>
                  <a:pt x="4255" y="1195"/>
                </a:lnTo>
                <a:lnTo>
                  <a:pt x="4255" y="1211"/>
                </a:lnTo>
                <a:lnTo>
                  <a:pt x="4250" y="1190"/>
                </a:lnTo>
                <a:lnTo>
                  <a:pt x="4250" y="1174"/>
                </a:lnTo>
                <a:lnTo>
                  <a:pt x="4245" y="1143"/>
                </a:lnTo>
                <a:lnTo>
                  <a:pt x="4245" y="1138"/>
                </a:lnTo>
                <a:lnTo>
                  <a:pt x="4245" y="1133"/>
                </a:lnTo>
                <a:lnTo>
                  <a:pt x="4245" y="1128"/>
                </a:lnTo>
                <a:lnTo>
                  <a:pt x="4240" y="1117"/>
                </a:lnTo>
                <a:lnTo>
                  <a:pt x="4234" y="1128"/>
                </a:lnTo>
                <a:lnTo>
                  <a:pt x="4229" y="1169"/>
                </a:lnTo>
                <a:lnTo>
                  <a:pt x="4224" y="1205"/>
                </a:lnTo>
                <a:lnTo>
                  <a:pt x="4224" y="1247"/>
                </a:lnTo>
                <a:lnTo>
                  <a:pt x="4229" y="1263"/>
                </a:lnTo>
                <a:lnTo>
                  <a:pt x="4240" y="1226"/>
                </a:lnTo>
                <a:lnTo>
                  <a:pt x="4240" y="1205"/>
                </a:lnTo>
                <a:lnTo>
                  <a:pt x="4245" y="1200"/>
                </a:lnTo>
                <a:lnTo>
                  <a:pt x="4245" y="1221"/>
                </a:lnTo>
                <a:lnTo>
                  <a:pt x="4250" y="1242"/>
                </a:lnTo>
                <a:lnTo>
                  <a:pt x="4250" y="1237"/>
                </a:lnTo>
                <a:lnTo>
                  <a:pt x="4250" y="1242"/>
                </a:lnTo>
                <a:lnTo>
                  <a:pt x="4255" y="1257"/>
                </a:lnTo>
                <a:lnTo>
                  <a:pt x="4245" y="1268"/>
                </a:lnTo>
                <a:lnTo>
                  <a:pt x="4245" y="1273"/>
                </a:lnTo>
                <a:lnTo>
                  <a:pt x="4245" y="1268"/>
                </a:lnTo>
                <a:lnTo>
                  <a:pt x="4245" y="1247"/>
                </a:lnTo>
                <a:lnTo>
                  <a:pt x="4245" y="1237"/>
                </a:lnTo>
                <a:lnTo>
                  <a:pt x="4240" y="1242"/>
                </a:lnTo>
                <a:lnTo>
                  <a:pt x="4234" y="1294"/>
                </a:lnTo>
                <a:lnTo>
                  <a:pt x="4240" y="1315"/>
                </a:lnTo>
                <a:lnTo>
                  <a:pt x="4250" y="1325"/>
                </a:lnTo>
                <a:lnTo>
                  <a:pt x="4260" y="1330"/>
                </a:lnTo>
                <a:lnTo>
                  <a:pt x="4276" y="1330"/>
                </a:lnTo>
                <a:lnTo>
                  <a:pt x="4276" y="1356"/>
                </a:lnTo>
                <a:lnTo>
                  <a:pt x="4271" y="1377"/>
                </a:lnTo>
                <a:lnTo>
                  <a:pt x="4240" y="1341"/>
                </a:lnTo>
                <a:lnTo>
                  <a:pt x="4260" y="1450"/>
                </a:lnTo>
                <a:lnTo>
                  <a:pt x="4276" y="1616"/>
                </a:lnTo>
                <a:lnTo>
                  <a:pt x="4276" y="1673"/>
                </a:lnTo>
                <a:lnTo>
                  <a:pt x="4255" y="1476"/>
                </a:lnTo>
                <a:lnTo>
                  <a:pt x="4234" y="1330"/>
                </a:lnTo>
                <a:lnTo>
                  <a:pt x="4224" y="1315"/>
                </a:lnTo>
                <a:lnTo>
                  <a:pt x="4214" y="1294"/>
                </a:lnTo>
                <a:lnTo>
                  <a:pt x="4203" y="1247"/>
                </a:lnTo>
                <a:lnTo>
                  <a:pt x="4198" y="1226"/>
                </a:lnTo>
                <a:lnTo>
                  <a:pt x="4203" y="1211"/>
                </a:lnTo>
                <a:lnTo>
                  <a:pt x="4208" y="1200"/>
                </a:lnTo>
                <a:lnTo>
                  <a:pt x="4198" y="1159"/>
                </a:lnTo>
                <a:lnTo>
                  <a:pt x="4198" y="1169"/>
                </a:lnTo>
                <a:lnTo>
                  <a:pt x="4193" y="1153"/>
                </a:lnTo>
                <a:lnTo>
                  <a:pt x="4193" y="1128"/>
                </a:lnTo>
                <a:lnTo>
                  <a:pt x="4188" y="1107"/>
                </a:lnTo>
                <a:lnTo>
                  <a:pt x="4182" y="1133"/>
                </a:lnTo>
                <a:lnTo>
                  <a:pt x="4182" y="1159"/>
                </a:lnTo>
                <a:lnTo>
                  <a:pt x="4182" y="1164"/>
                </a:lnTo>
                <a:lnTo>
                  <a:pt x="4177" y="1138"/>
                </a:lnTo>
                <a:lnTo>
                  <a:pt x="4177" y="1143"/>
                </a:lnTo>
                <a:lnTo>
                  <a:pt x="4172" y="1148"/>
                </a:lnTo>
                <a:lnTo>
                  <a:pt x="4177" y="1133"/>
                </a:lnTo>
                <a:lnTo>
                  <a:pt x="4177" y="1128"/>
                </a:lnTo>
                <a:lnTo>
                  <a:pt x="4172" y="1081"/>
                </a:lnTo>
                <a:lnTo>
                  <a:pt x="4167" y="1081"/>
                </a:lnTo>
                <a:lnTo>
                  <a:pt x="4167" y="1076"/>
                </a:lnTo>
                <a:lnTo>
                  <a:pt x="4167" y="1060"/>
                </a:lnTo>
                <a:lnTo>
                  <a:pt x="4162" y="1070"/>
                </a:lnTo>
                <a:lnTo>
                  <a:pt x="4162" y="1044"/>
                </a:lnTo>
                <a:lnTo>
                  <a:pt x="4151" y="1008"/>
                </a:lnTo>
                <a:lnTo>
                  <a:pt x="4156" y="1055"/>
                </a:lnTo>
                <a:lnTo>
                  <a:pt x="4167" y="1143"/>
                </a:lnTo>
                <a:lnTo>
                  <a:pt x="4167" y="1159"/>
                </a:lnTo>
                <a:lnTo>
                  <a:pt x="4167" y="1153"/>
                </a:lnTo>
                <a:lnTo>
                  <a:pt x="4172" y="1174"/>
                </a:lnTo>
                <a:lnTo>
                  <a:pt x="4167" y="1128"/>
                </a:lnTo>
                <a:lnTo>
                  <a:pt x="4182" y="1216"/>
                </a:lnTo>
                <a:lnTo>
                  <a:pt x="4193" y="1309"/>
                </a:lnTo>
                <a:lnTo>
                  <a:pt x="4177" y="1221"/>
                </a:lnTo>
                <a:lnTo>
                  <a:pt x="4177" y="1205"/>
                </a:lnTo>
                <a:lnTo>
                  <a:pt x="4177" y="1216"/>
                </a:lnTo>
                <a:lnTo>
                  <a:pt x="4182" y="1273"/>
                </a:lnTo>
                <a:lnTo>
                  <a:pt x="4188" y="1372"/>
                </a:lnTo>
                <a:lnTo>
                  <a:pt x="4193" y="1387"/>
                </a:lnTo>
                <a:lnTo>
                  <a:pt x="4193" y="1377"/>
                </a:lnTo>
                <a:lnTo>
                  <a:pt x="4188" y="1346"/>
                </a:lnTo>
                <a:lnTo>
                  <a:pt x="4188" y="1315"/>
                </a:lnTo>
                <a:lnTo>
                  <a:pt x="4193" y="1341"/>
                </a:lnTo>
                <a:lnTo>
                  <a:pt x="4193" y="1366"/>
                </a:lnTo>
                <a:lnTo>
                  <a:pt x="4193" y="1356"/>
                </a:lnTo>
                <a:lnTo>
                  <a:pt x="4198" y="1366"/>
                </a:lnTo>
                <a:lnTo>
                  <a:pt x="4198" y="1398"/>
                </a:lnTo>
                <a:lnTo>
                  <a:pt x="4193" y="1366"/>
                </a:lnTo>
                <a:lnTo>
                  <a:pt x="4193" y="1356"/>
                </a:lnTo>
                <a:lnTo>
                  <a:pt x="4193" y="1366"/>
                </a:lnTo>
                <a:lnTo>
                  <a:pt x="4198" y="1429"/>
                </a:lnTo>
                <a:lnTo>
                  <a:pt x="4203" y="1460"/>
                </a:lnTo>
                <a:lnTo>
                  <a:pt x="4208" y="1481"/>
                </a:lnTo>
                <a:lnTo>
                  <a:pt x="4214" y="1481"/>
                </a:lnTo>
                <a:lnTo>
                  <a:pt x="4219" y="1543"/>
                </a:lnTo>
                <a:lnTo>
                  <a:pt x="4198" y="1455"/>
                </a:lnTo>
                <a:lnTo>
                  <a:pt x="4182" y="1366"/>
                </a:lnTo>
                <a:lnTo>
                  <a:pt x="4177" y="1315"/>
                </a:lnTo>
                <a:lnTo>
                  <a:pt x="4177" y="1304"/>
                </a:lnTo>
                <a:lnTo>
                  <a:pt x="4177" y="1283"/>
                </a:lnTo>
                <a:lnTo>
                  <a:pt x="4167" y="1205"/>
                </a:lnTo>
                <a:lnTo>
                  <a:pt x="4172" y="1263"/>
                </a:lnTo>
                <a:lnTo>
                  <a:pt x="4167" y="1247"/>
                </a:lnTo>
                <a:lnTo>
                  <a:pt x="4162" y="1164"/>
                </a:lnTo>
                <a:lnTo>
                  <a:pt x="4162" y="1231"/>
                </a:lnTo>
                <a:lnTo>
                  <a:pt x="4162" y="1216"/>
                </a:lnTo>
                <a:lnTo>
                  <a:pt x="4156" y="1148"/>
                </a:lnTo>
                <a:lnTo>
                  <a:pt x="4156" y="1159"/>
                </a:lnTo>
                <a:lnTo>
                  <a:pt x="4151" y="1148"/>
                </a:lnTo>
                <a:lnTo>
                  <a:pt x="4151" y="1122"/>
                </a:lnTo>
                <a:lnTo>
                  <a:pt x="4151" y="1133"/>
                </a:lnTo>
                <a:lnTo>
                  <a:pt x="4151" y="1138"/>
                </a:lnTo>
                <a:lnTo>
                  <a:pt x="4151" y="1133"/>
                </a:lnTo>
                <a:lnTo>
                  <a:pt x="4141" y="1044"/>
                </a:lnTo>
                <a:lnTo>
                  <a:pt x="4141" y="1039"/>
                </a:lnTo>
                <a:lnTo>
                  <a:pt x="4136" y="1044"/>
                </a:lnTo>
                <a:lnTo>
                  <a:pt x="4136" y="1029"/>
                </a:lnTo>
                <a:lnTo>
                  <a:pt x="4130" y="1013"/>
                </a:lnTo>
                <a:lnTo>
                  <a:pt x="4130" y="977"/>
                </a:lnTo>
                <a:lnTo>
                  <a:pt x="4125" y="956"/>
                </a:lnTo>
                <a:lnTo>
                  <a:pt x="4125" y="946"/>
                </a:lnTo>
                <a:lnTo>
                  <a:pt x="4115" y="920"/>
                </a:lnTo>
                <a:lnTo>
                  <a:pt x="4115" y="966"/>
                </a:lnTo>
                <a:lnTo>
                  <a:pt x="4110" y="909"/>
                </a:lnTo>
                <a:lnTo>
                  <a:pt x="4104" y="904"/>
                </a:lnTo>
                <a:lnTo>
                  <a:pt x="4104" y="920"/>
                </a:lnTo>
                <a:lnTo>
                  <a:pt x="4099" y="899"/>
                </a:lnTo>
                <a:lnTo>
                  <a:pt x="4120" y="1242"/>
                </a:lnTo>
                <a:lnTo>
                  <a:pt x="4094" y="863"/>
                </a:lnTo>
                <a:lnTo>
                  <a:pt x="4094" y="847"/>
                </a:lnTo>
                <a:lnTo>
                  <a:pt x="4094" y="774"/>
                </a:lnTo>
                <a:lnTo>
                  <a:pt x="4099" y="821"/>
                </a:lnTo>
                <a:lnTo>
                  <a:pt x="4099" y="707"/>
                </a:lnTo>
                <a:lnTo>
                  <a:pt x="4115" y="920"/>
                </a:lnTo>
                <a:lnTo>
                  <a:pt x="4125" y="946"/>
                </a:lnTo>
                <a:lnTo>
                  <a:pt x="4120" y="883"/>
                </a:lnTo>
                <a:lnTo>
                  <a:pt x="4115" y="837"/>
                </a:lnTo>
                <a:lnTo>
                  <a:pt x="4120" y="868"/>
                </a:lnTo>
                <a:lnTo>
                  <a:pt x="4125" y="946"/>
                </a:lnTo>
                <a:lnTo>
                  <a:pt x="4130" y="951"/>
                </a:lnTo>
                <a:lnTo>
                  <a:pt x="4110" y="774"/>
                </a:lnTo>
                <a:lnTo>
                  <a:pt x="4104" y="686"/>
                </a:lnTo>
                <a:lnTo>
                  <a:pt x="4110" y="759"/>
                </a:lnTo>
                <a:lnTo>
                  <a:pt x="4115" y="769"/>
                </a:lnTo>
                <a:lnTo>
                  <a:pt x="4110" y="738"/>
                </a:lnTo>
                <a:lnTo>
                  <a:pt x="4099" y="603"/>
                </a:lnTo>
                <a:lnTo>
                  <a:pt x="4099" y="598"/>
                </a:lnTo>
                <a:lnTo>
                  <a:pt x="4104" y="608"/>
                </a:lnTo>
                <a:lnTo>
                  <a:pt x="4104" y="634"/>
                </a:lnTo>
                <a:lnTo>
                  <a:pt x="4110" y="650"/>
                </a:lnTo>
                <a:lnTo>
                  <a:pt x="4115" y="722"/>
                </a:lnTo>
                <a:lnTo>
                  <a:pt x="4115" y="743"/>
                </a:lnTo>
                <a:lnTo>
                  <a:pt x="4115" y="738"/>
                </a:lnTo>
                <a:lnTo>
                  <a:pt x="4115" y="712"/>
                </a:lnTo>
                <a:lnTo>
                  <a:pt x="4120" y="774"/>
                </a:lnTo>
                <a:lnTo>
                  <a:pt x="4120" y="816"/>
                </a:lnTo>
                <a:lnTo>
                  <a:pt x="4120" y="831"/>
                </a:lnTo>
                <a:lnTo>
                  <a:pt x="4125" y="826"/>
                </a:lnTo>
                <a:lnTo>
                  <a:pt x="4125" y="821"/>
                </a:lnTo>
                <a:lnTo>
                  <a:pt x="4125" y="826"/>
                </a:lnTo>
                <a:lnTo>
                  <a:pt x="4130" y="873"/>
                </a:lnTo>
                <a:lnTo>
                  <a:pt x="4136" y="935"/>
                </a:lnTo>
                <a:lnTo>
                  <a:pt x="4136" y="946"/>
                </a:lnTo>
                <a:lnTo>
                  <a:pt x="4136" y="935"/>
                </a:lnTo>
                <a:lnTo>
                  <a:pt x="4136" y="909"/>
                </a:lnTo>
                <a:lnTo>
                  <a:pt x="4130" y="831"/>
                </a:lnTo>
                <a:lnTo>
                  <a:pt x="4130" y="816"/>
                </a:lnTo>
                <a:lnTo>
                  <a:pt x="4141" y="883"/>
                </a:lnTo>
                <a:lnTo>
                  <a:pt x="4141" y="889"/>
                </a:lnTo>
                <a:lnTo>
                  <a:pt x="4141" y="883"/>
                </a:lnTo>
                <a:lnTo>
                  <a:pt x="4136" y="878"/>
                </a:lnTo>
                <a:lnTo>
                  <a:pt x="4141" y="925"/>
                </a:lnTo>
                <a:lnTo>
                  <a:pt x="4146" y="920"/>
                </a:lnTo>
                <a:lnTo>
                  <a:pt x="4141" y="878"/>
                </a:lnTo>
                <a:lnTo>
                  <a:pt x="4146" y="842"/>
                </a:lnTo>
                <a:lnTo>
                  <a:pt x="4146" y="837"/>
                </a:lnTo>
                <a:lnTo>
                  <a:pt x="4146" y="847"/>
                </a:lnTo>
                <a:lnTo>
                  <a:pt x="4151" y="863"/>
                </a:lnTo>
                <a:lnTo>
                  <a:pt x="4156" y="920"/>
                </a:lnTo>
                <a:lnTo>
                  <a:pt x="4156" y="935"/>
                </a:lnTo>
                <a:lnTo>
                  <a:pt x="4162" y="920"/>
                </a:lnTo>
                <a:lnTo>
                  <a:pt x="4162" y="873"/>
                </a:lnTo>
                <a:lnTo>
                  <a:pt x="4162" y="785"/>
                </a:lnTo>
                <a:lnTo>
                  <a:pt x="4167" y="722"/>
                </a:lnTo>
                <a:lnTo>
                  <a:pt x="4167" y="712"/>
                </a:lnTo>
                <a:lnTo>
                  <a:pt x="4172" y="722"/>
                </a:lnTo>
                <a:lnTo>
                  <a:pt x="4177" y="774"/>
                </a:lnTo>
                <a:lnTo>
                  <a:pt x="4177" y="779"/>
                </a:lnTo>
                <a:lnTo>
                  <a:pt x="4182" y="769"/>
                </a:lnTo>
                <a:lnTo>
                  <a:pt x="4193" y="696"/>
                </a:lnTo>
                <a:lnTo>
                  <a:pt x="4172" y="655"/>
                </a:lnTo>
                <a:lnTo>
                  <a:pt x="4172" y="644"/>
                </a:lnTo>
                <a:lnTo>
                  <a:pt x="4177" y="634"/>
                </a:lnTo>
                <a:lnTo>
                  <a:pt x="4193" y="634"/>
                </a:lnTo>
                <a:lnTo>
                  <a:pt x="4208" y="639"/>
                </a:lnTo>
                <a:lnTo>
                  <a:pt x="4224" y="639"/>
                </a:lnTo>
                <a:lnTo>
                  <a:pt x="4224" y="644"/>
                </a:lnTo>
                <a:lnTo>
                  <a:pt x="4240" y="655"/>
                </a:lnTo>
                <a:lnTo>
                  <a:pt x="4245" y="660"/>
                </a:lnTo>
                <a:lnTo>
                  <a:pt x="4229" y="686"/>
                </a:lnTo>
                <a:lnTo>
                  <a:pt x="4208" y="707"/>
                </a:lnTo>
                <a:lnTo>
                  <a:pt x="4198" y="696"/>
                </a:lnTo>
                <a:lnTo>
                  <a:pt x="4198" y="743"/>
                </a:lnTo>
                <a:lnTo>
                  <a:pt x="4198" y="764"/>
                </a:lnTo>
                <a:lnTo>
                  <a:pt x="4203" y="753"/>
                </a:lnTo>
                <a:lnTo>
                  <a:pt x="4208" y="733"/>
                </a:lnTo>
                <a:lnTo>
                  <a:pt x="4214" y="753"/>
                </a:lnTo>
                <a:lnTo>
                  <a:pt x="4203" y="779"/>
                </a:lnTo>
                <a:lnTo>
                  <a:pt x="4182" y="816"/>
                </a:lnTo>
                <a:lnTo>
                  <a:pt x="4182" y="831"/>
                </a:lnTo>
                <a:lnTo>
                  <a:pt x="4188" y="826"/>
                </a:lnTo>
                <a:lnTo>
                  <a:pt x="4198" y="821"/>
                </a:lnTo>
                <a:lnTo>
                  <a:pt x="4203" y="821"/>
                </a:lnTo>
                <a:lnTo>
                  <a:pt x="4203" y="826"/>
                </a:lnTo>
                <a:lnTo>
                  <a:pt x="4198" y="842"/>
                </a:lnTo>
                <a:lnTo>
                  <a:pt x="4193" y="863"/>
                </a:lnTo>
                <a:lnTo>
                  <a:pt x="4188" y="878"/>
                </a:lnTo>
                <a:lnTo>
                  <a:pt x="4193" y="904"/>
                </a:lnTo>
                <a:lnTo>
                  <a:pt x="4193" y="915"/>
                </a:lnTo>
                <a:lnTo>
                  <a:pt x="4198" y="904"/>
                </a:lnTo>
                <a:lnTo>
                  <a:pt x="4203" y="889"/>
                </a:lnTo>
                <a:lnTo>
                  <a:pt x="4214" y="826"/>
                </a:lnTo>
                <a:lnTo>
                  <a:pt x="4224" y="816"/>
                </a:lnTo>
                <a:lnTo>
                  <a:pt x="4234" y="863"/>
                </a:lnTo>
                <a:lnTo>
                  <a:pt x="4234" y="868"/>
                </a:lnTo>
                <a:lnTo>
                  <a:pt x="4229" y="868"/>
                </a:lnTo>
                <a:lnTo>
                  <a:pt x="4224" y="863"/>
                </a:lnTo>
                <a:lnTo>
                  <a:pt x="4219" y="863"/>
                </a:lnTo>
                <a:lnTo>
                  <a:pt x="4214" y="920"/>
                </a:lnTo>
                <a:lnTo>
                  <a:pt x="4234" y="909"/>
                </a:lnTo>
                <a:lnTo>
                  <a:pt x="4234" y="904"/>
                </a:lnTo>
                <a:lnTo>
                  <a:pt x="4234" y="909"/>
                </a:lnTo>
                <a:lnTo>
                  <a:pt x="4266" y="894"/>
                </a:lnTo>
                <a:lnTo>
                  <a:pt x="4286" y="883"/>
                </a:lnTo>
                <a:lnTo>
                  <a:pt x="4292" y="868"/>
                </a:lnTo>
                <a:lnTo>
                  <a:pt x="4286" y="847"/>
                </a:lnTo>
                <a:lnTo>
                  <a:pt x="4271" y="821"/>
                </a:lnTo>
                <a:lnTo>
                  <a:pt x="4281" y="800"/>
                </a:lnTo>
                <a:lnTo>
                  <a:pt x="4281" y="779"/>
                </a:lnTo>
                <a:lnTo>
                  <a:pt x="4281" y="774"/>
                </a:lnTo>
                <a:lnTo>
                  <a:pt x="4286" y="774"/>
                </a:lnTo>
                <a:lnTo>
                  <a:pt x="4302" y="769"/>
                </a:lnTo>
                <a:lnTo>
                  <a:pt x="4312" y="769"/>
                </a:lnTo>
                <a:lnTo>
                  <a:pt x="4323" y="764"/>
                </a:lnTo>
                <a:lnTo>
                  <a:pt x="4317" y="764"/>
                </a:lnTo>
                <a:lnTo>
                  <a:pt x="4307" y="764"/>
                </a:lnTo>
                <a:lnTo>
                  <a:pt x="4276" y="769"/>
                </a:lnTo>
                <a:lnTo>
                  <a:pt x="4271" y="759"/>
                </a:lnTo>
                <a:lnTo>
                  <a:pt x="4297" y="753"/>
                </a:lnTo>
                <a:lnTo>
                  <a:pt x="4271" y="753"/>
                </a:lnTo>
                <a:lnTo>
                  <a:pt x="4260" y="738"/>
                </a:lnTo>
                <a:lnTo>
                  <a:pt x="4250" y="727"/>
                </a:lnTo>
                <a:lnTo>
                  <a:pt x="4260" y="717"/>
                </a:lnTo>
                <a:lnTo>
                  <a:pt x="4271" y="707"/>
                </a:lnTo>
                <a:lnTo>
                  <a:pt x="4266" y="712"/>
                </a:lnTo>
                <a:lnTo>
                  <a:pt x="4240" y="722"/>
                </a:lnTo>
                <a:lnTo>
                  <a:pt x="4234" y="717"/>
                </a:lnTo>
                <a:lnTo>
                  <a:pt x="4245" y="712"/>
                </a:lnTo>
                <a:lnTo>
                  <a:pt x="4255" y="707"/>
                </a:lnTo>
                <a:lnTo>
                  <a:pt x="4260" y="696"/>
                </a:lnTo>
                <a:lnTo>
                  <a:pt x="4260" y="691"/>
                </a:lnTo>
                <a:lnTo>
                  <a:pt x="4250" y="696"/>
                </a:lnTo>
                <a:lnTo>
                  <a:pt x="4234" y="707"/>
                </a:lnTo>
                <a:lnTo>
                  <a:pt x="4229" y="707"/>
                </a:lnTo>
                <a:lnTo>
                  <a:pt x="4234" y="691"/>
                </a:lnTo>
                <a:lnTo>
                  <a:pt x="4250" y="660"/>
                </a:lnTo>
                <a:lnTo>
                  <a:pt x="4271" y="670"/>
                </a:lnTo>
                <a:lnTo>
                  <a:pt x="4276" y="670"/>
                </a:lnTo>
                <a:lnTo>
                  <a:pt x="4276" y="681"/>
                </a:lnTo>
                <a:lnTo>
                  <a:pt x="4276" y="696"/>
                </a:lnTo>
                <a:lnTo>
                  <a:pt x="4281" y="707"/>
                </a:lnTo>
                <a:lnTo>
                  <a:pt x="4286" y="717"/>
                </a:lnTo>
                <a:lnTo>
                  <a:pt x="4307" y="722"/>
                </a:lnTo>
                <a:lnTo>
                  <a:pt x="4317" y="733"/>
                </a:lnTo>
                <a:lnTo>
                  <a:pt x="4323" y="733"/>
                </a:lnTo>
                <a:lnTo>
                  <a:pt x="4312" y="722"/>
                </a:lnTo>
                <a:lnTo>
                  <a:pt x="4354" y="722"/>
                </a:lnTo>
                <a:lnTo>
                  <a:pt x="4333" y="733"/>
                </a:lnTo>
                <a:lnTo>
                  <a:pt x="4323" y="733"/>
                </a:lnTo>
                <a:lnTo>
                  <a:pt x="4338" y="774"/>
                </a:lnTo>
                <a:lnTo>
                  <a:pt x="4343" y="800"/>
                </a:lnTo>
                <a:lnTo>
                  <a:pt x="4343" y="842"/>
                </a:lnTo>
                <a:lnTo>
                  <a:pt x="4343" y="909"/>
                </a:lnTo>
                <a:lnTo>
                  <a:pt x="4343" y="966"/>
                </a:lnTo>
                <a:lnTo>
                  <a:pt x="4343" y="982"/>
                </a:lnTo>
                <a:lnTo>
                  <a:pt x="4349" y="992"/>
                </a:lnTo>
                <a:lnTo>
                  <a:pt x="4359" y="1003"/>
                </a:lnTo>
                <a:lnTo>
                  <a:pt x="4375" y="1008"/>
                </a:lnTo>
                <a:lnTo>
                  <a:pt x="4395" y="1018"/>
                </a:lnTo>
                <a:lnTo>
                  <a:pt x="4395" y="587"/>
                </a:lnTo>
                <a:lnTo>
                  <a:pt x="4380" y="577"/>
                </a:lnTo>
                <a:lnTo>
                  <a:pt x="4364" y="556"/>
                </a:lnTo>
                <a:lnTo>
                  <a:pt x="4364" y="535"/>
                </a:lnTo>
                <a:lnTo>
                  <a:pt x="4369" y="515"/>
                </a:lnTo>
                <a:lnTo>
                  <a:pt x="2276" y="2364"/>
                </a:lnTo>
                <a:lnTo>
                  <a:pt x="3964" y="151"/>
                </a:lnTo>
                <a:lnTo>
                  <a:pt x="3964" y="146"/>
                </a:lnTo>
                <a:lnTo>
                  <a:pt x="3969" y="146"/>
                </a:lnTo>
                <a:lnTo>
                  <a:pt x="3964" y="151"/>
                </a:lnTo>
                <a:lnTo>
                  <a:pt x="2276" y="2364"/>
                </a:lnTo>
                <a:lnTo>
                  <a:pt x="3164" y="733"/>
                </a:lnTo>
                <a:lnTo>
                  <a:pt x="3133" y="743"/>
                </a:lnTo>
                <a:lnTo>
                  <a:pt x="3112" y="748"/>
                </a:lnTo>
                <a:lnTo>
                  <a:pt x="3091" y="753"/>
                </a:lnTo>
                <a:lnTo>
                  <a:pt x="3065" y="759"/>
                </a:lnTo>
                <a:lnTo>
                  <a:pt x="3055" y="722"/>
                </a:lnTo>
                <a:lnTo>
                  <a:pt x="3081" y="707"/>
                </a:lnTo>
                <a:lnTo>
                  <a:pt x="3097" y="702"/>
                </a:lnTo>
                <a:lnTo>
                  <a:pt x="3117" y="702"/>
                </a:lnTo>
                <a:lnTo>
                  <a:pt x="3133" y="702"/>
                </a:lnTo>
                <a:lnTo>
                  <a:pt x="3149" y="702"/>
                </a:lnTo>
                <a:lnTo>
                  <a:pt x="3175" y="686"/>
                </a:lnTo>
                <a:lnTo>
                  <a:pt x="3195" y="686"/>
                </a:lnTo>
                <a:lnTo>
                  <a:pt x="3211" y="691"/>
                </a:lnTo>
                <a:lnTo>
                  <a:pt x="3226" y="702"/>
                </a:lnTo>
                <a:lnTo>
                  <a:pt x="3232" y="717"/>
                </a:lnTo>
                <a:lnTo>
                  <a:pt x="3211" y="722"/>
                </a:lnTo>
                <a:lnTo>
                  <a:pt x="3200" y="722"/>
                </a:lnTo>
                <a:lnTo>
                  <a:pt x="3195" y="727"/>
                </a:lnTo>
                <a:lnTo>
                  <a:pt x="3159" y="738"/>
                </a:lnTo>
                <a:lnTo>
                  <a:pt x="3143" y="743"/>
                </a:lnTo>
                <a:lnTo>
                  <a:pt x="3149" y="738"/>
                </a:lnTo>
                <a:lnTo>
                  <a:pt x="3164" y="733"/>
                </a:lnTo>
                <a:lnTo>
                  <a:pt x="2276" y="2364"/>
                </a:lnTo>
                <a:lnTo>
                  <a:pt x="3226" y="733"/>
                </a:lnTo>
                <a:lnTo>
                  <a:pt x="3216" y="738"/>
                </a:lnTo>
                <a:lnTo>
                  <a:pt x="3200" y="738"/>
                </a:lnTo>
                <a:lnTo>
                  <a:pt x="3185" y="738"/>
                </a:lnTo>
                <a:lnTo>
                  <a:pt x="3175" y="743"/>
                </a:lnTo>
                <a:lnTo>
                  <a:pt x="3159" y="748"/>
                </a:lnTo>
                <a:lnTo>
                  <a:pt x="3159" y="743"/>
                </a:lnTo>
                <a:lnTo>
                  <a:pt x="3169" y="738"/>
                </a:lnTo>
                <a:lnTo>
                  <a:pt x="3237" y="722"/>
                </a:lnTo>
                <a:lnTo>
                  <a:pt x="3237" y="727"/>
                </a:lnTo>
                <a:lnTo>
                  <a:pt x="3237" y="733"/>
                </a:lnTo>
                <a:lnTo>
                  <a:pt x="3226" y="733"/>
                </a:lnTo>
                <a:lnTo>
                  <a:pt x="2276" y="2364"/>
                </a:lnTo>
                <a:lnTo>
                  <a:pt x="3330" y="779"/>
                </a:lnTo>
                <a:lnTo>
                  <a:pt x="3315" y="769"/>
                </a:lnTo>
                <a:lnTo>
                  <a:pt x="3330" y="774"/>
                </a:lnTo>
                <a:lnTo>
                  <a:pt x="3330" y="779"/>
                </a:lnTo>
                <a:lnTo>
                  <a:pt x="2276" y="2364"/>
                </a:lnTo>
                <a:lnTo>
                  <a:pt x="3258" y="1086"/>
                </a:lnTo>
                <a:lnTo>
                  <a:pt x="3325" y="1065"/>
                </a:lnTo>
                <a:lnTo>
                  <a:pt x="3330" y="1070"/>
                </a:lnTo>
                <a:lnTo>
                  <a:pt x="3258" y="1086"/>
                </a:lnTo>
                <a:lnTo>
                  <a:pt x="2276" y="2364"/>
                </a:lnTo>
                <a:lnTo>
                  <a:pt x="3330" y="1044"/>
                </a:lnTo>
                <a:lnTo>
                  <a:pt x="3299" y="1050"/>
                </a:lnTo>
                <a:lnTo>
                  <a:pt x="3232" y="1065"/>
                </a:lnTo>
                <a:lnTo>
                  <a:pt x="3175" y="1070"/>
                </a:lnTo>
                <a:lnTo>
                  <a:pt x="3154" y="1070"/>
                </a:lnTo>
                <a:lnTo>
                  <a:pt x="3143" y="1065"/>
                </a:lnTo>
                <a:lnTo>
                  <a:pt x="3138" y="1060"/>
                </a:lnTo>
                <a:lnTo>
                  <a:pt x="3138" y="1050"/>
                </a:lnTo>
                <a:lnTo>
                  <a:pt x="3154" y="1055"/>
                </a:lnTo>
                <a:lnTo>
                  <a:pt x="3185" y="1055"/>
                </a:lnTo>
                <a:lnTo>
                  <a:pt x="3247" y="1044"/>
                </a:lnTo>
                <a:lnTo>
                  <a:pt x="3346" y="1018"/>
                </a:lnTo>
                <a:lnTo>
                  <a:pt x="3330" y="1044"/>
                </a:lnTo>
                <a:lnTo>
                  <a:pt x="2276" y="2364"/>
                </a:lnTo>
                <a:lnTo>
                  <a:pt x="3367" y="1055"/>
                </a:lnTo>
                <a:lnTo>
                  <a:pt x="3367" y="1044"/>
                </a:lnTo>
                <a:lnTo>
                  <a:pt x="3377" y="1039"/>
                </a:lnTo>
                <a:lnTo>
                  <a:pt x="3382" y="1055"/>
                </a:lnTo>
                <a:lnTo>
                  <a:pt x="3367" y="1055"/>
                </a:lnTo>
                <a:lnTo>
                  <a:pt x="2276" y="2364"/>
                </a:lnTo>
                <a:lnTo>
                  <a:pt x="286" y="2941"/>
                </a:lnTo>
                <a:lnTo>
                  <a:pt x="286" y="2956"/>
                </a:lnTo>
                <a:lnTo>
                  <a:pt x="281" y="2967"/>
                </a:lnTo>
                <a:lnTo>
                  <a:pt x="286" y="2941"/>
                </a:lnTo>
                <a:lnTo>
                  <a:pt x="2276" y="2364"/>
                </a:lnTo>
                <a:lnTo>
                  <a:pt x="286" y="3018"/>
                </a:lnTo>
                <a:lnTo>
                  <a:pt x="281" y="2987"/>
                </a:lnTo>
                <a:lnTo>
                  <a:pt x="281" y="2982"/>
                </a:lnTo>
                <a:lnTo>
                  <a:pt x="281" y="2987"/>
                </a:lnTo>
                <a:lnTo>
                  <a:pt x="286" y="3003"/>
                </a:lnTo>
                <a:lnTo>
                  <a:pt x="286" y="3008"/>
                </a:lnTo>
                <a:lnTo>
                  <a:pt x="286" y="3018"/>
                </a:lnTo>
                <a:lnTo>
                  <a:pt x="2276" y="2364"/>
                </a:lnTo>
                <a:lnTo>
                  <a:pt x="286" y="2805"/>
                </a:lnTo>
                <a:lnTo>
                  <a:pt x="286" y="2795"/>
                </a:lnTo>
                <a:lnTo>
                  <a:pt x="291" y="2811"/>
                </a:lnTo>
                <a:lnTo>
                  <a:pt x="286" y="2805"/>
                </a:lnTo>
                <a:lnTo>
                  <a:pt x="2276" y="2364"/>
                </a:lnTo>
                <a:lnTo>
                  <a:pt x="291" y="2842"/>
                </a:lnTo>
                <a:lnTo>
                  <a:pt x="291" y="2831"/>
                </a:lnTo>
                <a:lnTo>
                  <a:pt x="291" y="2811"/>
                </a:lnTo>
                <a:lnTo>
                  <a:pt x="291" y="2842"/>
                </a:lnTo>
                <a:lnTo>
                  <a:pt x="2276" y="2364"/>
                </a:lnTo>
                <a:lnTo>
                  <a:pt x="302" y="2863"/>
                </a:lnTo>
                <a:lnTo>
                  <a:pt x="302" y="2852"/>
                </a:lnTo>
                <a:lnTo>
                  <a:pt x="307" y="2852"/>
                </a:lnTo>
                <a:lnTo>
                  <a:pt x="307" y="2842"/>
                </a:lnTo>
                <a:lnTo>
                  <a:pt x="307" y="2852"/>
                </a:lnTo>
                <a:lnTo>
                  <a:pt x="302" y="2863"/>
                </a:lnTo>
                <a:lnTo>
                  <a:pt x="2276" y="2364"/>
                </a:lnTo>
                <a:lnTo>
                  <a:pt x="317" y="2889"/>
                </a:lnTo>
                <a:lnTo>
                  <a:pt x="307" y="2925"/>
                </a:lnTo>
                <a:lnTo>
                  <a:pt x="317" y="2894"/>
                </a:lnTo>
                <a:lnTo>
                  <a:pt x="307" y="2894"/>
                </a:lnTo>
                <a:lnTo>
                  <a:pt x="317" y="2889"/>
                </a:lnTo>
                <a:lnTo>
                  <a:pt x="2276" y="2364"/>
                </a:lnTo>
                <a:lnTo>
                  <a:pt x="317" y="2613"/>
                </a:lnTo>
                <a:lnTo>
                  <a:pt x="307" y="2613"/>
                </a:lnTo>
                <a:lnTo>
                  <a:pt x="307" y="2618"/>
                </a:lnTo>
                <a:lnTo>
                  <a:pt x="307" y="2613"/>
                </a:lnTo>
                <a:lnTo>
                  <a:pt x="307" y="2593"/>
                </a:lnTo>
                <a:lnTo>
                  <a:pt x="302" y="2608"/>
                </a:lnTo>
                <a:lnTo>
                  <a:pt x="302" y="2593"/>
                </a:lnTo>
                <a:lnTo>
                  <a:pt x="307" y="2577"/>
                </a:lnTo>
                <a:lnTo>
                  <a:pt x="307" y="2567"/>
                </a:lnTo>
                <a:lnTo>
                  <a:pt x="296" y="2567"/>
                </a:lnTo>
                <a:lnTo>
                  <a:pt x="302" y="2551"/>
                </a:lnTo>
                <a:lnTo>
                  <a:pt x="307" y="2546"/>
                </a:lnTo>
                <a:lnTo>
                  <a:pt x="317" y="2613"/>
                </a:lnTo>
                <a:lnTo>
                  <a:pt x="317" y="2618"/>
                </a:lnTo>
                <a:lnTo>
                  <a:pt x="317" y="2613"/>
                </a:lnTo>
                <a:lnTo>
                  <a:pt x="2276" y="2364"/>
                </a:lnTo>
                <a:lnTo>
                  <a:pt x="2884" y="2655"/>
                </a:lnTo>
                <a:lnTo>
                  <a:pt x="2868" y="2660"/>
                </a:lnTo>
                <a:lnTo>
                  <a:pt x="2868" y="2650"/>
                </a:lnTo>
                <a:lnTo>
                  <a:pt x="2873" y="2644"/>
                </a:lnTo>
                <a:lnTo>
                  <a:pt x="2878" y="2639"/>
                </a:lnTo>
                <a:lnTo>
                  <a:pt x="2884" y="2655"/>
                </a:lnTo>
                <a:lnTo>
                  <a:pt x="2276" y="2364"/>
                </a:lnTo>
                <a:lnTo>
                  <a:pt x="3372" y="1657"/>
                </a:lnTo>
                <a:lnTo>
                  <a:pt x="3377" y="1652"/>
                </a:lnTo>
                <a:lnTo>
                  <a:pt x="3388" y="1694"/>
                </a:lnTo>
                <a:lnTo>
                  <a:pt x="3372" y="1657"/>
                </a:lnTo>
                <a:lnTo>
                  <a:pt x="2276" y="2364"/>
                </a:lnTo>
                <a:lnTo>
                  <a:pt x="3476" y="1657"/>
                </a:lnTo>
                <a:lnTo>
                  <a:pt x="3476" y="1642"/>
                </a:lnTo>
                <a:lnTo>
                  <a:pt x="3486" y="1657"/>
                </a:lnTo>
                <a:lnTo>
                  <a:pt x="3476" y="1657"/>
                </a:lnTo>
                <a:lnTo>
                  <a:pt x="2276" y="2364"/>
                </a:lnTo>
                <a:lnTo>
                  <a:pt x="3486" y="1704"/>
                </a:lnTo>
                <a:lnTo>
                  <a:pt x="3481" y="1683"/>
                </a:lnTo>
                <a:lnTo>
                  <a:pt x="3486" y="1694"/>
                </a:lnTo>
                <a:lnTo>
                  <a:pt x="3486" y="1704"/>
                </a:lnTo>
                <a:lnTo>
                  <a:pt x="2276" y="2364"/>
                </a:lnTo>
                <a:lnTo>
                  <a:pt x="3517" y="1112"/>
                </a:lnTo>
                <a:lnTo>
                  <a:pt x="3523" y="1102"/>
                </a:lnTo>
                <a:lnTo>
                  <a:pt x="3528" y="1117"/>
                </a:lnTo>
                <a:lnTo>
                  <a:pt x="3528" y="1122"/>
                </a:lnTo>
                <a:lnTo>
                  <a:pt x="3533" y="1148"/>
                </a:lnTo>
                <a:lnTo>
                  <a:pt x="3517" y="1128"/>
                </a:lnTo>
                <a:lnTo>
                  <a:pt x="3517" y="1122"/>
                </a:lnTo>
                <a:lnTo>
                  <a:pt x="3517" y="1112"/>
                </a:lnTo>
                <a:lnTo>
                  <a:pt x="2276" y="2364"/>
                </a:lnTo>
                <a:lnTo>
                  <a:pt x="3533" y="1491"/>
                </a:lnTo>
                <a:lnTo>
                  <a:pt x="3528" y="1502"/>
                </a:lnTo>
                <a:lnTo>
                  <a:pt x="3523" y="1470"/>
                </a:lnTo>
                <a:lnTo>
                  <a:pt x="3533" y="1486"/>
                </a:lnTo>
                <a:lnTo>
                  <a:pt x="3533" y="1491"/>
                </a:lnTo>
                <a:lnTo>
                  <a:pt x="3533" y="1486"/>
                </a:lnTo>
                <a:lnTo>
                  <a:pt x="3533" y="1491"/>
                </a:lnTo>
                <a:lnTo>
                  <a:pt x="2276" y="2364"/>
                </a:lnTo>
                <a:lnTo>
                  <a:pt x="3533" y="1678"/>
                </a:lnTo>
                <a:lnTo>
                  <a:pt x="3528" y="1678"/>
                </a:lnTo>
                <a:lnTo>
                  <a:pt x="3538" y="1626"/>
                </a:lnTo>
                <a:lnTo>
                  <a:pt x="3538" y="1652"/>
                </a:lnTo>
                <a:lnTo>
                  <a:pt x="3538" y="1663"/>
                </a:lnTo>
                <a:lnTo>
                  <a:pt x="3538" y="1673"/>
                </a:lnTo>
                <a:lnTo>
                  <a:pt x="3533" y="1678"/>
                </a:lnTo>
                <a:lnTo>
                  <a:pt x="2276" y="2364"/>
                </a:lnTo>
                <a:lnTo>
                  <a:pt x="3543" y="1470"/>
                </a:lnTo>
                <a:lnTo>
                  <a:pt x="3538" y="1465"/>
                </a:lnTo>
                <a:lnTo>
                  <a:pt x="3538" y="1470"/>
                </a:lnTo>
                <a:lnTo>
                  <a:pt x="3533" y="1444"/>
                </a:lnTo>
                <a:lnTo>
                  <a:pt x="3538" y="1341"/>
                </a:lnTo>
                <a:lnTo>
                  <a:pt x="3543" y="1470"/>
                </a:lnTo>
                <a:lnTo>
                  <a:pt x="2276" y="2364"/>
                </a:lnTo>
                <a:lnTo>
                  <a:pt x="3559" y="1522"/>
                </a:lnTo>
                <a:lnTo>
                  <a:pt x="3549" y="1486"/>
                </a:lnTo>
                <a:lnTo>
                  <a:pt x="3543" y="1335"/>
                </a:lnTo>
                <a:lnTo>
                  <a:pt x="3538" y="1263"/>
                </a:lnTo>
                <a:lnTo>
                  <a:pt x="3528" y="1185"/>
                </a:lnTo>
                <a:lnTo>
                  <a:pt x="3533" y="1179"/>
                </a:lnTo>
                <a:lnTo>
                  <a:pt x="3538" y="1169"/>
                </a:lnTo>
                <a:lnTo>
                  <a:pt x="3549" y="1247"/>
                </a:lnTo>
                <a:lnTo>
                  <a:pt x="3559" y="1330"/>
                </a:lnTo>
                <a:lnTo>
                  <a:pt x="3564" y="1424"/>
                </a:lnTo>
                <a:lnTo>
                  <a:pt x="3559" y="1522"/>
                </a:lnTo>
                <a:lnTo>
                  <a:pt x="2276" y="2364"/>
                </a:lnTo>
                <a:lnTo>
                  <a:pt x="4328" y="2920"/>
                </a:lnTo>
                <a:lnTo>
                  <a:pt x="4338" y="2920"/>
                </a:lnTo>
                <a:lnTo>
                  <a:pt x="4333" y="2925"/>
                </a:lnTo>
                <a:lnTo>
                  <a:pt x="4328" y="2935"/>
                </a:lnTo>
                <a:lnTo>
                  <a:pt x="4317" y="2925"/>
                </a:lnTo>
                <a:lnTo>
                  <a:pt x="4323" y="2920"/>
                </a:lnTo>
                <a:lnTo>
                  <a:pt x="4328" y="2920"/>
                </a:lnTo>
                <a:lnTo>
                  <a:pt x="2276" y="2364"/>
                </a:lnTo>
                <a:lnTo>
                  <a:pt x="4317" y="2915"/>
                </a:lnTo>
                <a:lnTo>
                  <a:pt x="4323" y="2915"/>
                </a:lnTo>
                <a:lnTo>
                  <a:pt x="4323" y="2920"/>
                </a:lnTo>
                <a:lnTo>
                  <a:pt x="4317" y="2925"/>
                </a:lnTo>
                <a:lnTo>
                  <a:pt x="4312" y="2925"/>
                </a:lnTo>
                <a:lnTo>
                  <a:pt x="4317" y="2915"/>
                </a:lnTo>
                <a:lnTo>
                  <a:pt x="2276" y="2364"/>
                </a:lnTo>
                <a:lnTo>
                  <a:pt x="4323" y="2811"/>
                </a:lnTo>
                <a:lnTo>
                  <a:pt x="4317" y="2816"/>
                </a:lnTo>
                <a:lnTo>
                  <a:pt x="4317" y="2805"/>
                </a:lnTo>
                <a:lnTo>
                  <a:pt x="4317" y="2811"/>
                </a:lnTo>
                <a:lnTo>
                  <a:pt x="4323" y="2811"/>
                </a:lnTo>
                <a:lnTo>
                  <a:pt x="2276" y="2364"/>
                </a:lnTo>
                <a:lnTo>
                  <a:pt x="4338" y="1751"/>
                </a:lnTo>
                <a:lnTo>
                  <a:pt x="4338" y="1756"/>
                </a:lnTo>
                <a:lnTo>
                  <a:pt x="4343" y="1772"/>
                </a:lnTo>
                <a:lnTo>
                  <a:pt x="4338" y="1787"/>
                </a:lnTo>
                <a:lnTo>
                  <a:pt x="4349" y="1777"/>
                </a:lnTo>
                <a:lnTo>
                  <a:pt x="4349" y="1782"/>
                </a:lnTo>
                <a:lnTo>
                  <a:pt x="4333" y="1808"/>
                </a:lnTo>
                <a:lnTo>
                  <a:pt x="4328" y="1834"/>
                </a:lnTo>
                <a:lnTo>
                  <a:pt x="4328" y="1839"/>
                </a:lnTo>
                <a:lnTo>
                  <a:pt x="4323" y="1834"/>
                </a:lnTo>
                <a:lnTo>
                  <a:pt x="4328" y="1808"/>
                </a:lnTo>
                <a:lnTo>
                  <a:pt x="4338" y="1787"/>
                </a:lnTo>
                <a:lnTo>
                  <a:pt x="4317" y="1813"/>
                </a:lnTo>
                <a:lnTo>
                  <a:pt x="4307" y="1834"/>
                </a:lnTo>
                <a:lnTo>
                  <a:pt x="4302" y="1829"/>
                </a:lnTo>
                <a:lnTo>
                  <a:pt x="4297" y="1824"/>
                </a:lnTo>
                <a:lnTo>
                  <a:pt x="4302" y="1813"/>
                </a:lnTo>
                <a:lnTo>
                  <a:pt x="4312" y="1787"/>
                </a:lnTo>
                <a:lnTo>
                  <a:pt x="4338" y="1751"/>
                </a:lnTo>
                <a:lnTo>
                  <a:pt x="2276" y="2364"/>
                </a:lnTo>
                <a:lnTo>
                  <a:pt x="4292" y="1948"/>
                </a:lnTo>
                <a:lnTo>
                  <a:pt x="4286" y="1974"/>
                </a:lnTo>
                <a:lnTo>
                  <a:pt x="4281" y="1969"/>
                </a:lnTo>
                <a:lnTo>
                  <a:pt x="4276" y="1969"/>
                </a:lnTo>
                <a:lnTo>
                  <a:pt x="4281" y="1964"/>
                </a:lnTo>
                <a:lnTo>
                  <a:pt x="4292" y="1948"/>
                </a:lnTo>
                <a:lnTo>
                  <a:pt x="2276" y="2364"/>
                </a:lnTo>
                <a:lnTo>
                  <a:pt x="4037" y="2411"/>
                </a:lnTo>
                <a:lnTo>
                  <a:pt x="4047" y="2405"/>
                </a:lnTo>
                <a:lnTo>
                  <a:pt x="4063" y="2395"/>
                </a:lnTo>
                <a:lnTo>
                  <a:pt x="4073" y="2390"/>
                </a:lnTo>
                <a:lnTo>
                  <a:pt x="4079" y="2400"/>
                </a:lnTo>
                <a:lnTo>
                  <a:pt x="4058" y="2411"/>
                </a:lnTo>
                <a:lnTo>
                  <a:pt x="4047" y="2411"/>
                </a:lnTo>
                <a:lnTo>
                  <a:pt x="4037" y="2411"/>
                </a:lnTo>
                <a:lnTo>
                  <a:pt x="2276" y="2364"/>
                </a:lnTo>
                <a:lnTo>
                  <a:pt x="4032" y="2416"/>
                </a:lnTo>
                <a:lnTo>
                  <a:pt x="4047" y="2426"/>
                </a:lnTo>
                <a:lnTo>
                  <a:pt x="4047" y="2431"/>
                </a:lnTo>
                <a:lnTo>
                  <a:pt x="4037" y="2437"/>
                </a:lnTo>
                <a:lnTo>
                  <a:pt x="4053" y="2437"/>
                </a:lnTo>
                <a:lnTo>
                  <a:pt x="4047" y="2442"/>
                </a:lnTo>
                <a:lnTo>
                  <a:pt x="4037" y="2447"/>
                </a:lnTo>
                <a:lnTo>
                  <a:pt x="4053" y="2457"/>
                </a:lnTo>
                <a:lnTo>
                  <a:pt x="4068" y="2437"/>
                </a:lnTo>
                <a:lnTo>
                  <a:pt x="4073" y="2431"/>
                </a:lnTo>
                <a:lnTo>
                  <a:pt x="4068" y="2426"/>
                </a:lnTo>
                <a:lnTo>
                  <a:pt x="4079" y="2426"/>
                </a:lnTo>
                <a:lnTo>
                  <a:pt x="4079" y="2442"/>
                </a:lnTo>
                <a:lnTo>
                  <a:pt x="4073" y="2457"/>
                </a:lnTo>
                <a:lnTo>
                  <a:pt x="4068" y="2463"/>
                </a:lnTo>
                <a:lnTo>
                  <a:pt x="4073" y="2463"/>
                </a:lnTo>
                <a:lnTo>
                  <a:pt x="4068" y="2468"/>
                </a:lnTo>
                <a:lnTo>
                  <a:pt x="4063" y="2478"/>
                </a:lnTo>
                <a:lnTo>
                  <a:pt x="4063" y="2483"/>
                </a:lnTo>
                <a:lnTo>
                  <a:pt x="4053" y="2504"/>
                </a:lnTo>
                <a:lnTo>
                  <a:pt x="4042" y="2504"/>
                </a:lnTo>
                <a:lnTo>
                  <a:pt x="4032" y="2452"/>
                </a:lnTo>
                <a:lnTo>
                  <a:pt x="4032" y="2431"/>
                </a:lnTo>
                <a:lnTo>
                  <a:pt x="4032" y="2416"/>
                </a:lnTo>
                <a:lnTo>
                  <a:pt x="2276" y="2364"/>
                </a:lnTo>
                <a:lnTo>
                  <a:pt x="3891" y="317"/>
                </a:lnTo>
                <a:lnTo>
                  <a:pt x="3860" y="302"/>
                </a:lnTo>
                <a:lnTo>
                  <a:pt x="3886" y="317"/>
                </a:lnTo>
                <a:lnTo>
                  <a:pt x="3876" y="322"/>
                </a:lnTo>
                <a:lnTo>
                  <a:pt x="3845" y="286"/>
                </a:lnTo>
                <a:lnTo>
                  <a:pt x="3803" y="260"/>
                </a:lnTo>
                <a:lnTo>
                  <a:pt x="3741" y="218"/>
                </a:lnTo>
                <a:lnTo>
                  <a:pt x="3746" y="218"/>
                </a:lnTo>
                <a:lnTo>
                  <a:pt x="3746" y="213"/>
                </a:lnTo>
                <a:lnTo>
                  <a:pt x="3762" y="218"/>
                </a:lnTo>
                <a:lnTo>
                  <a:pt x="3772" y="218"/>
                </a:lnTo>
                <a:lnTo>
                  <a:pt x="3824" y="265"/>
                </a:lnTo>
                <a:lnTo>
                  <a:pt x="3829" y="270"/>
                </a:lnTo>
                <a:lnTo>
                  <a:pt x="3871" y="291"/>
                </a:lnTo>
                <a:lnTo>
                  <a:pt x="3902" y="312"/>
                </a:lnTo>
                <a:lnTo>
                  <a:pt x="3891" y="317"/>
                </a:lnTo>
                <a:lnTo>
                  <a:pt x="2276" y="2364"/>
                </a:lnTo>
                <a:lnTo>
                  <a:pt x="3964" y="353"/>
                </a:lnTo>
                <a:lnTo>
                  <a:pt x="3959" y="353"/>
                </a:lnTo>
                <a:lnTo>
                  <a:pt x="3949" y="359"/>
                </a:lnTo>
                <a:lnTo>
                  <a:pt x="3923" y="353"/>
                </a:lnTo>
                <a:lnTo>
                  <a:pt x="3917" y="348"/>
                </a:lnTo>
                <a:lnTo>
                  <a:pt x="3912" y="343"/>
                </a:lnTo>
                <a:lnTo>
                  <a:pt x="3923" y="338"/>
                </a:lnTo>
                <a:lnTo>
                  <a:pt x="3928" y="338"/>
                </a:lnTo>
                <a:lnTo>
                  <a:pt x="3923" y="333"/>
                </a:lnTo>
                <a:lnTo>
                  <a:pt x="3912" y="333"/>
                </a:lnTo>
                <a:lnTo>
                  <a:pt x="3912" y="327"/>
                </a:lnTo>
                <a:lnTo>
                  <a:pt x="3917" y="322"/>
                </a:lnTo>
                <a:lnTo>
                  <a:pt x="3954" y="343"/>
                </a:lnTo>
                <a:lnTo>
                  <a:pt x="3964" y="353"/>
                </a:lnTo>
                <a:lnTo>
                  <a:pt x="2276" y="2364"/>
                </a:lnTo>
                <a:lnTo>
                  <a:pt x="3990" y="327"/>
                </a:lnTo>
                <a:lnTo>
                  <a:pt x="3964" y="322"/>
                </a:lnTo>
                <a:lnTo>
                  <a:pt x="3959" y="322"/>
                </a:lnTo>
                <a:lnTo>
                  <a:pt x="3964" y="327"/>
                </a:lnTo>
                <a:lnTo>
                  <a:pt x="3980" y="338"/>
                </a:lnTo>
                <a:lnTo>
                  <a:pt x="3980" y="343"/>
                </a:lnTo>
                <a:lnTo>
                  <a:pt x="3907" y="312"/>
                </a:lnTo>
                <a:lnTo>
                  <a:pt x="3845" y="270"/>
                </a:lnTo>
                <a:lnTo>
                  <a:pt x="3850" y="270"/>
                </a:lnTo>
                <a:lnTo>
                  <a:pt x="3855" y="270"/>
                </a:lnTo>
                <a:lnTo>
                  <a:pt x="3855" y="265"/>
                </a:lnTo>
                <a:lnTo>
                  <a:pt x="3850" y="265"/>
                </a:lnTo>
                <a:lnTo>
                  <a:pt x="3845" y="265"/>
                </a:lnTo>
                <a:lnTo>
                  <a:pt x="3840" y="260"/>
                </a:lnTo>
                <a:lnTo>
                  <a:pt x="3840" y="265"/>
                </a:lnTo>
                <a:lnTo>
                  <a:pt x="3829" y="260"/>
                </a:lnTo>
                <a:lnTo>
                  <a:pt x="3808" y="244"/>
                </a:lnTo>
                <a:lnTo>
                  <a:pt x="3788" y="234"/>
                </a:lnTo>
                <a:lnTo>
                  <a:pt x="3772" y="224"/>
                </a:lnTo>
                <a:lnTo>
                  <a:pt x="3788" y="229"/>
                </a:lnTo>
                <a:lnTo>
                  <a:pt x="3798" y="229"/>
                </a:lnTo>
                <a:lnTo>
                  <a:pt x="3798" y="224"/>
                </a:lnTo>
                <a:lnTo>
                  <a:pt x="3819" y="234"/>
                </a:lnTo>
                <a:lnTo>
                  <a:pt x="3798" y="224"/>
                </a:lnTo>
                <a:lnTo>
                  <a:pt x="3803" y="218"/>
                </a:lnTo>
                <a:lnTo>
                  <a:pt x="3803" y="213"/>
                </a:lnTo>
                <a:lnTo>
                  <a:pt x="3798" y="213"/>
                </a:lnTo>
                <a:lnTo>
                  <a:pt x="3788" y="218"/>
                </a:lnTo>
                <a:lnTo>
                  <a:pt x="3782" y="218"/>
                </a:lnTo>
                <a:lnTo>
                  <a:pt x="3793" y="218"/>
                </a:lnTo>
                <a:lnTo>
                  <a:pt x="3782" y="213"/>
                </a:lnTo>
                <a:lnTo>
                  <a:pt x="3772" y="213"/>
                </a:lnTo>
                <a:lnTo>
                  <a:pt x="3767" y="213"/>
                </a:lnTo>
                <a:lnTo>
                  <a:pt x="3762" y="213"/>
                </a:lnTo>
                <a:lnTo>
                  <a:pt x="3767" y="213"/>
                </a:lnTo>
                <a:lnTo>
                  <a:pt x="3756" y="208"/>
                </a:lnTo>
                <a:lnTo>
                  <a:pt x="3751" y="208"/>
                </a:lnTo>
                <a:lnTo>
                  <a:pt x="3741" y="203"/>
                </a:lnTo>
                <a:lnTo>
                  <a:pt x="3720" y="198"/>
                </a:lnTo>
                <a:lnTo>
                  <a:pt x="3730" y="177"/>
                </a:lnTo>
                <a:lnTo>
                  <a:pt x="3725" y="172"/>
                </a:lnTo>
                <a:lnTo>
                  <a:pt x="3720" y="172"/>
                </a:lnTo>
                <a:lnTo>
                  <a:pt x="3720" y="177"/>
                </a:lnTo>
                <a:lnTo>
                  <a:pt x="3715" y="182"/>
                </a:lnTo>
                <a:lnTo>
                  <a:pt x="3699" y="177"/>
                </a:lnTo>
                <a:lnTo>
                  <a:pt x="3689" y="172"/>
                </a:lnTo>
                <a:lnTo>
                  <a:pt x="3704" y="161"/>
                </a:lnTo>
                <a:lnTo>
                  <a:pt x="3730" y="172"/>
                </a:lnTo>
                <a:lnTo>
                  <a:pt x="3710" y="156"/>
                </a:lnTo>
                <a:lnTo>
                  <a:pt x="3725" y="146"/>
                </a:lnTo>
                <a:lnTo>
                  <a:pt x="3814" y="208"/>
                </a:lnTo>
                <a:lnTo>
                  <a:pt x="3814" y="203"/>
                </a:lnTo>
                <a:lnTo>
                  <a:pt x="3793" y="187"/>
                </a:lnTo>
                <a:lnTo>
                  <a:pt x="3767" y="166"/>
                </a:lnTo>
                <a:lnTo>
                  <a:pt x="3741" y="135"/>
                </a:lnTo>
                <a:lnTo>
                  <a:pt x="3741" y="130"/>
                </a:lnTo>
                <a:lnTo>
                  <a:pt x="3741" y="125"/>
                </a:lnTo>
                <a:lnTo>
                  <a:pt x="3741" y="130"/>
                </a:lnTo>
                <a:lnTo>
                  <a:pt x="3736" y="125"/>
                </a:lnTo>
                <a:lnTo>
                  <a:pt x="3736" y="120"/>
                </a:lnTo>
                <a:lnTo>
                  <a:pt x="3736" y="114"/>
                </a:lnTo>
                <a:lnTo>
                  <a:pt x="3730" y="114"/>
                </a:lnTo>
                <a:lnTo>
                  <a:pt x="3730" y="120"/>
                </a:lnTo>
                <a:lnTo>
                  <a:pt x="3730" y="114"/>
                </a:lnTo>
                <a:lnTo>
                  <a:pt x="3710" y="99"/>
                </a:lnTo>
                <a:lnTo>
                  <a:pt x="3710" y="94"/>
                </a:lnTo>
                <a:lnTo>
                  <a:pt x="3715" y="94"/>
                </a:lnTo>
                <a:lnTo>
                  <a:pt x="3710" y="89"/>
                </a:lnTo>
                <a:lnTo>
                  <a:pt x="3704" y="89"/>
                </a:lnTo>
                <a:lnTo>
                  <a:pt x="3694" y="78"/>
                </a:lnTo>
                <a:lnTo>
                  <a:pt x="3689" y="78"/>
                </a:lnTo>
                <a:lnTo>
                  <a:pt x="3694" y="68"/>
                </a:lnTo>
                <a:lnTo>
                  <a:pt x="3741" y="104"/>
                </a:lnTo>
                <a:lnTo>
                  <a:pt x="3834" y="187"/>
                </a:lnTo>
                <a:lnTo>
                  <a:pt x="3876" y="218"/>
                </a:lnTo>
                <a:lnTo>
                  <a:pt x="3923" y="250"/>
                </a:lnTo>
                <a:lnTo>
                  <a:pt x="3975" y="276"/>
                </a:lnTo>
                <a:lnTo>
                  <a:pt x="4021" y="296"/>
                </a:lnTo>
                <a:lnTo>
                  <a:pt x="4006" y="312"/>
                </a:lnTo>
                <a:lnTo>
                  <a:pt x="3990" y="327"/>
                </a:lnTo>
                <a:lnTo>
                  <a:pt x="2276" y="2364"/>
                </a:lnTo>
                <a:lnTo>
                  <a:pt x="4027" y="2556"/>
                </a:lnTo>
                <a:lnTo>
                  <a:pt x="4021" y="2582"/>
                </a:lnTo>
                <a:lnTo>
                  <a:pt x="4021" y="2577"/>
                </a:lnTo>
                <a:lnTo>
                  <a:pt x="4016" y="2567"/>
                </a:lnTo>
                <a:lnTo>
                  <a:pt x="4027" y="2556"/>
                </a:lnTo>
                <a:lnTo>
                  <a:pt x="2276" y="2364"/>
                </a:lnTo>
                <a:lnTo>
                  <a:pt x="4250" y="2857"/>
                </a:lnTo>
                <a:lnTo>
                  <a:pt x="4240" y="2847"/>
                </a:lnTo>
                <a:lnTo>
                  <a:pt x="4240" y="2842"/>
                </a:lnTo>
                <a:lnTo>
                  <a:pt x="4250" y="2826"/>
                </a:lnTo>
                <a:lnTo>
                  <a:pt x="4250" y="2831"/>
                </a:lnTo>
                <a:lnTo>
                  <a:pt x="4255" y="2821"/>
                </a:lnTo>
                <a:lnTo>
                  <a:pt x="4260" y="2826"/>
                </a:lnTo>
                <a:lnTo>
                  <a:pt x="4260" y="2837"/>
                </a:lnTo>
                <a:lnTo>
                  <a:pt x="4250" y="2857"/>
                </a:lnTo>
                <a:lnTo>
                  <a:pt x="2276" y="2364"/>
                </a:lnTo>
                <a:lnTo>
                  <a:pt x="4260" y="2863"/>
                </a:lnTo>
                <a:lnTo>
                  <a:pt x="4266" y="2863"/>
                </a:lnTo>
                <a:lnTo>
                  <a:pt x="4266" y="2868"/>
                </a:lnTo>
                <a:lnTo>
                  <a:pt x="4271" y="2873"/>
                </a:lnTo>
                <a:lnTo>
                  <a:pt x="4266" y="2873"/>
                </a:lnTo>
                <a:lnTo>
                  <a:pt x="4260" y="2863"/>
                </a:lnTo>
                <a:lnTo>
                  <a:pt x="2276" y="2364"/>
                </a:lnTo>
                <a:lnTo>
                  <a:pt x="4271" y="2665"/>
                </a:lnTo>
                <a:lnTo>
                  <a:pt x="4276" y="2665"/>
                </a:lnTo>
                <a:lnTo>
                  <a:pt x="4281" y="2655"/>
                </a:lnTo>
                <a:lnTo>
                  <a:pt x="4281" y="2660"/>
                </a:lnTo>
                <a:lnTo>
                  <a:pt x="4276" y="2665"/>
                </a:lnTo>
                <a:lnTo>
                  <a:pt x="4271" y="2665"/>
                </a:lnTo>
                <a:lnTo>
                  <a:pt x="2276" y="2364"/>
                </a:lnTo>
                <a:lnTo>
                  <a:pt x="4297" y="2915"/>
                </a:lnTo>
                <a:lnTo>
                  <a:pt x="4276" y="2894"/>
                </a:lnTo>
                <a:lnTo>
                  <a:pt x="4281" y="2899"/>
                </a:lnTo>
                <a:lnTo>
                  <a:pt x="4292" y="2889"/>
                </a:lnTo>
                <a:lnTo>
                  <a:pt x="4292" y="2883"/>
                </a:lnTo>
                <a:lnTo>
                  <a:pt x="4276" y="2894"/>
                </a:lnTo>
                <a:lnTo>
                  <a:pt x="4271" y="2878"/>
                </a:lnTo>
                <a:lnTo>
                  <a:pt x="4276" y="2878"/>
                </a:lnTo>
                <a:lnTo>
                  <a:pt x="4281" y="2878"/>
                </a:lnTo>
                <a:lnTo>
                  <a:pt x="4286" y="2873"/>
                </a:lnTo>
                <a:lnTo>
                  <a:pt x="4297" y="2889"/>
                </a:lnTo>
                <a:lnTo>
                  <a:pt x="4297" y="2915"/>
                </a:lnTo>
                <a:lnTo>
                  <a:pt x="2276" y="2364"/>
                </a:lnTo>
                <a:lnTo>
                  <a:pt x="4292" y="2764"/>
                </a:lnTo>
                <a:lnTo>
                  <a:pt x="4286" y="2769"/>
                </a:lnTo>
                <a:lnTo>
                  <a:pt x="4286" y="2764"/>
                </a:lnTo>
                <a:lnTo>
                  <a:pt x="4292" y="2764"/>
                </a:lnTo>
                <a:lnTo>
                  <a:pt x="2276" y="2364"/>
                </a:lnTo>
                <a:lnTo>
                  <a:pt x="4234" y="2509"/>
                </a:lnTo>
                <a:lnTo>
                  <a:pt x="4271" y="2515"/>
                </a:lnTo>
                <a:lnTo>
                  <a:pt x="4292" y="2515"/>
                </a:lnTo>
                <a:lnTo>
                  <a:pt x="4302" y="2515"/>
                </a:lnTo>
                <a:lnTo>
                  <a:pt x="4307" y="2520"/>
                </a:lnTo>
                <a:lnTo>
                  <a:pt x="4323" y="2520"/>
                </a:lnTo>
                <a:lnTo>
                  <a:pt x="4323" y="2535"/>
                </a:lnTo>
                <a:lnTo>
                  <a:pt x="4307" y="2535"/>
                </a:lnTo>
                <a:lnTo>
                  <a:pt x="4286" y="2535"/>
                </a:lnTo>
                <a:lnTo>
                  <a:pt x="4250" y="2535"/>
                </a:lnTo>
                <a:lnTo>
                  <a:pt x="4245" y="2541"/>
                </a:lnTo>
                <a:lnTo>
                  <a:pt x="4240" y="2541"/>
                </a:lnTo>
                <a:lnTo>
                  <a:pt x="4245" y="2530"/>
                </a:lnTo>
                <a:lnTo>
                  <a:pt x="4234" y="2530"/>
                </a:lnTo>
                <a:lnTo>
                  <a:pt x="4234" y="2525"/>
                </a:lnTo>
                <a:lnTo>
                  <a:pt x="4307" y="2520"/>
                </a:lnTo>
                <a:lnTo>
                  <a:pt x="4234" y="2520"/>
                </a:lnTo>
                <a:lnTo>
                  <a:pt x="4234" y="2509"/>
                </a:lnTo>
                <a:lnTo>
                  <a:pt x="2276" y="2364"/>
                </a:lnTo>
                <a:lnTo>
                  <a:pt x="4240" y="2582"/>
                </a:lnTo>
                <a:lnTo>
                  <a:pt x="4250" y="2587"/>
                </a:lnTo>
                <a:lnTo>
                  <a:pt x="4255" y="2593"/>
                </a:lnTo>
                <a:lnTo>
                  <a:pt x="4250" y="2587"/>
                </a:lnTo>
                <a:lnTo>
                  <a:pt x="4240" y="2587"/>
                </a:lnTo>
                <a:lnTo>
                  <a:pt x="4240" y="2582"/>
                </a:lnTo>
                <a:lnTo>
                  <a:pt x="2276" y="2364"/>
                </a:lnTo>
                <a:lnTo>
                  <a:pt x="4234" y="2582"/>
                </a:lnTo>
                <a:lnTo>
                  <a:pt x="4234" y="2587"/>
                </a:lnTo>
                <a:lnTo>
                  <a:pt x="4229" y="2587"/>
                </a:lnTo>
                <a:lnTo>
                  <a:pt x="4234" y="2582"/>
                </a:lnTo>
                <a:lnTo>
                  <a:pt x="2276" y="2364"/>
                </a:lnTo>
                <a:lnTo>
                  <a:pt x="4214" y="2374"/>
                </a:lnTo>
                <a:lnTo>
                  <a:pt x="4214" y="2380"/>
                </a:lnTo>
                <a:lnTo>
                  <a:pt x="4214" y="2385"/>
                </a:lnTo>
                <a:lnTo>
                  <a:pt x="4214" y="2380"/>
                </a:lnTo>
                <a:lnTo>
                  <a:pt x="4208" y="2380"/>
                </a:lnTo>
                <a:lnTo>
                  <a:pt x="4214" y="2374"/>
                </a:lnTo>
                <a:lnTo>
                  <a:pt x="2276" y="2364"/>
                </a:lnTo>
                <a:lnTo>
                  <a:pt x="4156" y="2639"/>
                </a:lnTo>
                <a:lnTo>
                  <a:pt x="4162" y="2644"/>
                </a:lnTo>
                <a:lnTo>
                  <a:pt x="4177" y="2650"/>
                </a:lnTo>
                <a:lnTo>
                  <a:pt x="4188" y="2655"/>
                </a:lnTo>
                <a:lnTo>
                  <a:pt x="4188" y="2650"/>
                </a:lnTo>
                <a:lnTo>
                  <a:pt x="4182" y="2634"/>
                </a:lnTo>
                <a:lnTo>
                  <a:pt x="4193" y="2613"/>
                </a:lnTo>
                <a:lnTo>
                  <a:pt x="4203" y="2603"/>
                </a:lnTo>
                <a:lnTo>
                  <a:pt x="4219" y="2598"/>
                </a:lnTo>
                <a:lnTo>
                  <a:pt x="4224" y="2608"/>
                </a:lnTo>
                <a:lnTo>
                  <a:pt x="4224" y="2618"/>
                </a:lnTo>
                <a:lnTo>
                  <a:pt x="4224" y="2624"/>
                </a:lnTo>
                <a:lnTo>
                  <a:pt x="4229" y="2629"/>
                </a:lnTo>
                <a:lnTo>
                  <a:pt x="4240" y="2629"/>
                </a:lnTo>
                <a:lnTo>
                  <a:pt x="4245" y="2618"/>
                </a:lnTo>
                <a:lnTo>
                  <a:pt x="4250" y="2608"/>
                </a:lnTo>
                <a:lnTo>
                  <a:pt x="4250" y="2603"/>
                </a:lnTo>
                <a:lnTo>
                  <a:pt x="4250" y="2598"/>
                </a:lnTo>
                <a:lnTo>
                  <a:pt x="4250" y="2603"/>
                </a:lnTo>
                <a:lnTo>
                  <a:pt x="4266" y="2582"/>
                </a:lnTo>
                <a:lnTo>
                  <a:pt x="4271" y="2567"/>
                </a:lnTo>
                <a:lnTo>
                  <a:pt x="4271" y="2561"/>
                </a:lnTo>
                <a:lnTo>
                  <a:pt x="4266" y="2561"/>
                </a:lnTo>
                <a:lnTo>
                  <a:pt x="4260" y="2567"/>
                </a:lnTo>
                <a:lnTo>
                  <a:pt x="4250" y="2572"/>
                </a:lnTo>
                <a:lnTo>
                  <a:pt x="4250" y="2567"/>
                </a:lnTo>
                <a:lnTo>
                  <a:pt x="4250" y="2556"/>
                </a:lnTo>
                <a:lnTo>
                  <a:pt x="4245" y="2561"/>
                </a:lnTo>
                <a:lnTo>
                  <a:pt x="4245" y="2551"/>
                </a:lnTo>
                <a:lnTo>
                  <a:pt x="4323" y="2546"/>
                </a:lnTo>
                <a:lnTo>
                  <a:pt x="4312" y="2598"/>
                </a:lnTo>
                <a:lnTo>
                  <a:pt x="4292" y="2644"/>
                </a:lnTo>
                <a:lnTo>
                  <a:pt x="4281" y="2650"/>
                </a:lnTo>
                <a:lnTo>
                  <a:pt x="4286" y="2639"/>
                </a:lnTo>
                <a:lnTo>
                  <a:pt x="4286" y="2634"/>
                </a:lnTo>
                <a:lnTo>
                  <a:pt x="4286" y="2618"/>
                </a:lnTo>
                <a:lnTo>
                  <a:pt x="4281" y="2608"/>
                </a:lnTo>
                <a:lnTo>
                  <a:pt x="4271" y="2608"/>
                </a:lnTo>
                <a:lnTo>
                  <a:pt x="4271" y="2624"/>
                </a:lnTo>
                <a:lnTo>
                  <a:pt x="4276" y="2639"/>
                </a:lnTo>
                <a:lnTo>
                  <a:pt x="4276" y="2650"/>
                </a:lnTo>
                <a:lnTo>
                  <a:pt x="4271" y="2660"/>
                </a:lnTo>
                <a:lnTo>
                  <a:pt x="4260" y="2665"/>
                </a:lnTo>
                <a:lnTo>
                  <a:pt x="4219" y="2650"/>
                </a:lnTo>
                <a:lnTo>
                  <a:pt x="4214" y="2650"/>
                </a:lnTo>
                <a:lnTo>
                  <a:pt x="4208" y="2655"/>
                </a:lnTo>
                <a:lnTo>
                  <a:pt x="4214" y="2665"/>
                </a:lnTo>
                <a:lnTo>
                  <a:pt x="4219" y="2676"/>
                </a:lnTo>
                <a:lnTo>
                  <a:pt x="4219" y="2686"/>
                </a:lnTo>
                <a:lnTo>
                  <a:pt x="4219" y="2696"/>
                </a:lnTo>
                <a:lnTo>
                  <a:pt x="4208" y="2717"/>
                </a:lnTo>
                <a:lnTo>
                  <a:pt x="4203" y="2722"/>
                </a:lnTo>
                <a:lnTo>
                  <a:pt x="4203" y="2717"/>
                </a:lnTo>
                <a:lnTo>
                  <a:pt x="4198" y="2696"/>
                </a:lnTo>
                <a:lnTo>
                  <a:pt x="4193" y="2691"/>
                </a:lnTo>
                <a:lnTo>
                  <a:pt x="4188" y="2696"/>
                </a:lnTo>
                <a:lnTo>
                  <a:pt x="4177" y="2712"/>
                </a:lnTo>
                <a:lnTo>
                  <a:pt x="4177" y="2733"/>
                </a:lnTo>
                <a:lnTo>
                  <a:pt x="4172" y="2759"/>
                </a:lnTo>
                <a:lnTo>
                  <a:pt x="4172" y="2764"/>
                </a:lnTo>
                <a:lnTo>
                  <a:pt x="4177" y="2769"/>
                </a:lnTo>
                <a:lnTo>
                  <a:pt x="4182" y="2780"/>
                </a:lnTo>
                <a:lnTo>
                  <a:pt x="4172" y="2785"/>
                </a:lnTo>
                <a:lnTo>
                  <a:pt x="4162" y="2785"/>
                </a:lnTo>
                <a:lnTo>
                  <a:pt x="4151" y="2785"/>
                </a:lnTo>
                <a:lnTo>
                  <a:pt x="4141" y="2780"/>
                </a:lnTo>
                <a:lnTo>
                  <a:pt x="4130" y="2769"/>
                </a:lnTo>
                <a:lnTo>
                  <a:pt x="4125" y="2774"/>
                </a:lnTo>
                <a:lnTo>
                  <a:pt x="4115" y="2785"/>
                </a:lnTo>
                <a:lnTo>
                  <a:pt x="4104" y="2805"/>
                </a:lnTo>
                <a:lnTo>
                  <a:pt x="4089" y="2826"/>
                </a:lnTo>
                <a:lnTo>
                  <a:pt x="4068" y="2831"/>
                </a:lnTo>
                <a:lnTo>
                  <a:pt x="4058" y="2831"/>
                </a:lnTo>
                <a:lnTo>
                  <a:pt x="4058" y="2826"/>
                </a:lnTo>
                <a:lnTo>
                  <a:pt x="4063" y="2821"/>
                </a:lnTo>
                <a:lnTo>
                  <a:pt x="4073" y="2805"/>
                </a:lnTo>
                <a:lnTo>
                  <a:pt x="4073" y="2790"/>
                </a:lnTo>
                <a:lnTo>
                  <a:pt x="4063" y="2795"/>
                </a:lnTo>
                <a:lnTo>
                  <a:pt x="4053" y="2795"/>
                </a:lnTo>
                <a:lnTo>
                  <a:pt x="4042" y="2790"/>
                </a:lnTo>
                <a:lnTo>
                  <a:pt x="4037" y="2785"/>
                </a:lnTo>
                <a:lnTo>
                  <a:pt x="4037" y="2774"/>
                </a:lnTo>
                <a:lnTo>
                  <a:pt x="4047" y="2764"/>
                </a:lnTo>
                <a:lnTo>
                  <a:pt x="4063" y="2759"/>
                </a:lnTo>
                <a:lnTo>
                  <a:pt x="4099" y="2759"/>
                </a:lnTo>
                <a:lnTo>
                  <a:pt x="4110" y="2759"/>
                </a:lnTo>
                <a:lnTo>
                  <a:pt x="4115" y="2743"/>
                </a:lnTo>
                <a:lnTo>
                  <a:pt x="4110" y="2722"/>
                </a:lnTo>
                <a:lnTo>
                  <a:pt x="4115" y="2702"/>
                </a:lnTo>
                <a:lnTo>
                  <a:pt x="4120" y="2691"/>
                </a:lnTo>
                <a:lnTo>
                  <a:pt x="4115" y="2691"/>
                </a:lnTo>
                <a:lnTo>
                  <a:pt x="4089" y="2722"/>
                </a:lnTo>
                <a:lnTo>
                  <a:pt x="4079" y="2728"/>
                </a:lnTo>
                <a:lnTo>
                  <a:pt x="4073" y="2722"/>
                </a:lnTo>
                <a:lnTo>
                  <a:pt x="4068" y="2722"/>
                </a:lnTo>
                <a:lnTo>
                  <a:pt x="4058" y="2717"/>
                </a:lnTo>
                <a:lnTo>
                  <a:pt x="4063" y="2712"/>
                </a:lnTo>
                <a:lnTo>
                  <a:pt x="4089" y="2696"/>
                </a:lnTo>
                <a:lnTo>
                  <a:pt x="4099" y="2686"/>
                </a:lnTo>
                <a:lnTo>
                  <a:pt x="4099" y="2691"/>
                </a:lnTo>
                <a:lnTo>
                  <a:pt x="4104" y="2691"/>
                </a:lnTo>
                <a:lnTo>
                  <a:pt x="4115" y="2691"/>
                </a:lnTo>
                <a:lnTo>
                  <a:pt x="4141" y="2676"/>
                </a:lnTo>
                <a:lnTo>
                  <a:pt x="4156" y="2665"/>
                </a:lnTo>
                <a:lnTo>
                  <a:pt x="4151" y="2665"/>
                </a:lnTo>
                <a:lnTo>
                  <a:pt x="4063" y="2696"/>
                </a:lnTo>
                <a:lnTo>
                  <a:pt x="4027" y="2707"/>
                </a:lnTo>
                <a:lnTo>
                  <a:pt x="4042" y="2702"/>
                </a:lnTo>
                <a:lnTo>
                  <a:pt x="4047" y="2696"/>
                </a:lnTo>
                <a:lnTo>
                  <a:pt x="4037" y="2696"/>
                </a:lnTo>
                <a:lnTo>
                  <a:pt x="4042" y="2696"/>
                </a:lnTo>
                <a:lnTo>
                  <a:pt x="4068" y="2686"/>
                </a:lnTo>
                <a:lnTo>
                  <a:pt x="4125" y="2665"/>
                </a:lnTo>
                <a:lnTo>
                  <a:pt x="4130" y="2660"/>
                </a:lnTo>
                <a:lnTo>
                  <a:pt x="4136" y="2655"/>
                </a:lnTo>
                <a:lnTo>
                  <a:pt x="4141" y="2639"/>
                </a:lnTo>
                <a:lnTo>
                  <a:pt x="4151" y="2634"/>
                </a:lnTo>
                <a:lnTo>
                  <a:pt x="4151" y="2639"/>
                </a:lnTo>
                <a:lnTo>
                  <a:pt x="4156" y="2639"/>
                </a:lnTo>
                <a:lnTo>
                  <a:pt x="2276" y="2364"/>
                </a:lnTo>
                <a:lnTo>
                  <a:pt x="4146" y="2447"/>
                </a:lnTo>
                <a:lnTo>
                  <a:pt x="4151" y="2447"/>
                </a:lnTo>
                <a:lnTo>
                  <a:pt x="4141" y="2457"/>
                </a:lnTo>
                <a:lnTo>
                  <a:pt x="4146" y="2447"/>
                </a:lnTo>
                <a:lnTo>
                  <a:pt x="2276" y="2364"/>
                </a:lnTo>
                <a:lnTo>
                  <a:pt x="4125" y="2494"/>
                </a:lnTo>
                <a:lnTo>
                  <a:pt x="4130" y="2483"/>
                </a:lnTo>
                <a:lnTo>
                  <a:pt x="4125" y="2483"/>
                </a:lnTo>
                <a:lnTo>
                  <a:pt x="4130" y="2478"/>
                </a:lnTo>
                <a:lnTo>
                  <a:pt x="4136" y="2463"/>
                </a:lnTo>
                <a:lnTo>
                  <a:pt x="4136" y="2473"/>
                </a:lnTo>
                <a:lnTo>
                  <a:pt x="4141" y="2478"/>
                </a:lnTo>
                <a:lnTo>
                  <a:pt x="4146" y="2483"/>
                </a:lnTo>
                <a:lnTo>
                  <a:pt x="4141" y="2494"/>
                </a:lnTo>
                <a:lnTo>
                  <a:pt x="4120" y="2504"/>
                </a:lnTo>
                <a:lnTo>
                  <a:pt x="4125" y="2494"/>
                </a:lnTo>
                <a:lnTo>
                  <a:pt x="2276" y="2364"/>
                </a:lnTo>
                <a:lnTo>
                  <a:pt x="4125" y="2546"/>
                </a:lnTo>
                <a:lnTo>
                  <a:pt x="4125" y="2541"/>
                </a:lnTo>
                <a:lnTo>
                  <a:pt x="4136" y="2541"/>
                </a:lnTo>
                <a:lnTo>
                  <a:pt x="4146" y="2541"/>
                </a:lnTo>
                <a:lnTo>
                  <a:pt x="4151" y="2541"/>
                </a:lnTo>
                <a:lnTo>
                  <a:pt x="4136" y="2551"/>
                </a:lnTo>
                <a:lnTo>
                  <a:pt x="4125" y="2561"/>
                </a:lnTo>
                <a:lnTo>
                  <a:pt x="4115" y="2572"/>
                </a:lnTo>
                <a:lnTo>
                  <a:pt x="4104" y="2582"/>
                </a:lnTo>
                <a:lnTo>
                  <a:pt x="4099" y="2598"/>
                </a:lnTo>
                <a:lnTo>
                  <a:pt x="4058" y="2603"/>
                </a:lnTo>
                <a:lnTo>
                  <a:pt x="4063" y="2598"/>
                </a:lnTo>
                <a:lnTo>
                  <a:pt x="4063" y="2593"/>
                </a:lnTo>
                <a:lnTo>
                  <a:pt x="4047" y="2603"/>
                </a:lnTo>
                <a:lnTo>
                  <a:pt x="4037" y="2603"/>
                </a:lnTo>
                <a:lnTo>
                  <a:pt x="4037" y="2598"/>
                </a:lnTo>
                <a:lnTo>
                  <a:pt x="4037" y="2593"/>
                </a:lnTo>
                <a:lnTo>
                  <a:pt x="4047" y="2567"/>
                </a:lnTo>
                <a:lnTo>
                  <a:pt x="4032" y="2587"/>
                </a:lnTo>
                <a:lnTo>
                  <a:pt x="4032" y="2556"/>
                </a:lnTo>
                <a:lnTo>
                  <a:pt x="4027" y="2551"/>
                </a:lnTo>
                <a:lnTo>
                  <a:pt x="4037" y="2541"/>
                </a:lnTo>
                <a:lnTo>
                  <a:pt x="4047" y="2541"/>
                </a:lnTo>
                <a:lnTo>
                  <a:pt x="4063" y="2561"/>
                </a:lnTo>
                <a:lnTo>
                  <a:pt x="4089" y="2577"/>
                </a:lnTo>
                <a:lnTo>
                  <a:pt x="4104" y="2582"/>
                </a:lnTo>
                <a:lnTo>
                  <a:pt x="4115" y="2572"/>
                </a:lnTo>
                <a:lnTo>
                  <a:pt x="4125" y="2546"/>
                </a:lnTo>
                <a:lnTo>
                  <a:pt x="2276" y="2364"/>
                </a:lnTo>
                <a:lnTo>
                  <a:pt x="83" y="1237"/>
                </a:lnTo>
                <a:lnTo>
                  <a:pt x="89" y="1237"/>
                </a:lnTo>
                <a:lnTo>
                  <a:pt x="89" y="1231"/>
                </a:lnTo>
                <a:lnTo>
                  <a:pt x="83" y="1231"/>
                </a:lnTo>
                <a:lnTo>
                  <a:pt x="78" y="1237"/>
                </a:lnTo>
                <a:lnTo>
                  <a:pt x="83" y="1237"/>
                </a:lnTo>
                <a:lnTo>
                  <a:pt x="2276" y="2364"/>
                </a:lnTo>
                <a:lnTo>
                  <a:pt x="135" y="1299"/>
                </a:lnTo>
                <a:lnTo>
                  <a:pt x="140" y="1299"/>
                </a:lnTo>
                <a:lnTo>
                  <a:pt x="140" y="1294"/>
                </a:lnTo>
                <a:lnTo>
                  <a:pt x="135" y="1294"/>
                </a:lnTo>
                <a:lnTo>
                  <a:pt x="135" y="1299"/>
                </a:lnTo>
                <a:lnTo>
                  <a:pt x="130" y="1299"/>
                </a:lnTo>
                <a:lnTo>
                  <a:pt x="135" y="1299"/>
                </a:lnTo>
                <a:lnTo>
                  <a:pt x="2276" y="2364"/>
                </a:lnTo>
                <a:lnTo>
                  <a:pt x="26" y="1263"/>
                </a:lnTo>
                <a:lnTo>
                  <a:pt x="31" y="1257"/>
                </a:lnTo>
                <a:lnTo>
                  <a:pt x="26" y="1257"/>
                </a:lnTo>
                <a:lnTo>
                  <a:pt x="26" y="1263"/>
                </a:lnTo>
                <a:lnTo>
                  <a:pt x="2276" y="2364"/>
                </a:lnTo>
                <a:lnTo>
                  <a:pt x="140" y="1299"/>
                </a:lnTo>
                <a:lnTo>
                  <a:pt x="140" y="1304"/>
                </a:lnTo>
                <a:lnTo>
                  <a:pt x="146" y="1304"/>
                </a:lnTo>
                <a:lnTo>
                  <a:pt x="146" y="1299"/>
                </a:lnTo>
                <a:lnTo>
                  <a:pt x="146" y="1294"/>
                </a:lnTo>
                <a:lnTo>
                  <a:pt x="140" y="1294"/>
                </a:lnTo>
                <a:lnTo>
                  <a:pt x="140" y="1299"/>
                </a:lnTo>
                <a:lnTo>
                  <a:pt x="2276" y="2364"/>
                </a:lnTo>
                <a:lnTo>
                  <a:pt x="99" y="1263"/>
                </a:lnTo>
                <a:lnTo>
                  <a:pt x="109" y="1263"/>
                </a:lnTo>
                <a:lnTo>
                  <a:pt x="109" y="1257"/>
                </a:lnTo>
                <a:lnTo>
                  <a:pt x="99" y="1263"/>
                </a:lnTo>
                <a:lnTo>
                  <a:pt x="2276" y="2364"/>
                </a:lnTo>
                <a:lnTo>
                  <a:pt x="11" y="1013"/>
                </a:lnTo>
                <a:lnTo>
                  <a:pt x="5" y="1018"/>
                </a:lnTo>
                <a:lnTo>
                  <a:pt x="0" y="1018"/>
                </a:lnTo>
                <a:lnTo>
                  <a:pt x="5" y="1018"/>
                </a:lnTo>
                <a:lnTo>
                  <a:pt x="11" y="1013"/>
                </a:lnTo>
                <a:lnTo>
                  <a:pt x="2276" y="2364"/>
                </a:lnTo>
                <a:lnTo>
                  <a:pt x="0" y="915"/>
                </a:lnTo>
                <a:lnTo>
                  <a:pt x="0" y="920"/>
                </a:lnTo>
                <a:lnTo>
                  <a:pt x="89" y="816"/>
                </a:lnTo>
                <a:lnTo>
                  <a:pt x="130" y="769"/>
                </a:lnTo>
                <a:lnTo>
                  <a:pt x="0" y="915"/>
                </a:lnTo>
                <a:lnTo>
                  <a:pt x="2276" y="2364"/>
                </a:lnTo>
                <a:lnTo>
                  <a:pt x="83" y="774"/>
                </a:lnTo>
                <a:lnTo>
                  <a:pt x="94" y="774"/>
                </a:lnTo>
                <a:lnTo>
                  <a:pt x="99" y="769"/>
                </a:lnTo>
                <a:lnTo>
                  <a:pt x="89" y="769"/>
                </a:lnTo>
                <a:lnTo>
                  <a:pt x="83" y="774"/>
                </a:lnTo>
                <a:lnTo>
                  <a:pt x="83" y="774"/>
                </a:lnTo>
                <a:lnTo>
                  <a:pt x="2276" y="2364"/>
                </a:lnTo>
                <a:lnTo>
                  <a:pt x="125" y="764"/>
                </a:lnTo>
                <a:lnTo>
                  <a:pt x="120" y="764"/>
                </a:lnTo>
                <a:lnTo>
                  <a:pt x="114" y="769"/>
                </a:lnTo>
                <a:lnTo>
                  <a:pt x="120" y="769"/>
                </a:lnTo>
                <a:lnTo>
                  <a:pt x="125" y="764"/>
                </a:lnTo>
                <a:lnTo>
                  <a:pt x="2276" y="2364"/>
                </a:lnTo>
                <a:lnTo>
                  <a:pt x="5" y="411"/>
                </a:lnTo>
                <a:lnTo>
                  <a:pt x="11" y="416"/>
                </a:lnTo>
                <a:lnTo>
                  <a:pt x="11" y="421"/>
                </a:lnTo>
                <a:lnTo>
                  <a:pt x="11" y="405"/>
                </a:lnTo>
                <a:lnTo>
                  <a:pt x="11" y="411"/>
                </a:lnTo>
                <a:lnTo>
                  <a:pt x="11" y="416"/>
                </a:lnTo>
                <a:lnTo>
                  <a:pt x="11" y="405"/>
                </a:lnTo>
                <a:lnTo>
                  <a:pt x="11" y="395"/>
                </a:lnTo>
                <a:lnTo>
                  <a:pt x="11" y="400"/>
                </a:lnTo>
                <a:lnTo>
                  <a:pt x="11" y="395"/>
                </a:lnTo>
                <a:lnTo>
                  <a:pt x="11" y="385"/>
                </a:lnTo>
                <a:lnTo>
                  <a:pt x="5" y="385"/>
                </a:lnTo>
                <a:lnTo>
                  <a:pt x="5" y="379"/>
                </a:lnTo>
                <a:lnTo>
                  <a:pt x="0" y="369"/>
                </a:lnTo>
                <a:lnTo>
                  <a:pt x="0" y="374"/>
                </a:lnTo>
                <a:lnTo>
                  <a:pt x="0" y="400"/>
                </a:lnTo>
                <a:lnTo>
                  <a:pt x="0" y="405"/>
                </a:lnTo>
                <a:lnTo>
                  <a:pt x="0" y="411"/>
                </a:lnTo>
                <a:lnTo>
                  <a:pt x="5" y="411"/>
                </a:lnTo>
                <a:lnTo>
                  <a:pt x="2276" y="2364"/>
                </a:lnTo>
                <a:lnTo>
                  <a:pt x="3065" y="977"/>
                </a:lnTo>
                <a:lnTo>
                  <a:pt x="3071" y="972"/>
                </a:lnTo>
                <a:lnTo>
                  <a:pt x="3071" y="961"/>
                </a:lnTo>
                <a:lnTo>
                  <a:pt x="3065" y="972"/>
                </a:lnTo>
                <a:lnTo>
                  <a:pt x="3065" y="977"/>
                </a:lnTo>
                <a:lnTo>
                  <a:pt x="2276" y="2364"/>
                </a:lnTo>
                <a:lnTo>
                  <a:pt x="229" y="1138"/>
                </a:lnTo>
                <a:lnTo>
                  <a:pt x="234" y="1138"/>
                </a:lnTo>
                <a:lnTo>
                  <a:pt x="234" y="1133"/>
                </a:lnTo>
                <a:lnTo>
                  <a:pt x="224" y="1138"/>
                </a:lnTo>
                <a:lnTo>
                  <a:pt x="229" y="1138"/>
                </a:lnTo>
                <a:lnTo>
                  <a:pt x="2276" y="2364"/>
                </a:lnTo>
                <a:lnTo>
                  <a:pt x="146" y="1330"/>
                </a:lnTo>
                <a:lnTo>
                  <a:pt x="265" y="1247"/>
                </a:lnTo>
                <a:lnTo>
                  <a:pt x="270" y="1247"/>
                </a:lnTo>
                <a:lnTo>
                  <a:pt x="276" y="1242"/>
                </a:lnTo>
                <a:lnTo>
                  <a:pt x="348" y="1190"/>
                </a:lnTo>
                <a:lnTo>
                  <a:pt x="353" y="1190"/>
                </a:lnTo>
                <a:lnTo>
                  <a:pt x="348" y="1190"/>
                </a:lnTo>
                <a:lnTo>
                  <a:pt x="353" y="1190"/>
                </a:lnTo>
                <a:lnTo>
                  <a:pt x="359" y="1185"/>
                </a:lnTo>
                <a:lnTo>
                  <a:pt x="442" y="1122"/>
                </a:lnTo>
                <a:lnTo>
                  <a:pt x="437" y="1122"/>
                </a:lnTo>
                <a:lnTo>
                  <a:pt x="437" y="1128"/>
                </a:lnTo>
                <a:lnTo>
                  <a:pt x="442" y="1122"/>
                </a:lnTo>
                <a:lnTo>
                  <a:pt x="447" y="1117"/>
                </a:lnTo>
                <a:lnTo>
                  <a:pt x="515" y="1096"/>
                </a:lnTo>
                <a:lnTo>
                  <a:pt x="515" y="1102"/>
                </a:lnTo>
                <a:lnTo>
                  <a:pt x="520" y="1096"/>
                </a:lnTo>
                <a:lnTo>
                  <a:pt x="525" y="1096"/>
                </a:lnTo>
                <a:lnTo>
                  <a:pt x="541" y="1091"/>
                </a:lnTo>
                <a:lnTo>
                  <a:pt x="546" y="1091"/>
                </a:lnTo>
                <a:lnTo>
                  <a:pt x="546" y="1096"/>
                </a:lnTo>
                <a:lnTo>
                  <a:pt x="504" y="1128"/>
                </a:lnTo>
                <a:lnTo>
                  <a:pt x="499" y="1133"/>
                </a:lnTo>
                <a:lnTo>
                  <a:pt x="478" y="1159"/>
                </a:lnTo>
                <a:lnTo>
                  <a:pt x="468" y="1174"/>
                </a:lnTo>
                <a:lnTo>
                  <a:pt x="489" y="1159"/>
                </a:lnTo>
                <a:lnTo>
                  <a:pt x="520" y="1133"/>
                </a:lnTo>
                <a:lnTo>
                  <a:pt x="525" y="1128"/>
                </a:lnTo>
                <a:lnTo>
                  <a:pt x="525" y="1133"/>
                </a:lnTo>
                <a:lnTo>
                  <a:pt x="468" y="1211"/>
                </a:lnTo>
                <a:lnTo>
                  <a:pt x="468" y="1216"/>
                </a:lnTo>
                <a:lnTo>
                  <a:pt x="463" y="1216"/>
                </a:lnTo>
                <a:lnTo>
                  <a:pt x="457" y="1221"/>
                </a:lnTo>
                <a:lnTo>
                  <a:pt x="421" y="1268"/>
                </a:lnTo>
                <a:lnTo>
                  <a:pt x="442" y="1257"/>
                </a:lnTo>
                <a:lnTo>
                  <a:pt x="509" y="1216"/>
                </a:lnTo>
                <a:lnTo>
                  <a:pt x="515" y="1216"/>
                </a:lnTo>
                <a:lnTo>
                  <a:pt x="520" y="1216"/>
                </a:lnTo>
                <a:lnTo>
                  <a:pt x="525" y="1211"/>
                </a:lnTo>
                <a:lnTo>
                  <a:pt x="530" y="1211"/>
                </a:lnTo>
                <a:lnTo>
                  <a:pt x="530" y="1205"/>
                </a:lnTo>
                <a:lnTo>
                  <a:pt x="530" y="1200"/>
                </a:lnTo>
                <a:lnTo>
                  <a:pt x="535" y="1205"/>
                </a:lnTo>
                <a:lnTo>
                  <a:pt x="530" y="1200"/>
                </a:lnTo>
                <a:lnTo>
                  <a:pt x="535" y="1200"/>
                </a:lnTo>
                <a:lnTo>
                  <a:pt x="535" y="1195"/>
                </a:lnTo>
                <a:lnTo>
                  <a:pt x="535" y="1185"/>
                </a:lnTo>
                <a:lnTo>
                  <a:pt x="525" y="1190"/>
                </a:lnTo>
                <a:lnTo>
                  <a:pt x="520" y="1190"/>
                </a:lnTo>
                <a:lnTo>
                  <a:pt x="515" y="1190"/>
                </a:lnTo>
                <a:lnTo>
                  <a:pt x="509" y="1190"/>
                </a:lnTo>
                <a:lnTo>
                  <a:pt x="504" y="1190"/>
                </a:lnTo>
                <a:lnTo>
                  <a:pt x="504" y="1195"/>
                </a:lnTo>
                <a:lnTo>
                  <a:pt x="520" y="1164"/>
                </a:lnTo>
                <a:lnTo>
                  <a:pt x="541" y="1133"/>
                </a:lnTo>
                <a:lnTo>
                  <a:pt x="546" y="1128"/>
                </a:lnTo>
                <a:lnTo>
                  <a:pt x="556" y="1133"/>
                </a:lnTo>
                <a:lnTo>
                  <a:pt x="551" y="1138"/>
                </a:lnTo>
                <a:lnTo>
                  <a:pt x="556" y="1138"/>
                </a:lnTo>
                <a:lnTo>
                  <a:pt x="561" y="1138"/>
                </a:lnTo>
                <a:lnTo>
                  <a:pt x="577" y="1138"/>
                </a:lnTo>
                <a:lnTo>
                  <a:pt x="582" y="1138"/>
                </a:lnTo>
                <a:lnTo>
                  <a:pt x="598" y="1133"/>
                </a:lnTo>
                <a:lnTo>
                  <a:pt x="613" y="1128"/>
                </a:lnTo>
                <a:lnTo>
                  <a:pt x="624" y="1112"/>
                </a:lnTo>
                <a:lnTo>
                  <a:pt x="702" y="1081"/>
                </a:lnTo>
                <a:lnTo>
                  <a:pt x="743" y="1055"/>
                </a:lnTo>
                <a:lnTo>
                  <a:pt x="759" y="1039"/>
                </a:lnTo>
                <a:lnTo>
                  <a:pt x="774" y="1018"/>
                </a:lnTo>
                <a:lnTo>
                  <a:pt x="779" y="987"/>
                </a:lnTo>
                <a:lnTo>
                  <a:pt x="785" y="946"/>
                </a:lnTo>
                <a:lnTo>
                  <a:pt x="790" y="946"/>
                </a:lnTo>
                <a:lnTo>
                  <a:pt x="790" y="940"/>
                </a:lnTo>
                <a:lnTo>
                  <a:pt x="795" y="940"/>
                </a:lnTo>
                <a:lnTo>
                  <a:pt x="795" y="935"/>
                </a:lnTo>
                <a:lnTo>
                  <a:pt x="800" y="935"/>
                </a:lnTo>
                <a:lnTo>
                  <a:pt x="800" y="925"/>
                </a:lnTo>
                <a:lnTo>
                  <a:pt x="795" y="920"/>
                </a:lnTo>
                <a:lnTo>
                  <a:pt x="790" y="920"/>
                </a:lnTo>
                <a:lnTo>
                  <a:pt x="785" y="920"/>
                </a:lnTo>
                <a:lnTo>
                  <a:pt x="790" y="904"/>
                </a:lnTo>
                <a:lnTo>
                  <a:pt x="795" y="899"/>
                </a:lnTo>
                <a:lnTo>
                  <a:pt x="790" y="904"/>
                </a:lnTo>
                <a:lnTo>
                  <a:pt x="790" y="878"/>
                </a:lnTo>
                <a:lnTo>
                  <a:pt x="790" y="852"/>
                </a:lnTo>
                <a:lnTo>
                  <a:pt x="795" y="811"/>
                </a:lnTo>
                <a:lnTo>
                  <a:pt x="795" y="764"/>
                </a:lnTo>
                <a:lnTo>
                  <a:pt x="795" y="759"/>
                </a:lnTo>
                <a:lnTo>
                  <a:pt x="795" y="753"/>
                </a:lnTo>
                <a:lnTo>
                  <a:pt x="800" y="753"/>
                </a:lnTo>
                <a:lnTo>
                  <a:pt x="795" y="753"/>
                </a:lnTo>
                <a:lnTo>
                  <a:pt x="795" y="733"/>
                </a:lnTo>
                <a:lnTo>
                  <a:pt x="800" y="733"/>
                </a:lnTo>
                <a:lnTo>
                  <a:pt x="805" y="733"/>
                </a:lnTo>
                <a:lnTo>
                  <a:pt x="805" y="738"/>
                </a:lnTo>
                <a:lnTo>
                  <a:pt x="805" y="733"/>
                </a:lnTo>
                <a:lnTo>
                  <a:pt x="805" y="738"/>
                </a:lnTo>
                <a:lnTo>
                  <a:pt x="811" y="733"/>
                </a:lnTo>
                <a:lnTo>
                  <a:pt x="816" y="733"/>
                </a:lnTo>
                <a:lnTo>
                  <a:pt x="816" y="727"/>
                </a:lnTo>
                <a:lnTo>
                  <a:pt x="811" y="727"/>
                </a:lnTo>
                <a:lnTo>
                  <a:pt x="811" y="722"/>
                </a:lnTo>
                <a:lnTo>
                  <a:pt x="800" y="722"/>
                </a:lnTo>
                <a:lnTo>
                  <a:pt x="795" y="727"/>
                </a:lnTo>
                <a:lnTo>
                  <a:pt x="800" y="727"/>
                </a:lnTo>
                <a:lnTo>
                  <a:pt x="795" y="727"/>
                </a:lnTo>
                <a:lnTo>
                  <a:pt x="800" y="727"/>
                </a:lnTo>
                <a:lnTo>
                  <a:pt x="795" y="733"/>
                </a:lnTo>
                <a:lnTo>
                  <a:pt x="795" y="707"/>
                </a:lnTo>
                <a:lnTo>
                  <a:pt x="800" y="707"/>
                </a:lnTo>
                <a:lnTo>
                  <a:pt x="795" y="707"/>
                </a:lnTo>
                <a:lnTo>
                  <a:pt x="790" y="634"/>
                </a:lnTo>
                <a:lnTo>
                  <a:pt x="800" y="629"/>
                </a:lnTo>
                <a:lnTo>
                  <a:pt x="800" y="624"/>
                </a:lnTo>
                <a:lnTo>
                  <a:pt x="795" y="629"/>
                </a:lnTo>
                <a:lnTo>
                  <a:pt x="795" y="624"/>
                </a:lnTo>
                <a:lnTo>
                  <a:pt x="790" y="624"/>
                </a:lnTo>
                <a:lnTo>
                  <a:pt x="790" y="618"/>
                </a:lnTo>
                <a:lnTo>
                  <a:pt x="795" y="613"/>
                </a:lnTo>
                <a:lnTo>
                  <a:pt x="790" y="613"/>
                </a:lnTo>
                <a:lnTo>
                  <a:pt x="785" y="582"/>
                </a:lnTo>
                <a:lnTo>
                  <a:pt x="790" y="577"/>
                </a:lnTo>
                <a:lnTo>
                  <a:pt x="790" y="572"/>
                </a:lnTo>
                <a:lnTo>
                  <a:pt x="785" y="572"/>
                </a:lnTo>
                <a:lnTo>
                  <a:pt x="774" y="504"/>
                </a:lnTo>
                <a:lnTo>
                  <a:pt x="774" y="499"/>
                </a:lnTo>
                <a:lnTo>
                  <a:pt x="790" y="499"/>
                </a:lnTo>
                <a:lnTo>
                  <a:pt x="800" y="489"/>
                </a:lnTo>
                <a:lnTo>
                  <a:pt x="795" y="489"/>
                </a:lnTo>
                <a:lnTo>
                  <a:pt x="774" y="499"/>
                </a:lnTo>
                <a:lnTo>
                  <a:pt x="764" y="447"/>
                </a:lnTo>
                <a:lnTo>
                  <a:pt x="759" y="379"/>
                </a:lnTo>
                <a:lnTo>
                  <a:pt x="748" y="317"/>
                </a:lnTo>
                <a:lnTo>
                  <a:pt x="733" y="244"/>
                </a:lnTo>
                <a:lnTo>
                  <a:pt x="717" y="172"/>
                </a:lnTo>
                <a:lnTo>
                  <a:pt x="733" y="255"/>
                </a:lnTo>
                <a:lnTo>
                  <a:pt x="743" y="353"/>
                </a:lnTo>
                <a:lnTo>
                  <a:pt x="722" y="229"/>
                </a:lnTo>
                <a:lnTo>
                  <a:pt x="686" y="94"/>
                </a:lnTo>
                <a:lnTo>
                  <a:pt x="707" y="187"/>
                </a:lnTo>
                <a:lnTo>
                  <a:pt x="748" y="385"/>
                </a:lnTo>
                <a:lnTo>
                  <a:pt x="748" y="411"/>
                </a:lnTo>
                <a:lnTo>
                  <a:pt x="754" y="437"/>
                </a:lnTo>
                <a:lnTo>
                  <a:pt x="728" y="343"/>
                </a:lnTo>
                <a:lnTo>
                  <a:pt x="702" y="229"/>
                </a:lnTo>
                <a:lnTo>
                  <a:pt x="660" y="114"/>
                </a:lnTo>
                <a:lnTo>
                  <a:pt x="603" y="0"/>
                </a:lnTo>
                <a:lnTo>
                  <a:pt x="650" y="114"/>
                </a:lnTo>
                <a:lnTo>
                  <a:pt x="702" y="255"/>
                </a:lnTo>
                <a:lnTo>
                  <a:pt x="722" y="338"/>
                </a:lnTo>
                <a:lnTo>
                  <a:pt x="738" y="421"/>
                </a:lnTo>
                <a:lnTo>
                  <a:pt x="748" y="504"/>
                </a:lnTo>
                <a:lnTo>
                  <a:pt x="754" y="592"/>
                </a:lnTo>
                <a:lnTo>
                  <a:pt x="748" y="598"/>
                </a:lnTo>
                <a:lnTo>
                  <a:pt x="754" y="598"/>
                </a:lnTo>
                <a:lnTo>
                  <a:pt x="754" y="650"/>
                </a:lnTo>
                <a:lnTo>
                  <a:pt x="748" y="618"/>
                </a:lnTo>
                <a:lnTo>
                  <a:pt x="738" y="509"/>
                </a:lnTo>
                <a:lnTo>
                  <a:pt x="738" y="546"/>
                </a:lnTo>
                <a:lnTo>
                  <a:pt x="728" y="551"/>
                </a:lnTo>
                <a:lnTo>
                  <a:pt x="660" y="327"/>
                </a:lnTo>
                <a:lnTo>
                  <a:pt x="650" y="244"/>
                </a:lnTo>
                <a:lnTo>
                  <a:pt x="634" y="161"/>
                </a:lnTo>
                <a:lnTo>
                  <a:pt x="613" y="78"/>
                </a:lnTo>
                <a:lnTo>
                  <a:pt x="582" y="0"/>
                </a:lnTo>
                <a:lnTo>
                  <a:pt x="561" y="0"/>
                </a:lnTo>
                <a:lnTo>
                  <a:pt x="582" y="57"/>
                </a:lnTo>
                <a:lnTo>
                  <a:pt x="603" y="135"/>
                </a:lnTo>
                <a:lnTo>
                  <a:pt x="624" y="218"/>
                </a:lnTo>
                <a:lnTo>
                  <a:pt x="629" y="218"/>
                </a:lnTo>
                <a:lnTo>
                  <a:pt x="644" y="286"/>
                </a:lnTo>
                <a:lnTo>
                  <a:pt x="660" y="364"/>
                </a:lnTo>
                <a:lnTo>
                  <a:pt x="676" y="452"/>
                </a:lnTo>
                <a:lnTo>
                  <a:pt x="655" y="379"/>
                </a:lnTo>
                <a:lnTo>
                  <a:pt x="639" y="327"/>
                </a:lnTo>
                <a:lnTo>
                  <a:pt x="624" y="281"/>
                </a:lnTo>
                <a:lnTo>
                  <a:pt x="639" y="296"/>
                </a:lnTo>
                <a:lnTo>
                  <a:pt x="629" y="270"/>
                </a:lnTo>
                <a:lnTo>
                  <a:pt x="618" y="255"/>
                </a:lnTo>
                <a:lnTo>
                  <a:pt x="613" y="250"/>
                </a:lnTo>
                <a:lnTo>
                  <a:pt x="618" y="239"/>
                </a:lnTo>
                <a:lnTo>
                  <a:pt x="608" y="213"/>
                </a:lnTo>
                <a:lnTo>
                  <a:pt x="624" y="218"/>
                </a:lnTo>
                <a:lnTo>
                  <a:pt x="572" y="99"/>
                </a:lnTo>
                <a:lnTo>
                  <a:pt x="520" y="0"/>
                </a:lnTo>
                <a:lnTo>
                  <a:pt x="0" y="0"/>
                </a:lnTo>
                <a:lnTo>
                  <a:pt x="0" y="312"/>
                </a:lnTo>
                <a:lnTo>
                  <a:pt x="16" y="302"/>
                </a:lnTo>
                <a:lnTo>
                  <a:pt x="37" y="302"/>
                </a:lnTo>
                <a:lnTo>
                  <a:pt x="89" y="302"/>
                </a:lnTo>
                <a:lnTo>
                  <a:pt x="114" y="317"/>
                </a:lnTo>
                <a:lnTo>
                  <a:pt x="151" y="338"/>
                </a:lnTo>
                <a:lnTo>
                  <a:pt x="192" y="374"/>
                </a:lnTo>
                <a:lnTo>
                  <a:pt x="229" y="416"/>
                </a:lnTo>
                <a:lnTo>
                  <a:pt x="255" y="463"/>
                </a:lnTo>
                <a:lnTo>
                  <a:pt x="276" y="509"/>
                </a:lnTo>
                <a:lnTo>
                  <a:pt x="265" y="520"/>
                </a:lnTo>
                <a:lnTo>
                  <a:pt x="250" y="473"/>
                </a:lnTo>
                <a:lnTo>
                  <a:pt x="229" y="437"/>
                </a:lnTo>
                <a:lnTo>
                  <a:pt x="208" y="405"/>
                </a:lnTo>
                <a:lnTo>
                  <a:pt x="182" y="379"/>
                </a:lnTo>
                <a:lnTo>
                  <a:pt x="140" y="343"/>
                </a:lnTo>
                <a:lnTo>
                  <a:pt x="99" y="322"/>
                </a:lnTo>
                <a:lnTo>
                  <a:pt x="63" y="312"/>
                </a:lnTo>
                <a:lnTo>
                  <a:pt x="31" y="312"/>
                </a:lnTo>
                <a:lnTo>
                  <a:pt x="0" y="317"/>
                </a:lnTo>
                <a:lnTo>
                  <a:pt x="47" y="317"/>
                </a:lnTo>
                <a:lnTo>
                  <a:pt x="89" y="327"/>
                </a:lnTo>
                <a:lnTo>
                  <a:pt x="125" y="343"/>
                </a:lnTo>
                <a:lnTo>
                  <a:pt x="161" y="369"/>
                </a:lnTo>
                <a:lnTo>
                  <a:pt x="192" y="400"/>
                </a:lnTo>
                <a:lnTo>
                  <a:pt x="218" y="437"/>
                </a:lnTo>
                <a:lnTo>
                  <a:pt x="239" y="483"/>
                </a:lnTo>
                <a:lnTo>
                  <a:pt x="260" y="525"/>
                </a:lnTo>
                <a:lnTo>
                  <a:pt x="213" y="592"/>
                </a:lnTo>
                <a:lnTo>
                  <a:pt x="177" y="644"/>
                </a:lnTo>
                <a:lnTo>
                  <a:pt x="172" y="650"/>
                </a:lnTo>
                <a:lnTo>
                  <a:pt x="192" y="634"/>
                </a:lnTo>
                <a:lnTo>
                  <a:pt x="218" y="613"/>
                </a:lnTo>
                <a:lnTo>
                  <a:pt x="224" y="608"/>
                </a:lnTo>
                <a:lnTo>
                  <a:pt x="224" y="613"/>
                </a:lnTo>
                <a:lnTo>
                  <a:pt x="187" y="665"/>
                </a:lnTo>
                <a:lnTo>
                  <a:pt x="135" y="722"/>
                </a:lnTo>
                <a:lnTo>
                  <a:pt x="130" y="717"/>
                </a:lnTo>
                <a:lnTo>
                  <a:pt x="135" y="717"/>
                </a:lnTo>
                <a:lnTo>
                  <a:pt x="130" y="717"/>
                </a:lnTo>
                <a:lnTo>
                  <a:pt x="130" y="712"/>
                </a:lnTo>
                <a:lnTo>
                  <a:pt x="125" y="712"/>
                </a:lnTo>
                <a:lnTo>
                  <a:pt x="120" y="712"/>
                </a:lnTo>
                <a:lnTo>
                  <a:pt x="114" y="712"/>
                </a:lnTo>
                <a:lnTo>
                  <a:pt x="109" y="712"/>
                </a:lnTo>
                <a:lnTo>
                  <a:pt x="104" y="712"/>
                </a:lnTo>
                <a:lnTo>
                  <a:pt x="104" y="717"/>
                </a:lnTo>
                <a:lnTo>
                  <a:pt x="104" y="722"/>
                </a:lnTo>
                <a:lnTo>
                  <a:pt x="99" y="722"/>
                </a:lnTo>
                <a:lnTo>
                  <a:pt x="104" y="727"/>
                </a:lnTo>
                <a:lnTo>
                  <a:pt x="99" y="727"/>
                </a:lnTo>
                <a:lnTo>
                  <a:pt x="104" y="727"/>
                </a:lnTo>
                <a:lnTo>
                  <a:pt x="99" y="733"/>
                </a:lnTo>
                <a:lnTo>
                  <a:pt x="104" y="733"/>
                </a:lnTo>
                <a:lnTo>
                  <a:pt x="99" y="738"/>
                </a:lnTo>
                <a:lnTo>
                  <a:pt x="104" y="738"/>
                </a:lnTo>
                <a:lnTo>
                  <a:pt x="109" y="738"/>
                </a:lnTo>
                <a:lnTo>
                  <a:pt x="109" y="743"/>
                </a:lnTo>
                <a:lnTo>
                  <a:pt x="109" y="738"/>
                </a:lnTo>
                <a:lnTo>
                  <a:pt x="109" y="743"/>
                </a:lnTo>
                <a:lnTo>
                  <a:pt x="114" y="738"/>
                </a:lnTo>
                <a:lnTo>
                  <a:pt x="114" y="743"/>
                </a:lnTo>
                <a:lnTo>
                  <a:pt x="114" y="738"/>
                </a:lnTo>
                <a:lnTo>
                  <a:pt x="114" y="743"/>
                </a:lnTo>
                <a:lnTo>
                  <a:pt x="109" y="748"/>
                </a:lnTo>
                <a:lnTo>
                  <a:pt x="114" y="743"/>
                </a:lnTo>
                <a:lnTo>
                  <a:pt x="120" y="743"/>
                </a:lnTo>
                <a:lnTo>
                  <a:pt x="120" y="738"/>
                </a:lnTo>
                <a:lnTo>
                  <a:pt x="125" y="738"/>
                </a:lnTo>
                <a:lnTo>
                  <a:pt x="130" y="738"/>
                </a:lnTo>
                <a:lnTo>
                  <a:pt x="130" y="733"/>
                </a:lnTo>
                <a:lnTo>
                  <a:pt x="135" y="727"/>
                </a:lnTo>
                <a:lnTo>
                  <a:pt x="192" y="676"/>
                </a:lnTo>
                <a:lnTo>
                  <a:pt x="239" y="629"/>
                </a:lnTo>
                <a:lnTo>
                  <a:pt x="244" y="618"/>
                </a:lnTo>
                <a:lnTo>
                  <a:pt x="239" y="613"/>
                </a:lnTo>
                <a:lnTo>
                  <a:pt x="234" y="613"/>
                </a:lnTo>
                <a:lnTo>
                  <a:pt x="239" y="608"/>
                </a:lnTo>
                <a:lnTo>
                  <a:pt x="260" y="592"/>
                </a:lnTo>
                <a:lnTo>
                  <a:pt x="255" y="613"/>
                </a:lnTo>
                <a:lnTo>
                  <a:pt x="255" y="618"/>
                </a:lnTo>
                <a:lnTo>
                  <a:pt x="255" y="639"/>
                </a:lnTo>
                <a:lnTo>
                  <a:pt x="244" y="639"/>
                </a:lnTo>
                <a:lnTo>
                  <a:pt x="239" y="639"/>
                </a:lnTo>
                <a:lnTo>
                  <a:pt x="239" y="650"/>
                </a:lnTo>
                <a:lnTo>
                  <a:pt x="239" y="665"/>
                </a:lnTo>
                <a:lnTo>
                  <a:pt x="0" y="956"/>
                </a:lnTo>
                <a:lnTo>
                  <a:pt x="0" y="977"/>
                </a:lnTo>
                <a:lnTo>
                  <a:pt x="5" y="966"/>
                </a:lnTo>
                <a:lnTo>
                  <a:pt x="31" y="961"/>
                </a:lnTo>
                <a:lnTo>
                  <a:pt x="0" y="998"/>
                </a:lnTo>
                <a:lnTo>
                  <a:pt x="31" y="961"/>
                </a:lnTo>
                <a:lnTo>
                  <a:pt x="57" y="956"/>
                </a:lnTo>
                <a:lnTo>
                  <a:pt x="63" y="961"/>
                </a:lnTo>
                <a:lnTo>
                  <a:pt x="63" y="956"/>
                </a:lnTo>
                <a:lnTo>
                  <a:pt x="68" y="951"/>
                </a:lnTo>
                <a:lnTo>
                  <a:pt x="89" y="946"/>
                </a:lnTo>
                <a:lnTo>
                  <a:pt x="0" y="1044"/>
                </a:lnTo>
                <a:lnTo>
                  <a:pt x="0" y="1268"/>
                </a:lnTo>
                <a:lnTo>
                  <a:pt x="78" y="1221"/>
                </a:lnTo>
                <a:lnTo>
                  <a:pt x="52" y="1247"/>
                </a:lnTo>
                <a:lnTo>
                  <a:pt x="47" y="1252"/>
                </a:lnTo>
                <a:lnTo>
                  <a:pt x="11" y="1289"/>
                </a:lnTo>
                <a:lnTo>
                  <a:pt x="5" y="1289"/>
                </a:lnTo>
                <a:lnTo>
                  <a:pt x="5" y="1294"/>
                </a:lnTo>
                <a:lnTo>
                  <a:pt x="5" y="1289"/>
                </a:lnTo>
                <a:lnTo>
                  <a:pt x="0" y="1299"/>
                </a:lnTo>
                <a:lnTo>
                  <a:pt x="47" y="1252"/>
                </a:lnTo>
                <a:lnTo>
                  <a:pt x="47" y="1257"/>
                </a:lnTo>
                <a:lnTo>
                  <a:pt x="47" y="1252"/>
                </a:lnTo>
                <a:lnTo>
                  <a:pt x="52" y="1252"/>
                </a:lnTo>
                <a:lnTo>
                  <a:pt x="63" y="1247"/>
                </a:lnTo>
                <a:lnTo>
                  <a:pt x="63" y="1242"/>
                </a:lnTo>
                <a:lnTo>
                  <a:pt x="57" y="1247"/>
                </a:lnTo>
                <a:lnTo>
                  <a:pt x="52" y="1247"/>
                </a:lnTo>
                <a:lnTo>
                  <a:pt x="83" y="1221"/>
                </a:lnTo>
                <a:lnTo>
                  <a:pt x="120" y="1200"/>
                </a:lnTo>
                <a:lnTo>
                  <a:pt x="78" y="1252"/>
                </a:lnTo>
                <a:lnTo>
                  <a:pt x="0" y="1304"/>
                </a:lnTo>
                <a:lnTo>
                  <a:pt x="0" y="1309"/>
                </a:lnTo>
                <a:lnTo>
                  <a:pt x="68" y="1263"/>
                </a:lnTo>
                <a:lnTo>
                  <a:pt x="0" y="1346"/>
                </a:lnTo>
                <a:lnTo>
                  <a:pt x="0" y="1351"/>
                </a:lnTo>
                <a:lnTo>
                  <a:pt x="73" y="1283"/>
                </a:lnTo>
                <a:lnTo>
                  <a:pt x="73" y="1278"/>
                </a:lnTo>
                <a:lnTo>
                  <a:pt x="73" y="1283"/>
                </a:lnTo>
                <a:lnTo>
                  <a:pt x="83" y="1278"/>
                </a:lnTo>
                <a:lnTo>
                  <a:pt x="78" y="1278"/>
                </a:lnTo>
                <a:lnTo>
                  <a:pt x="140" y="1221"/>
                </a:lnTo>
                <a:lnTo>
                  <a:pt x="114" y="1257"/>
                </a:lnTo>
                <a:lnTo>
                  <a:pt x="47" y="1315"/>
                </a:lnTo>
                <a:lnTo>
                  <a:pt x="0" y="1351"/>
                </a:lnTo>
                <a:lnTo>
                  <a:pt x="0" y="1387"/>
                </a:lnTo>
                <a:lnTo>
                  <a:pt x="73" y="1335"/>
                </a:lnTo>
                <a:lnTo>
                  <a:pt x="125" y="1294"/>
                </a:lnTo>
                <a:lnTo>
                  <a:pt x="78" y="1341"/>
                </a:lnTo>
                <a:lnTo>
                  <a:pt x="208" y="1226"/>
                </a:lnTo>
                <a:lnTo>
                  <a:pt x="166" y="1283"/>
                </a:lnTo>
                <a:lnTo>
                  <a:pt x="161" y="1283"/>
                </a:lnTo>
                <a:lnTo>
                  <a:pt x="161" y="1289"/>
                </a:lnTo>
                <a:lnTo>
                  <a:pt x="161" y="1294"/>
                </a:lnTo>
                <a:lnTo>
                  <a:pt x="156" y="1294"/>
                </a:lnTo>
                <a:lnTo>
                  <a:pt x="104" y="1330"/>
                </a:lnTo>
                <a:lnTo>
                  <a:pt x="99" y="1330"/>
                </a:lnTo>
                <a:lnTo>
                  <a:pt x="94" y="1335"/>
                </a:lnTo>
                <a:lnTo>
                  <a:pt x="89" y="1335"/>
                </a:lnTo>
                <a:lnTo>
                  <a:pt x="89" y="1341"/>
                </a:lnTo>
                <a:lnTo>
                  <a:pt x="57" y="1361"/>
                </a:lnTo>
                <a:lnTo>
                  <a:pt x="42" y="1372"/>
                </a:lnTo>
                <a:lnTo>
                  <a:pt x="37" y="1372"/>
                </a:lnTo>
                <a:lnTo>
                  <a:pt x="31" y="1372"/>
                </a:lnTo>
                <a:lnTo>
                  <a:pt x="21" y="1377"/>
                </a:lnTo>
                <a:lnTo>
                  <a:pt x="26" y="1377"/>
                </a:lnTo>
                <a:lnTo>
                  <a:pt x="21" y="1382"/>
                </a:lnTo>
                <a:lnTo>
                  <a:pt x="26" y="1382"/>
                </a:lnTo>
                <a:lnTo>
                  <a:pt x="21" y="1387"/>
                </a:lnTo>
                <a:lnTo>
                  <a:pt x="21" y="1382"/>
                </a:lnTo>
                <a:lnTo>
                  <a:pt x="16" y="1387"/>
                </a:lnTo>
                <a:lnTo>
                  <a:pt x="11" y="1387"/>
                </a:lnTo>
                <a:lnTo>
                  <a:pt x="5" y="1392"/>
                </a:lnTo>
                <a:lnTo>
                  <a:pt x="0" y="1398"/>
                </a:lnTo>
                <a:lnTo>
                  <a:pt x="0" y="1418"/>
                </a:lnTo>
                <a:lnTo>
                  <a:pt x="99" y="1361"/>
                </a:lnTo>
                <a:lnTo>
                  <a:pt x="99" y="1356"/>
                </a:lnTo>
                <a:lnTo>
                  <a:pt x="104" y="1356"/>
                </a:lnTo>
                <a:lnTo>
                  <a:pt x="120" y="1346"/>
                </a:lnTo>
                <a:lnTo>
                  <a:pt x="89" y="1392"/>
                </a:lnTo>
                <a:lnTo>
                  <a:pt x="83" y="1392"/>
                </a:lnTo>
                <a:lnTo>
                  <a:pt x="83" y="1398"/>
                </a:lnTo>
                <a:lnTo>
                  <a:pt x="5" y="1507"/>
                </a:lnTo>
                <a:lnTo>
                  <a:pt x="63" y="1429"/>
                </a:lnTo>
                <a:lnTo>
                  <a:pt x="68" y="1429"/>
                </a:lnTo>
                <a:lnTo>
                  <a:pt x="78" y="1424"/>
                </a:lnTo>
                <a:lnTo>
                  <a:pt x="78" y="1418"/>
                </a:lnTo>
                <a:lnTo>
                  <a:pt x="68" y="1424"/>
                </a:lnTo>
                <a:lnTo>
                  <a:pt x="83" y="1403"/>
                </a:lnTo>
                <a:lnTo>
                  <a:pt x="89" y="1403"/>
                </a:lnTo>
                <a:lnTo>
                  <a:pt x="94" y="1403"/>
                </a:lnTo>
                <a:lnTo>
                  <a:pt x="99" y="1398"/>
                </a:lnTo>
                <a:lnTo>
                  <a:pt x="99" y="1392"/>
                </a:lnTo>
                <a:lnTo>
                  <a:pt x="104" y="1392"/>
                </a:lnTo>
                <a:lnTo>
                  <a:pt x="99" y="1392"/>
                </a:lnTo>
                <a:lnTo>
                  <a:pt x="104" y="1392"/>
                </a:lnTo>
                <a:lnTo>
                  <a:pt x="99" y="1392"/>
                </a:lnTo>
                <a:lnTo>
                  <a:pt x="99" y="1387"/>
                </a:lnTo>
                <a:lnTo>
                  <a:pt x="94" y="1387"/>
                </a:lnTo>
                <a:lnTo>
                  <a:pt x="135" y="1341"/>
                </a:lnTo>
                <a:lnTo>
                  <a:pt x="135" y="1335"/>
                </a:lnTo>
                <a:lnTo>
                  <a:pt x="140" y="1335"/>
                </a:lnTo>
                <a:lnTo>
                  <a:pt x="146" y="1330"/>
                </a:lnTo>
                <a:lnTo>
                  <a:pt x="2276" y="2364"/>
                </a:lnTo>
                <a:lnTo>
                  <a:pt x="499" y="1205"/>
                </a:lnTo>
                <a:lnTo>
                  <a:pt x="483" y="1216"/>
                </a:lnTo>
                <a:lnTo>
                  <a:pt x="494" y="1211"/>
                </a:lnTo>
                <a:lnTo>
                  <a:pt x="499" y="1200"/>
                </a:lnTo>
                <a:lnTo>
                  <a:pt x="504" y="1205"/>
                </a:lnTo>
                <a:lnTo>
                  <a:pt x="499" y="1205"/>
                </a:lnTo>
                <a:lnTo>
                  <a:pt x="2276" y="2364"/>
                </a:lnTo>
                <a:lnTo>
                  <a:pt x="499" y="1200"/>
                </a:lnTo>
                <a:lnTo>
                  <a:pt x="504" y="1195"/>
                </a:lnTo>
                <a:lnTo>
                  <a:pt x="504" y="1200"/>
                </a:lnTo>
                <a:lnTo>
                  <a:pt x="499" y="1200"/>
                </a:lnTo>
                <a:lnTo>
                  <a:pt x="2276" y="2364"/>
                </a:lnTo>
                <a:lnTo>
                  <a:pt x="785" y="618"/>
                </a:lnTo>
                <a:lnTo>
                  <a:pt x="785" y="629"/>
                </a:lnTo>
                <a:lnTo>
                  <a:pt x="785" y="634"/>
                </a:lnTo>
                <a:lnTo>
                  <a:pt x="790" y="748"/>
                </a:lnTo>
                <a:lnTo>
                  <a:pt x="790" y="753"/>
                </a:lnTo>
                <a:lnTo>
                  <a:pt x="785" y="753"/>
                </a:lnTo>
                <a:lnTo>
                  <a:pt x="790" y="753"/>
                </a:lnTo>
                <a:lnTo>
                  <a:pt x="785" y="816"/>
                </a:lnTo>
                <a:lnTo>
                  <a:pt x="785" y="795"/>
                </a:lnTo>
                <a:lnTo>
                  <a:pt x="779" y="774"/>
                </a:lnTo>
                <a:lnTo>
                  <a:pt x="779" y="696"/>
                </a:lnTo>
                <a:lnTo>
                  <a:pt x="774" y="582"/>
                </a:lnTo>
                <a:lnTo>
                  <a:pt x="779" y="582"/>
                </a:lnTo>
                <a:lnTo>
                  <a:pt x="785" y="618"/>
                </a:lnTo>
                <a:lnTo>
                  <a:pt x="2276" y="2364"/>
                </a:lnTo>
                <a:lnTo>
                  <a:pt x="779" y="577"/>
                </a:lnTo>
                <a:lnTo>
                  <a:pt x="774" y="577"/>
                </a:lnTo>
                <a:lnTo>
                  <a:pt x="774" y="582"/>
                </a:lnTo>
                <a:lnTo>
                  <a:pt x="769" y="535"/>
                </a:lnTo>
                <a:lnTo>
                  <a:pt x="764" y="515"/>
                </a:lnTo>
                <a:lnTo>
                  <a:pt x="764" y="478"/>
                </a:lnTo>
                <a:lnTo>
                  <a:pt x="779" y="577"/>
                </a:lnTo>
                <a:lnTo>
                  <a:pt x="2276" y="2364"/>
                </a:lnTo>
                <a:lnTo>
                  <a:pt x="728" y="556"/>
                </a:lnTo>
                <a:lnTo>
                  <a:pt x="738" y="551"/>
                </a:lnTo>
                <a:lnTo>
                  <a:pt x="738" y="546"/>
                </a:lnTo>
                <a:lnTo>
                  <a:pt x="738" y="587"/>
                </a:lnTo>
                <a:lnTo>
                  <a:pt x="728" y="556"/>
                </a:lnTo>
                <a:lnTo>
                  <a:pt x="2276" y="2364"/>
                </a:lnTo>
                <a:lnTo>
                  <a:pt x="728" y="1013"/>
                </a:lnTo>
                <a:lnTo>
                  <a:pt x="728" y="1013"/>
                </a:lnTo>
                <a:lnTo>
                  <a:pt x="728" y="1018"/>
                </a:lnTo>
                <a:lnTo>
                  <a:pt x="728" y="1013"/>
                </a:lnTo>
                <a:lnTo>
                  <a:pt x="2276" y="2364"/>
                </a:lnTo>
                <a:lnTo>
                  <a:pt x="509" y="857"/>
                </a:lnTo>
                <a:lnTo>
                  <a:pt x="504" y="863"/>
                </a:lnTo>
                <a:lnTo>
                  <a:pt x="504" y="857"/>
                </a:lnTo>
                <a:lnTo>
                  <a:pt x="509" y="857"/>
                </a:lnTo>
                <a:lnTo>
                  <a:pt x="2276" y="2364"/>
                </a:lnTo>
                <a:lnTo>
                  <a:pt x="509" y="1065"/>
                </a:lnTo>
                <a:lnTo>
                  <a:pt x="520" y="1060"/>
                </a:lnTo>
                <a:lnTo>
                  <a:pt x="504" y="1070"/>
                </a:lnTo>
                <a:lnTo>
                  <a:pt x="509" y="1065"/>
                </a:lnTo>
                <a:lnTo>
                  <a:pt x="2276" y="2364"/>
                </a:lnTo>
                <a:lnTo>
                  <a:pt x="494" y="1076"/>
                </a:lnTo>
                <a:lnTo>
                  <a:pt x="520" y="1070"/>
                </a:lnTo>
                <a:lnTo>
                  <a:pt x="489" y="1081"/>
                </a:lnTo>
                <a:lnTo>
                  <a:pt x="494" y="1076"/>
                </a:lnTo>
                <a:lnTo>
                  <a:pt x="2276" y="2364"/>
                </a:lnTo>
                <a:lnTo>
                  <a:pt x="483" y="1086"/>
                </a:lnTo>
                <a:lnTo>
                  <a:pt x="546" y="1070"/>
                </a:lnTo>
                <a:lnTo>
                  <a:pt x="504" y="1091"/>
                </a:lnTo>
                <a:lnTo>
                  <a:pt x="546" y="1081"/>
                </a:lnTo>
                <a:lnTo>
                  <a:pt x="447" y="1117"/>
                </a:lnTo>
                <a:lnTo>
                  <a:pt x="483" y="1086"/>
                </a:lnTo>
                <a:lnTo>
                  <a:pt x="2276" y="2364"/>
                </a:lnTo>
                <a:lnTo>
                  <a:pt x="395" y="1112"/>
                </a:lnTo>
                <a:lnTo>
                  <a:pt x="400" y="1107"/>
                </a:lnTo>
                <a:lnTo>
                  <a:pt x="400" y="1112"/>
                </a:lnTo>
                <a:lnTo>
                  <a:pt x="400" y="1107"/>
                </a:lnTo>
                <a:lnTo>
                  <a:pt x="400" y="1112"/>
                </a:lnTo>
                <a:lnTo>
                  <a:pt x="395" y="1112"/>
                </a:lnTo>
                <a:lnTo>
                  <a:pt x="2276" y="2364"/>
                </a:lnTo>
                <a:lnTo>
                  <a:pt x="421" y="1044"/>
                </a:lnTo>
                <a:lnTo>
                  <a:pt x="416" y="1055"/>
                </a:lnTo>
                <a:lnTo>
                  <a:pt x="390" y="1070"/>
                </a:lnTo>
                <a:lnTo>
                  <a:pt x="421" y="1044"/>
                </a:lnTo>
                <a:lnTo>
                  <a:pt x="2276" y="2364"/>
                </a:lnTo>
                <a:lnTo>
                  <a:pt x="317" y="733"/>
                </a:lnTo>
                <a:lnTo>
                  <a:pt x="322" y="727"/>
                </a:lnTo>
                <a:lnTo>
                  <a:pt x="322" y="733"/>
                </a:lnTo>
                <a:lnTo>
                  <a:pt x="317" y="727"/>
                </a:lnTo>
                <a:lnTo>
                  <a:pt x="317" y="733"/>
                </a:lnTo>
                <a:lnTo>
                  <a:pt x="2276" y="2364"/>
                </a:lnTo>
                <a:lnTo>
                  <a:pt x="281" y="546"/>
                </a:lnTo>
                <a:lnTo>
                  <a:pt x="281" y="540"/>
                </a:lnTo>
                <a:lnTo>
                  <a:pt x="286" y="546"/>
                </a:lnTo>
                <a:lnTo>
                  <a:pt x="281" y="551"/>
                </a:lnTo>
                <a:lnTo>
                  <a:pt x="281" y="546"/>
                </a:lnTo>
                <a:lnTo>
                  <a:pt x="2276" y="2364"/>
                </a:lnTo>
                <a:lnTo>
                  <a:pt x="270" y="582"/>
                </a:lnTo>
                <a:lnTo>
                  <a:pt x="281" y="577"/>
                </a:lnTo>
                <a:lnTo>
                  <a:pt x="286" y="603"/>
                </a:lnTo>
                <a:lnTo>
                  <a:pt x="281" y="613"/>
                </a:lnTo>
                <a:lnTo>
                  <a:pt x="276" y="618"/>
                </a:lnTo>
                <a:lnTo>
                  <a:pt x="265" y="613"/>
                </a:lnTo>
                <a:lnTo>
                  <a:pt x="270" y="582"/>
                </a:lnTo>
                <a:lnTo>
                  <a:pt x="2276" y="2364"/>
                </a:lnTo>
                <a:lnTo>
                  <a:pt x="260" y="629"/>
                </a:lnTo>
                <a:lnTo>
                  <a:pt x="265" y="634"/>
                </a:lnTo>
                <a:lnTo>
                  <a:pt x="260" y="644"/>
                </a:lnTo>
                <a:lnTo>
                  <a:pt x="255" y="639"/>
                </a:lnTo>
                <a:lnTo>
                  <a:pt x="260" y="629"/>
                </a:lnTo>
                <a:lnTo>
                  <a:pt x="2276" y="2364"/>
                </a:lnTo>
                <a:lnTo>
                  <a:pt x="244" y="696"/>
                </a:lnTo>
                <a:lnTo>
                  <a:pt x="286" y="644"/>
                </a:lnTo>
                <a:lnTo>
                  <a:pt x="281" y="676"/>
                </a:lnTo>
                <a:lnTo>
                  <a:pt x="234" y="727"/>
                </a:lnTo>
                <a:lnTo>
                  <a:pt x="244" y="696"/>
                </a:lnTo>
                <a:lnTo>
                  <a:pt x="2276" y="2364"/>
                </a:lnTo>
                <a:lnTo>
                  <a:pt x="11" y="961"/>
                </a:lnTo>
                <a:lnTo>
                  <a:pt x="239" y="702"/>
                </a:lnTo>
                <a:lnTo>
                  <a:pt x="229" y="733"/>
                </a:lnTo>
                <a:lnTo>
                  <a:pt x="192" y="769"/>
                </a:lnTo>
                <a:lnTo>
                  <a:pt x="187" y="769"/>
                </a:lnTo>
                <a:lnTo>
                  <a:pt x="172" y="774"/>
                </a:lnTo>
                <a:lnTo>
                  <a:pt x="172" y="779"/>
                </a:lnTo>
                <a:lnTo>
                  <a:pt x="177" y="785"/>
                </a:lnTo>
                <a:lnTo>
                  <a:pt x="161" y="800"/>
                </a:lnTo>
                <a:lnTo>
                  <a:pt x="52" y="940"/>
                </a:lnTo>
                <a:lnTo>
                  <a:pt x="11" y="961"/>
                </a:lnTo>
                <a:lnTo>
                  <a:pt x="2276" y="2364"/>
                </a:lnTo>
                <a:lnTo>
                  <a:pt x="224" y="743"/>
                </a:lnTo>
                <a:lnTo>
                  <a:pt x="213" y="774"/>
                </a:lnTo>
                <a:lnTo>
                  <a:pt x="198" y="774"/>
                </a:lnTo>
                <a:lnTo>
                  <a:pt x="224" y="743"/>
                </a:lnTo>
                <a:lnTo>
                  <a:pt x="2276" y="2364"/>
                </a:lnTo>
                <a:lnTo>
                  <a:pt x="135" y="883"/>
                </a:lnTo>
                <a:lnTo>
                  <a:pt x="114" y="899"/>
                </a:lnTo>
                <a:lnTo>
                  <a:pt x="52" y="935"/>
                </a:lnTo>
                <a:lnTo>
                  <a:pt x="182" y="790"/>
                </a:lnTo>
                <a:lnTo>
                  <a:pt x="192" y="795"/>
                </a:lnTo>
                <a:lnTo>
                  <a:pt x="198" y="795"/>
                </a:lnTo>
                <a:lnTo>
                  <a:pt x="203" y="790"/>
                </a:lnTo>
                <a:lnTo>
                  <a:pt x="192" y="821"/>
                </a:lnTo>
                <a:lnTo>
                  <a:pt x="213" y="785"/>
                </a:lnTo>
                <a:lnTo>
                  <a:pt x="218" y="774"/>
                </a:lnTo>
                <a:lnTo>
                  <a:pt x="234" y="738"/>
                </a:lnTo>
                <a:lnTo>
                  <a:pt x="281" y="681"/>
                </a:lnTo>
                <a:lnTo>
                  <a:pt x="260" y="738"/>
                </a:lnTo>
                <a:lnTo>
                  <a:pt x="255" y="738"/>
                </a:lnTo>
                <a:lnTo>
                  <a:pt x="244" y="748"/>
                </a:lnTo>
                <a:lnTo>
                  <a:pt x="250" y="748"/>
                </a:lnTo>
                <a:lnTo>
                  <a:pt x="255" y="743"/>
                </a:lnTo>
                <a:lnTo>
                  <a:pt x="229" y="779"/>
                </a:lnTo>
                <a:lnTo>
                  <a:pt x="198" y="821"/>
                </a:lnTo>
                <a:lnTo>
                  <a:pt x="192" y="826"/>
                </a:lnTo>
                <a:lnTo>
                  <a:pt x="192" y="821"/>
                </a:lnTo>
                <a:lnTo>
                  <a:pt x="187" y="826"/>
                </a:lnTo>
                <a:lnTo>
                  <a:pt x="135" y="883"/>
                </a:lnTo>
                <a:lnTo>
                  <a:pt x="2276" y="2364"/>
                </a:lnTo>
                <a:lnTo>
                  <a:pt x="213" y="951"/>
                </a:lnTo>
                <a:lnTo>
                  <a:pt x="218" y="946"/>
                </a:lnTo>
                <a:lnTo>
                  <a:pt x="213" y="946"/>
                </a:lnTo>
                <a:lnTo>
                  <a:pt x="218" y="946"/>
                </a:lnTo>
                <a:lnTo>
                  <a:pt x="213" y="951"/>
                </a:lnTo>
                <a:lnTo>
                  <a:pt x="2276" y="2364"/>
                </a:lnTo>
                <a:lnTo>
                  <a:pt x="203" y="1174"/>
                </a:lnTo>
                <a:lnTo>
                  <a:pt x="198" y="1169"/>
                </a:lnTo>
                <a:lnTo>
                  <a:pt x="192" y="1169"/>
                </a:lnTo>
                <a:lnTo>
                  <a:pt x="192" y="1174"/>
                </a:lnTo>
                <a:lnTo>
                  <a:pt x="187" y="1174"/>
                </a:lnTo>
                <a:lnTo>
                  <a:pt x="187" y="1179"/>
                </a:lnTo>
                <a:lnTo>
                  <a:pt x="192" y="1179"/>
                </a:lnTo>
                <a:lnTo>
                  <a:pt x="198" y="1179"/>
                </a:lnTo>
                <a:lnTo>
                  <a:pt x="192" y="1185"/>
                </a:lnTo>
                <a:lnTo>
                  <a:pt x="172" y="1195"/>
                </a:lnTo>
                <a:lnTo>
                  <a:pt x="187" y="1185"/>
                </a:lnTo>
                <a:lnTo>
                  <a:pt x="146" y="1226"/>
                </a:lnTo>
                <a:lnTo>
                  <a:pt x="172" y="1195"/>
                </a:lnTo>
                <a:lnTo>
                  <a:pt x="229" y="1117"/>
                </a:lnTo>
                <a:lnTo>
                  <a:pt x="281" y="1076"/>
                </a:lnTo>
                <a:lnTo>
                  <a:pt x="333" y="1029"/>
                </a:lnTo>
                <a:lnTo>
                  <a:pt x="374" y="977"/>
                </a:lnTo>
                <a:lnTo>
                  <a:pt x="379" y="977"/>
                </a:lnTo>
                <a:lnTo>
                  <a:pt x="307" y="1060"/>
                </a:lnTo>
                <a:lnTo>
                  <a:pt x="239" y="1138"/>
                </a:lnTo>
                <a:lnTo>
                  <a:pt x="234" y="1138"/>
                </a:lnTo>
                <a:lnTo>
                  <a:pt x="213" y="1164"/>
                </a:lnTo>
                <a:lnTo>
                  <a:pt x="213" y="1159"/>
                </a:lnTo>
                <a:lnTo>
                  <a:pt x="203" y="1159"/>
                </a:lnTo>
                <a:lnTo>
                  <a:pt x="208" y="1164"/>
                </a:lnTo>
                <a:lnTo>
                  <a:pt x="213" y="1164"/>
                </a:lnTo>
                <a:lnTo>
                  <a:pt x="203" y="1174"/>
                </a:lnTo>
                <a:lnTo>
                  <a:pt x="2276" y="2364"/>
                </a:lnTo>
                <a:lnTo>
                  <a:pt x="270" y="1164"/>
                </a:lnTo>
                <a:lnTo>
                  <a:pt x="250" y="1205"/>
                </a:lnTo>
                <a:lnTo>
                  <a:pt x="244" y="1226"/>
                </a:lnTo>
                <a:lnTo>
                  <a:pt x="250" y="1221"/>
                </a:lnTo>
                <a:lnTo>
                  <a:pt x="255" y="1221"/>
                </a:lnTo>
                <a:lnTo>
                  <a:pt x="255" y="1216"/>
                </a:lnTo>
                <a:lnTo>
                  <a:pt x="255" y="1211"/>
                </a:lnTo>
                <a:lnTo>
                  <a:pt x="281" y="1179"/>
                </a:lnTo>
                <a:lnTo>
                  <a:pt x="343" y="1107"/>
                </a:lnTo>
                <a:lnTo>
                  <a:pt x="400" y="1081"/>
                </a:lnTo>
                <a:lnTo>
                  <a:pt x="364" y="1128"/>
                </a:lnTo>
                <a:lnTo>
                  <a:pt x="265" y="1211"/>
                </a:lnTo>
                <a:lnTo>
                  <a:pt x="182" y="1278"/>
                </a:lnTo>
                <a:lnTo>
                  <a:pt x="270" y="1164"/>
                </a:lnTo>
                <a:lnTo>
                  <a:pt x="2276" y="2364"/>
                </a:lnTo>
                <a:lnTo>
                  <a:pt x="327" y="1143"/>
                </a:lnTo>
                <a:lnTo>
                  <a:pt x="317" y="1148"/>
                </a:lnTo>
                <a:lnTo>
                  <a:pt x="322" y="1148"/>
                </a:lnTo>
                <a:lnTo>
                  <a:pt x="327" y="1153"/>
                </a:lnTo>
                <a:lnTo>
                  <a:pt x="333" y="1148"/>
                </a:lnTo>
                <a:lnTo>
                  <a:pt x="333" y="1143"/>
                </a:lnTo>
                <a:lnTo>
                  <a:pt x="327" y="1143"/>
                </a:lnTo>
                <a:lnTo>
                  <a:pt x="2276" y="2364"/>
                </a:lnTo>
                <a:lnTo>
                  <a:pt x="909" y="390"/>
                </a:lnTo>
                <a:lnTo>
                  <a:pt x="904" y="395"/>
                </a:lnTo>
                <a:lnTo>
                  <a:pt x="904" y="390"/>
                </a:lnTo>
                <a:lnTo>
                  <a:pt x="904" y="395"/>
                </a:lnTo>
                <a:lnTo>
                  <a:pt x="899" y="395"/>
                </a:lnTo>
                <a:lnTo>
                  <a:pt x="904" y="395"/>
                </a:lnTo>
                <a:lnTo>
                  <a:pt x="909" y="390"/>
                </a:lnTo>
                <a:lnTo>
                  <a:pt x="2276" y="2364"/>
                </a:lnTo>
                <a:lnTo>
                  <a:pt x="343" y="2213"/>
                </a:lnTo>
                <a:lnTo>
                  <a:pt x="338" y="2234"/>
                </a:lnTo>
                <a:lnTo>
                  <a:pt x="333" y="2234"/>
                </a:lnTo>
                <a:lnTo>
                  <a:pt x="333" y="2224"/>
                </a:lnTo>
                <a:lnTo>
                  <a:pt x="327" y="2244"/>
                </a:lnTo>
                <a:lnTo>
                  <a:pt x="338" y="2234"/>
                </a:lnTo>
                <a:lnTo>
                  <a:pt x="343" y="2213"/>
                </a:lnTo>
                <a:lnTo>
                  <a:pt x="2276" y="2364"/>
                </a:lnTo>
                <a:lnTo>
                  <a:pt x="364" y="1252"/>
                </a:lnTo>
                <a:lnTo>
                  <a:pt x="369" y="1252"/>
                </a:lnTo>
                <a:lnTo>
                  <a:pt x="369" y="1247"/>
                </a:lnTo>
                <a:lnTo>
                  <a:pt x="369" y="1242"/>
                </a:lnTo>
                <a:lnTo>
                  <a:pt x="364" y="1242"/>
                </a:lnTo>
                <a:lnTo>
                  <a:pt x="364" y="1237"/>
                </a:lnTo>
                <a:lnTo>
                  <a:pt x="353" y="1242"/>
                </a:lnTo>
                <a:lnTo>
                  <a:pt x="348" y="1247"/>
                </a:lnTo>
                <a:lnTo>
                  <a:pt x="348" y="1252"/>
                </a:lnTo>
                <a:lnTo>
                  <a:pt x="348" y="1247"/>
                </a:lnTo>
                <a:lnTo>
                  <a:pt x="348" y="1252"/>
                </a:lnTo>
                <a:lnTo>
                  <a:pt x="353" y="1252"/>
                </a:lnTo>
                <a:lnTo>
                  <a:pt x="348" y="1252"/>
                </a:lnTo>
                <a:lnTo>
                  <a:pt x="353" y="1252"/>
                </a:lnTo>
                <a:lnTo>
                  <a:pt x="359" y="1252"/>
                </a:lnTo>
                <a:lnTo>
                  <a:pt x="353" y="1252"/>
                </a:lnTo>
                <a:lnTo>
                  <a:pt x="359" y="1252"/>
                </a:lnTo>
                <a:lnTo>
                  <a:pt x="353" y="1252"/>
                </a:lnTo>
                <a:lnTo>
                  <a:pt x="359" y="1252"/>
                </a:lnTo>
                <a:lnTo>
                  <a:pt x="353" y="1257"/>
                </a:lnTo>
                <a:lnTo>
                  <a:pt x="359" y="1252"/>
                </a:lnTo>
                <a:lnTo>
                  <a:pt x="359" y="1257"/>
                </a:lnTo>
                <a:lnTo>
                  <a:pt x="364" y="1252"/>
                </a:lnTo>
                <a:lnTo>
                  <a:pt x="2276" y="2364"/>
                </a:lnTo>
                <a:lnTo>
                  <a:pt x="338" y="1382"/>
                </a:lnTo>
                <a:lnTo>
                  <a:pt x="333" y="1387"/>
                </a:lnTo>
                <a:lnTo>
                  <a:pt x="338" y="1387"/>
                </a:lnTo>
                <a:lnTo>
                  <a:pt x="343" y="1382"/>
                </a:lnTo>
                <a:lnTo>
                  <a:pt x="338" y="1382"/>
                </a:lnTo>
                <a:lnTo>
                  <a:pt x="2276" y="2364"/>
                </a:lnTo>
                <a:lnTo>
                  <a:pt x="333" y="1974"/>
                </a:lnTo>
                <a:lnTo>
                  <a:pt x="338" y="1912"/>
                </a:lnTo>
                <a:lnTo>
                  <a:pt x="333" y="1922"/>
                </a:lnTo>
                <a:lnTo>
                  <a:pt x="333" y="1938"/>
                </a:lnTo>
                <a:lnTo>
                  <a:pt x="333" y="1974"/>
                </a:lnTo>
                <a:lnTo>
                  <a:pt x="2276" y="2364"/>
                </a:lnTo>
                <a:lnTo>
                  <a:pt x="333" y="1335"/>
                </a:lnTo>
                <a:lnTo>
                  <a:pt x="327" y="1341"/>
                </a:lnTo>
                <a:lnTo>
                  <a:pt x="333" y="1341"/>
                </a:lnTo>
                <a:lnTo>
                  <a:pt x="333" y="1335"/>
                </a:lnTo>
                <a:lnTo>
                  <a:pt x="2276" y="2364"/>
                </a:lnTo>
                <a:lnTo>
                  <a:pt x="343" y="1335"/>
                </a:lnTo>
                <a:lnTo>
                  <a:pt x="338" y="1335"/>
                </a:lnTo>
                <a:lnTo>
                  <a:pt x="333" y="1341"/>
                </a:lnTo>
                <a:lnTo>
                  <a:pt x="338" y="1341"/>
                </a:lnTo>
                <a:lnTo>
                  <a:pt x="343" y="1335"/>
                </a:lnTo>
                <a:lnTo>
                  <a:pt x="2276" y="2364"/>
                </a:lnTo>
                <a:lnTo>
                  <a:pt x="327" y="1974"/>
                </a:lnTo>
                <a:lnTo>
                  <a:pt x="327" y="1990"/>
                </a:lnTo>
                <a:lnTo>
                  <a:pt x="333" y="1979"/>
                </a:lnTo>
                <a:lnTo>
                  <a:pt x="327" y="1974"/>
                </a:lnTo>
                <a:lnTo>
                  <a:pt x="2276" y="2364"/>
                </a:lnTo>
                <a:lnTo>
                  <a:pt x="333" y="1330"/>
                </a:lnTo>
                <a:lnTo>
                  <a:pt x="327" y="1330"/>
                </a:lnTo>
                <a:lnTo>
                  <a:pt x="322" y="1335"/>
                </a:lnTo>
                <a:lnTo>
                  <a:pt x="327" y="1335"/>
                </a:lnTo>
                <a:lnTo>
                  <a:pt x="333" y="1335"/>
                </a:lnTo>
                <a:lnTo>
                  <a:pt x="333" y="1330"/>
                </a:lnTo>
                <a:lnTo>
                  <a:pt x="2276" y="2364"/>
                </a:lnTo>
                <a:lnTo>
                  <a:pt x="463" y="1122"/>
                </a:lnTo>
                <a:lnTo>
                  <a:pt x="463" y="1128"/>
                </a:lnTo>
                <a:lnTo>
                  <a:pt x="468" y="1122"/>
                </a:lnTo>
                <a:lnTo>
                  <a:pt x="473" y="1117"/>
                </a:lnTo>
                <a:lnTo>
                  <a:pt x="478" y="1112"/>
                </a:lnTo>
                <a:lnTo>
                  <a:pt x="483" y="1112"/>
                </a:lnTo>
                <a:lnTo>
                  <a:pt x="483" y="1107"/>
                </a:lnTo>
                <a:lnTo>
                  <a:pt x="478" y="1112"/>
                </a:lnTo>
                <a:lnTo>
                  <a:pt x="468" y="1117"/>
                </a:lnTo>
                <a:lnTo>
                  <a:pt x="463" y="1122"/>
                </a:lnTo>
                <a:lnTo>
                  <a:pt x="2276" y="2364"/>
                </a:lnTo>
                <a:lnTo>
                  <a:pt x="447" y="1221"/>
                </a:lnTo>
                <a:lnTo>
                  <a:pt x="452" y="1221"/>
                </a:lnTo>
                <a:lnTo>
                  <a:pt x="457" y="1221"/>
                </a:lnTo>
                <a:lnTo>
                  <a:pt x="457" y="1216"/>
                </a:lnTo>
                <a:lnTo>
                  <a:pt x="463" y="1216"/>
                </a:lnTo>
                <a:lnTo>
                  <a:pt x="457" y="1211"/>
                </a:lnTo>
                <a:lnTo>
                  <a:pt x="452" y="1211"/>
                </a:lnTo>
                <a:lnTo>
                  <a:pt x="447" y="1216"/>
                </a:lnTo>
                <a:lnTo>
                  <a:pt x="447" y="1221"/>
                </a:lnTo>
                <a:lnTo>
                  <a:pt x="2276" y="2364"/>
                </a:lnTo>
                <a:lnTo>
                  <a:pt x="379" y="1320"/>
                </a:lnTo>
                <a:lnTo>
                  <a:pt x="385" y="1315"/>
                </a:lnTo>
                <a:lnTo>
                  <a:pt x="374" y="1315"/>
                </a:lnTo>
                <a:lnTo>
                  <a:pt x="374" y="1320"/>
                </a:lnTo>
                <a:lnTo>
                  <a:pt x="379" y="1320"/>
                </a:lnTo>
                <a:lnTo>
                  <a:pt x="2276" y="2364"/>
                </a:lnTo>
                <a:lnTo>
                  <a:pt x="379" y="1372"/>
                </a:lnTo>
                <a:lnTo>
                  <a:pt x="390" y="1366"/>
                </a:lnTo>
                <a:lnTo>
                  <a:pt x="390" y="1361"/>
                </a:lnTo>
                <a:lnTo>
                  <a:pt x="379" y="1372"/>
                </a:lnTo>
                <a:lnTo>
                  <a:pt x="2276" y="2364"/>
                </a:lnTo>
                <a:lnTo>
                  <a:pt x="395" y="1325"/>
                </a:lnTo>
                <a:lnTo>
                  <a:pt x="390" y="1320"/>
                </a:lnTo>
                <a:lnTo>
                  <a:pt x="385" y="1320"/>
                </a:lnTo>
                <a:lnTo>
                  <a:pt x="379" y="1325"/>
                </a:lnTo>
                <a:lnTo>
                  <a:pt x="374" y="1330"/>
                </a:lnTo>
                <a:lnTo>
                  <a:pt x="379" y="1330"/>
                </a:lnTo>
                <a:lnTo>
                  <a:pt x="374" y="1330"/>
                </a:lnTo>
                <a:lnTo>
                  <a:pt x="374" y="1335"/>
                </a:lnTo>
                <a:lnTo>
                  <a:pt x="379" y="1330"/>
                </a:lnTo>
                <a:lnTo>
                  <a:pt x="374" y="1335"/>
                </a:lnTo>
                <a:lnTo>
                  <a:pt x="379" y="1335"/>
                </a:lnTo>
                <a:lnTo>
                  <a:pt x="385" y="1335"/>
                </a:lnTo>
                <a:lnTo>
                  <a:pt x="385" y="1330"/>
                </a:lnTo>
                <a:lnTo>
                  <a:pt x="390" y="1330"/>
                </a:lnTo>
                <a:lnTo>
                  <a:pt x="390" y="1325"/>
                </a:lnTo>
                <a:lnTo>
                  <a:pt x="395" y="1325"/>
                </a:lnTo>
                <a:lnTo>
                  <a:pt x="2276" y="2364"/>
                </a:lnTo>
                <a:lnTo>
                  <a:pt x="395" y="1283"/>
                </a:lnTo>
                <a:lnTo>
                  <a:pt x="390" y="1278"/>
                </a:lnTo>
                <a:lnTo>
                  <a:pt x="385" y="1278"/>
                </a:lnTo>
                <a:lnTo>
                  <a:pt x="385" y="1283"/>
                </a:lnTo>
                <a:lnTo>
                  <a:pt x="379" y="1283"/>
                </a:lnTo>
                <a:lnTo>
                  <a:pt x="374" y="1283"/>
                </a:lnTo>
                <a:lnTo>
                  <a:pt x="369" y="1289"/>
                </a:lnTo>
                <a:lnTo>
                  <a:pt x="374" y="1289"/>
                </a:lnTo>
                <a:lnTo>
                  <a:pt x="369" y="1289"/>
                </a:lnTo>
                <a:lnTo>
                  <a:pt x="369" y="1294"/>
                </a:lnTo>
                <a:lnTo>
                  <a:pt x="369" y="1299"/>
                </a:lnTo>
                <a:lnTo>
                  <a:pt x="369" y="1294"/>
                </a:lnTo>
                <a:lnTo>
                  <a:pt x="369" y="1299"/>
                </a:lnTo>
                <a:lnTo>
                  <a:pt x="374" y="1299"/>
                </a:lnTo>
                <a:lnTo>
                  <a:pt x="369" y="1299"/>
                </a:lnTo>
                <a:lnTo>
                  <a:pt x="374" y="1299"/>
                </a:lnTo>
                <a:lnTo>
                  <a:pt x="379" y="1299"/>
                </a:lnTo>
                <a:lnTo>
                  <a:pt x="385" y="1299"/>
                </a:lnTo>
                <a:lnTo>
                  <a:pt x="390" y="1294"/>
                </a:lnTo>
                <a:lnTo>
                  <a:pt x="390" y="1289"/>
                </a:lnTo>
                <a:lnTo>
                  <a:pt x="395" y="1289"/>
                </a:lnTo>
                <a:lnTo>
                  <a:pt x="395" y="1283"/>
                </a:lnTo>
                <a:lnTo>
                  <a:pt x="2276" y="2364"/>
                </a:lnTo>
                <a:lnTo>
                  <a:pt x="270" y="1361"/>
                </a:lnTo>
                <a:lnTo>
                  <a:pt x="270" y="1356"/>
                </a:lnTo>
                <a:lnTo>
                  <a:pt x="260" y="1356"/>
                </a:lnTo>
                <a:lnTo>
                  <a:pt x="255" y="1361"/>
                </a:lnTo>
                <a:lnTo>
                  <a:pt x="250" y="1366"/>
                </a:lnTo>
                <a:lnTo>
                  <a:pt x="244" y="1372"/>
                </a:lnTo>
                <a:lnTo>
                  <a:pt x="239" y="1377"/>
                </a:lnTo>
                <a:lnTo>
                  <a:pt x="244" y="1377"/>
                </a:lnTo>
                <a:lnTo>
                  <a:pt x="239" y="1377"/>
                </a:lnTo>
                <a:lnTo>
                  <a:pt x="244" y="1377"/>
                </a:lnTo>
                <a:lnTo>
                  <a:pt x="239" y="1382"/>
                </a:lnTo>
                <a:lnTo>
                  <a:pt x="244" y="1377"/>
                </a:lnTo>
                <a:lnTo>
                  <a:pt x="250" y="1377"/>
                </a:lnTo>
                <a:lnTo>
                  <a:pt x="250" y="1382"/>
                </a:lnTo>
                <a:lnTo>
                  <a:pt x="250" y="1377"/>
                </a:lnTo>
                <a:lnTo>
                  <a:pt x="255" y="1377"/>
                </a:lnTo>
                <a:lnTo>
                  <a:pt x="255" y="1382"/>
                </a:lnTo>
                <a:lnTo>
                  <a:pt x="255" y="1377"/>
                </a:lnTo>
                <a:lnTo>
                  <a:pt x="265" y="1372"/>
                </a:lnTo>
                <a:lnTo>
                  <a:pt x="265" y="1366"/>
                </a:lnTo>
                <a:lnTo>
                  <a:pt x="270" y="1366"/>
                </a:lnTo>
                <a:lnTo>
                  <a:pt x="270" y="1361"/>
                </a:lnTo>
                <a:lnTo>
                  <a:pt x="2276" y="2364"/>
                </a:lnTo>
                <a:lnTo>
                  <a:pt x="255" y="1289"/>
                </a:lnTo>
                <a:lnTo>
                  <a:pt x="244" y="1294"/>
                </a:lnTo>
                <a:lnTo>
                  <a:pt x="234" y="1299"/>
                </a:lnTo>
                <a:lnTo>
                  <a:pt x="239" y="1299"/>
                </a:lnTo>
                <a:lnTo>
                  <a:pt x="255" y="1294"/>
                </a:lnTo>
                <a:lnTo>
                  <a:pt x="255" y="1289"/>
                </a:lnTo>
                <a:lnTo>
                  <a:pt x="2276" y="2364"/>
                </a:lnTo>
                <a:lnTo>
                  <a:pt x="286" y="1278"/>
                </a:lnTo>
                <a:lnTo>
                  <a:pt x="286" y="1273"/>
                </a:lnTo>
                <a:lnTo>
                  <a:pt x="281" y="1278"/>
                </a:lnTo>
                <a:lnTo>
                  <a:pt x="286" y="1278"/>
                </a:lnTo>
                <a:lnTo>
                  <a:pt x="2276" y="2364"/>
                </a:lnTo>
                <a:lnTo>
                  <a:pt x="270" y="1283"/>
                </a:lnTo>
                <a:lnTo>
                  <a:pt x="276" y="1283"/>
                </a:lnTo>
                <a:lnTo>
                  <a:pt x="276" y="1278"/>
                </a:lnTo>
                <a:lnTo>
                  <a:pt x="270" y="1283"/>
                </a:lnTo>
                <a:lnTo>
                  <a:pt x="270" y="1289"/>
                </a:lnTo>
                <a:lnTo>
                  <a:pt x="270" y="1283"/>
                </a:lnTo>
                <a:lnTo>
                  <a:pt x="2276" y="2364"/>
                </a:lnTo>
                <a:lnTo>
                  <a:pt x="286" y="1341"/>
                </a:lnTo>
                <a:lnTo>
                  <a:pt x="286" y="1335"/>
                </a:lnTo>
                <a:lnTo>
                  <a:pt x="281" y="1335"/>
                </a:lnTo>
                <a:lnTo>
                  <a:pt x="276" y="1346"/>
                </a:lnTo>
                <a:lnTo>
                  <a:pt x="270" y="1346"/>
                </a:lnTo>
                <a:lnTo>
                  <a:pt x="281" y="1346"/>
                </a:lnTo>
                <a:lnTo>
                  <a:pt x="286" y="1341"/>
                </a:lnTo>
                <a:lnTo>
                  <a:pt x="2276" y="2364"/>
                </a:lnTo>
                <a:lnTo>
                  <a:pt x="296" y="1278"/>
                </a:lnTo>
                <a:lnTo>
                  <a:pt x="302" y="1273"/>
                </a:lnTo>
                <a:lnTo>
                  <a:pt x="307" y="1273"/>
                </a:lnTo>
                <a:lnTo>
                  <a:pt x="307" y="1268"/>
                </a:lnTo>
                <a:lnTo>
                  <a:pt x="317" y="1263"/>
                </a:lnTo>
                <a:lnTo>
                  <a:pt x="307" y="1263"/>
                </a:lnTo>
                <a:lnTo>
                  <a:pt x="307" y="1257"/>
                </a:lnTo>
                <a:lnTo>
                  <a:pt x="296" y="1263"/>
                </a:lnTo>
                <a:lnTo>
                  <a:pt x="291" y="1268"/>
                </a:lnTo>
                <a:lnTo>
                  <a:pt x="286" y="1268"/>
                </a:lnTo>
                <a:lnTo>
                  <a:pt x="291" y="1268"/>
                </a:lnTo>
                <a:lnTo>
                  <a:pt x="291" y="1273"/>
                </a:lnTo>
                <a:lnTo>
                  <a:pt x="291" y="1268"/>
                </a:lnTo>
                <a:lnTo>
                  <a:pt x="291" y="1273"/>
                </a:lnTo>
                <a:lnTo>
                  <a:pt x="286" y="1278"/>
                </a:lnTo>
                <a:lnTo>
                  <a:pt x="291" y="1273"/>
                </a:lnTo>
                <a:lnTo>
                  <a:pt x="291" y="1278"/>
                </a:lnTo>
                <a:lnTo>
                  <a:pt x="291" y="1273"/>
                </a:lnTo>
                <a:lnTo>
                  <a:pt x="296" y="1278"/>
                </a:lnTo>
                <a:lnTo>
                  <a:pt x="2276" y="2364"/>
                </a:lnTo>
                <a:lnTo>
                  <a:pt x="213" y="1382"/>
                </a:lnTo>
                <a:lnTo>
                  <a:pt x="224" y="1377"/>
                </a:lnTo>
                <a:lnTo>
                  <a:pt x="224" y="1372"/>
                </a:lnTo>
                <a:lnTo>
                  <a:pt x="218" y="1372"/>
                </a:lnTo>
                <a:lnTo>
                  <a:pt x="213" y="1382"/>
                </a:lnTo>
                <a:lnTo>
                  <a:pt x="213" y="1377"/>
                </a:lnTo>
                <a:lnTo>
                  <a:pt x="213" y="1382"/>
                </a:lnTo>
                <a:lnTo>
                  <a:pt x="2276" y="2364"/>
                </a:lnTo>
                <a:lnTo>
                  <a:pt x="317" y="1351"/>
                </a:lnTo>
                <a:lnTo>
                  <a:pt x="296" y="1361"/>
                </a:lnTo>
                <a:lnTo>
                  <a:pt x="307" y="1356"/>
                </a:lnTo>
                <a:lnTo>
                  <a:pt x="317" y="1351"/>
                </a:lnTo>
                <a:lnTo>
                  <a:pt x="2276" y="2364"/>
                </a:lnTo>
                <a:lnTo>
                  <a:pt x="302" y="1341"/>
                </a:lnTo>
                <a:lnTo>
                  <a:pt x="307" y="1335"/>
                </a:lnTo>
                <a:lnTo>
                  <a:pt x="302" y="1335"/>
                </a:lnTo>
                <a:lnTo>
                  <a:pt x="296" y="1341"/>
                </a:lnTo>
                <a:lnTo>
                  <a:pt x="302" y="1341"/>
                </a:lnTo>
                <a:lnTo>
                  <a:pt x="2276" y="2364"/>
                </a:lnTo>
                <a:lnTo>
                  <a:pt x="353" y="1195"/>
                </a:lnTo>
                <a:lnTo>
                  <a:pt x="359" y="1195"/>
                </a:lnTo>
                <a:lnTo>
                  <a:pt x="364" y="1190"/>
                </a:lnTo>
                <a:lnTo>
                  <a:pt x="353" y="1195"/>
                </a:lnTo>
                <a:lnTo>
                  <a:pt x="2276" y="2364"/>
                </a:lnTo>
                <a:lnTo>
                  <a:pt x="343" y="2052"/>
                </a:lnTo>
                <a:lnTo>
                  <a:pt x="343" y="2057"/>
                </a:lnTo>
                <a:lnTo>
                  <a:pt x="343" y="2068"/>
                </a:lnTo>
                <a:lnTo>
                  <a:pt x="343" y="2052"/>
                </a:lnTo>
                <a:lnTo>
                  <a:pt x="2276" y="2364"/>
                </a:lnTo>
                <a:lnTo>
                  <a:pt x="322" y="1964"/>
                </a:lnTo>
                <a:lnTo>
                  <a:pt x="322" y="1979"/>
                </a:lnTo>
                <a:lnTo>
                  <a:pt x="322" y="1974"/>
                </a:lnTo>
                <a:lnTo>
                  <a:pt x="322" y="1964"/>
                </a:lnTo>
                <a:lnTo>
                  <a:pt x="2276" y="2364"/>
                </a:lnTo>
                <a:lnTo>
                  <a:pt x="348" y="1289"/>
                </a:lnTo>
                <a:lnTo>
                  <a:pt x="348" y="1283"/>
                </a:lnTo>
                <a:lnTo>
                  <a:pt x="343" y="1289"/>
                </a:lnTo>
                <a:lnTo>
                  <a:pt x="348" y="1289"/>
                </a:lnTo>
                <a:lnTo>
                  <a:pt x="2276" y="2364"/>
                </a:lnTo>
                <a:lnTo>
                  <a:pt x="624" y="1122"/>
                </a:lnTo>
                <a:lnTo>
                  <a:pt x="624" y="1128"/>
                </a:lnTo>
                <a:lnTo>
                  <a:pt x="634" y="1122"/>
                </a:lnTo>
                <a:lnTo>
                  <a:pt x="629" y="1122"/>
                </a:lnTo>
                <a:lnTo>
                  <a:pt x="624" y="1122"/>
                </a:lnTo>
                <a:lnTo>
                  <a:pt x="2276" y="2364"/>
                </a:lnTo>
                <a:lnTo>
                  <a:pt x="779" y="1091"/>
                </a:lnTo>
                <a:lnTo>
                  <a:pt x="785" y="1086"/>
                </a:lnTo>
                <a:lnTo>
                  <a:pt x="790" y="1081"/>
                </a:lnTo>
                <a:lnTo>
                  <a:pt x="790" y="1076"/>
                </a:lnTo>
                <a:lnTo>
                  <a:pt x="785" y="1081"/>
                </a:lnTo>
                <a:lnTo>
                  <a:pt x="779" y="1091"/>
                </a:lnTo>
                <a:lnTo>
                  <a:pt x="779" y="1086"/>
                </a:lnTo>
                <a:lnTo>
                  <a:pt x="779" y="1091"/>
                </a:lnTo>
                <a:lnTo>
                  <a:pt x="2276" y="2364"/>
                </a:lnTo>
                <a:lnTo>
                  <a:pt x="790" y="1107"/>
                </a:lnTo>
                <a:lnTo>
                  <a:pt x="790" y="1102"/>
                </a:lnTo>
                <a:lnTo>
                  <a:pt x="790" y="1096"/>
                </a:lnTo>
                <a:lnTo>
                  <a:pt x="779" y="1102"/>
                </a:lnTo>
                <a:lnTo>
                  <a:pt x="769" y="1112"/>
                </a:lnTo>
                <a:lnTo>
                  <a:pt x="769" y="1117"/>
                </a:lnTo>
                <a:lnTo>
                  <a:pt x="779" y="1112"/>
                </a:lnTo>
                <a:lnTo>
                  <a:pt x="779" y="1117"/>
                </a:lnTo>
                <a:lnTo>
                  <a:pt x="790" y="1107"/>
                </a:lnTo>
                <a:lnTo>
                  <a:pt x="2276" y="2364"/>
                </a:lnTo>
                <a:lnTo>
                  <a:pt x="785" y="317"/>
                </a:lnTo>
                <a:lnTo>
                  <a:pt x="790" y="317"/>
                </a:lnTo>
                <a:lnTo>
                  <a:pt x="790" y="312"/>
                </a:lnTo>
                <a:lnTo>
                  <a:pt x="785" y="317"/>
                </a:lnTo>
                <a:lnTo>
                  <a:pt x="2276" y="2364"/>
                </a:lnTo>
                <a:lnTo>
                  <a:pt x="686" y="1242"/>
                </a:lnTo>
                <a:lnTo>
                  <a:pt x="691" y="1237"/>
                </a:lnTo>
                <a:lnTo>
                  <a:pt x="696" y="1231"/>
                </a:lnTo>
                <a:lnTo>
                  <a:pt x="686" y="1242"/>
                </a:lnTo>
                <a:lnTo>
                  <a:pt x="2276" y="2364"/>
                </a:lnTo>
                <a:lnTo>
                  <a:pt x="722" y="1133"/>
                </a:lnTo>
                <a:lnTo>
                  <a:pt x="707" y="1138"/>
                </a:lnTo>
                <a:lnTo>
                  <a:pt x="712" y="1138"/>
                </a:lnTo>
                <a:lnTo>
                  <a:pt x="707" y="1143"/>
                </a:lnTo>
                <a:lnTo>
                  <a:pt x="696" y="1143"/>
                </a:lnTo>
                <a:lnTo>
                  <a:pt x="686" y="1148"/>
                </a:lnTo>
                <a:lnTo>
                  <a:pt x="681" y="1153"/>
                </a:lnTo>
                <a:lnTo>
                  <a:pt x="686" y="1153"/>
                </a:lnTo>
                <a:lnTo>
                  <a:pt x="676" y="1159"/>
                </a:lnTo>
                <a:lnTo>
                  <a:pt x="681" y="1159"/>
                </a:lnTo>
                <a:lnTo>
                  <a:pt x="686" y="1159"/>
                </a:lnTo>
                <a:lnTo>
                  <a:pt x="686" y="1164"/>
                </a:lnTo>
                <a:lnTo>
                  <a:pt x="686" y="1159"/>
                </a:lnTo>
                <a:lnTo>
                  <a:pt x="702" y="1148"/>
                </a:lnTo>
                <a:lnTo>
                  <a:pt x="707" y="1143"/>
                </a:lnTo>
                <a:lnTo>
                  <a:pt x="712" y="1143"/>
                </a:lnTo>
                <a:lnTo>
                  <a:pt x="722" y="1133"/>
                </a:lnTo>
                <a:lnTo>
                  <a:pt x="2276" y="2364"/>
                </a:lnTo>
                <a:lnTo>
                  <a:pt x="728" y="1081"/>
                </a:lnTo>
                <a:lnTo>
                  <a:pt x="728" y="1076"/>
                </a:lnTo>
                <a:lnTo>
                  <a:pt x="733" y="1065"/>
                </a:lnTo>
                <a:lnTo>
                  <a:pt x="728" y="1065"/>
                </a:lnTo>
                <a:lnTo>
                  <a:pt x="728" y="1070"/>
                </a:lnTo>
                <a:lnTo>
                  <a:pt x="722" y="1076"/>
                </a:lnTo>
                <a:lnTo>
                  <a:pt x="712" y="1076"/>
                </a:lnTo>
                <a:lnTo>
                  <a:pt x="712" y="1081"/>
                </a:lnTo>
                <a:lnTo>
                  <a:pt x="717" y="1081"/>
                </a:lnTo>
                <a:lnTo>
                  <a:pt x="722" y="1081"/>
                </a:lnTo>
                <a:lnTo>
                  <a:pt x="728" y="1081"/>
                </a:lnTo>
                <a:lnTo>
                  <a:pt x="2276" y="2364"/>
                </a:lnTo>
                <a:lnTo>
                  <a:pt x="790" y="966"/>
                </a:lnTo>
                <a:lnTo>
                  <a:pt x="785" y="972"/>
                </a:lnTo>
                <a:lnTo>
                  <a:pt x="790" y="972"/>
                </a:lnTo>
                <a:lnTo>
                  <a:pt x="790" y="966"/>
                </a:lnTo>
                <a:lnTo>
                  <a:pt x="2276" y="2364"/>
                </a:lnTo>
                <a:lnTo>
                  <a:pt x="785" y="302"/>
                </a:lnTo>
                <a:lnTo>
                  <a:pt x="790" y="296"/>
                </a:lnTo>
                <a:lnTo>
                  <a:pt x="785" y="296"/>
                </a:lnTo>
                <a:lnTo>
                  <a:pt x="785" y="302"/>
                </a:lnTo>
                <a:lnTo>
                  <a:pt x="2276" y="2364"/>
                </a:lnTo>
                <a:lnTo>
                  <a:pt x="800" y="707"/>
                </a:lnTo>
                <a:lnTo>
                  <a:pt x="800" y="702"/>
                </a:lnTo>
                <a:lnTo>
                  <a:pt x="805" y="696"/>
                </a:lnTo>
                <a:lnTo>
                  <a:pt x="800" y="702"/>
                </a:lnTo>
                <a:lnTo>
                  <a:pt x="800" y="707"/>
                </a:lnTo>
                <a:lnTo>
                  <a:pt x="2276" y="2364"/>
                </a:lnTo>
                <a:lnTo>
                  <a:pt x="800" y="494"/>
                </a:lnTo>
                <a:lnTo>
                  <a:pt x="795" y="499"/>
                </a:lnTo>
                <a:lnTo>
                  <a:pt x="795" y="504"/>
                </a:lnTo>
                <a:lnTo>
                  <a:pt x="795" y="499"/>
                </a:lnTo>
                <a:lnTo>
                  <a:pt x="800" y="499"/>
                </a:lnTo>
                <a:lnTo>
                  <a:pt x="805" y="499"/>
                </a:lnTo>
                <a:lnTo>
                  <a:pt x="805" y="494"/>
                </a:lnTo>
                <a:lnTo>
                  <a:pt x="805" y="489"/>
                </a:lnTo>
                <a:lnTo>
                  <a:pt x="800" y="494"/>
                </a:lnTo>
                <a:lnTo>
                  <a:pt x="2276" y="2364"/>
                </a:lnTo>
                <a:lnTo>
                  <a:pt x="800" y="416"/>
                </a:lnTo>
                <a:lnTo>
                  <a:pt x="795" y="421"/>
                </a:lnTo>
                <a:lnTo>
                  <a:pt x="805" y="416"/>
                </a:lnTo>
                <a:lnTo>
                  <a:pt x="805" y="411"/>
                </a:lnTo>
                <a:lnTo>
                  <a:pt x="800" y="416"/>
                </a:lnTo>
                <a:lnTo>
                  <a:pt x="2276" y="2364"/>
                </a:lnTo>
                <a:lnTo>
                  <a:pt x="800" y="582"/>
                </a:lnTo>
                <a:lnTo>
                  <a:pt x="800" y="577"/>
                </a:lnTo>
                <a:lnTo>
                  <a:pt x="795" y="582"/>
                </a:lnTo>
                <a:lnTo>
                  <a:pt x="790" y="587"/>
                </a:lnTo>
                <a:lnTo>
                  <a:pt x="795" y="587"/>
                </a:lnTo>
                <a:lnTo>
                  <a:pt x="790" y="587"/>
                </a:lnTo>
                <a:lnTo>
                  <a:pt x="795" y="587"/>
                </a:lnTo>
                <a:lnTo>
                  <a:pt x="790" y="587"/>
                </a:lnTo>
                <a:lnTo>
                  <a:pt x="795" y="587"/>
                </a:lnTo>
                <a:lnTo>
                  <a:pt x="800" y="582"/>
                </a:lnTo>
                <a:lnTo>
                  <a:pt x="2276" y="2364"/>
                </a:lnTo>
                <a:lnTo>
                  <a:pt x="795" y="587"/>
                </a:lnTo>
                <a:lnTo>
                  <a:pt x="795" y="582"/>
                </a:lnTo>
                <a:lnTo>
                  <a:pt x="800" y="582"/>
                </a:lnTo>
                <a:lnTo>
                  <a:pt x="795" y="587"/>
                </a:lnTo>
                <a:lnTo>
                  <a:pt x="2276" y="2364"/>
                </a:lnTo>
                <a:lnTo>
                  <a:pt x="483" y="1299"/>
                </a:lnTo>
                <a:lnTo>
                  <a:pt x="489" y="1294"/>
                </a:lnTo>
                <a:lnTo>
                  <a:pt x="489" y="1289"/>
                </a:lnTo>
                <a:lnTo>
                  <a:pt x="483" y="1289"/>
                </a:lnTo>
                <a:lnTo>
                  <a:pt x="478" y="1294"/>
                </a:lnTo>
                <a:lnTo>
                  <a:pt x="473" y="1299"/>
                </a:lnTo>
                <a:lnTo>
                  <a:pt x="478" y="1294"/>
                </a:lnTo>
                <a:lnTo>
                  <a:pt x="478" y="1299"/>
                </a:lnTo>
                <a:lnTo>
                  <a:pt x="483" y="1294"/>
                </a:lnTo>
                <a:lnTo>
                  <a:pt x="483" y="1299"/>
                </a:lnTo>
                <a:lnTo>
                  <a:pt x="2276" y="2364"/>
                </a:lnTo>
                <a:lnTo>
                  <a:pt x="468" y="1278"/>
                </a:lnTo>
                <a:lnTo>
                  <a:pt x="468" y="1273"/>
                </a:lnTo>
                <a:lnTo>
                  <a:pt x="473" y="1273"/>
                </a:lnTo>
                <a:lnTo>
                  <a:pt x="473" y="1268"/>
                </a:lnTo>
                <a:lnTo>
                  <a:pt x="468" y="1263"/>
                </a:lnTo>
                <a:lnTo>
                  <a:pt x="457" y="1268"/>
                </a:lnTo>
                <a:lnTo>
                  <a:pt x="452" y="1273"/>
                </a:lnTo>
                <a:lnTo>
                  <a:pt x="452" y="1278"/>
                </a:lnTo>
                <a:lnTo>
                  <a:pt x="447" y="1283"/>
                </a:lnTo>
                <a:lnTo>
                  <a:pt x="452" y="1283"/>
                </a:lnTo>
                <a:lnTo>
                  <a:pt x="457" y="1283"/>
                </a:lnTo>
                <a:lnTo>
                  <a:pt x="457" y="1289"/>
                </a:lnTo>
                <a:lnTo>
                  <a:pt x="463" y="1289"/>
                </a:lnTo>
                <a:lnTo>
                  <a:pt x="468" y="1283"/>
                </a:lnTo>
                <a:lnTo>
                  <a:pt x="468" y="1278"/>
                </a:lnTo>
                <a:lnTo>
                  <a:pt x="2276" y="2364"/>
                </a:lnTo>
                <a:lnTo>
                  <a:pt x="515" y="1242"/>
                </a:lnTo>
                <a:lnTo>
                  <a:pt x="525" y="1237"/>
                </a:lnTo>
                <a:lnTo>
                  <a:pt x="530" y="1231"/>
                </a:lnTo>
                <a:lnTo>
                  <a:pt x="530" y="1226"/>
                </a:lnTo>
                <a:lnTo>
                  <a:pt x="515" y="1231"/>
                </a:lnTo>
                <a:lnTo>
                  <a:pt x="504" y="1242"/>
                </a:lnTo>
                <a:lnTo>
                  <a:pt x="509" y="1242"/>
                </a:lnTo>
                <a:lnTo>
                  <a:pt x="504" y="1247"/>
                </a:lnTo>
                <a:lnTo>
                  <a:pt x="515" y="1242"/>
                </a:lnTo>
                <a:lnTo>
                  <a:pt x="2276" y="2364"/>
                </a:lnTo>
                <a:lnTo>
                  <a:pt x="457" y="1372"/>
                </a:lnTo>
                <a:lnTo>
                  <a:pt x="463" y="1372"/>
                </a:lnTo>
                <a:lnTo>
                  <a:pt x="463" y="1366"/>
                </a:lnTo>
                <a:lnTo>
                  <a:pt x="457" y="1372"/>
                </a:lnTo>
                <a:lnTo>
                  <a:pt x="2276" y="2364"/>
                </a:lnTo>
                <a:lnTo>
                  <a:pt x="494" y="1330"/>
                </a:lnTo>
                <a:lnTo>
                  <a:pt x="499" y="1325"/>
                </a:lnTo>
                <a:lnTo>
                  <a:pt x="483" y="1335"/>
                </a:lnTo>
                <a:lnTo>
                  <a:pt x="483" y="1330"/>
                </a:lnTo>
                <a:lnTo>
                  <a:pt x="489" y="1330"/>
                </a:lnTo>
                <a:lnTo>
                  <a:pt x="483" y="1335"/>
                </a:lnTo>
                <a:lnTo>
                  <a:pt x="494" y="1330"/>
                </a:lnTo>
                <a:lnTo>
                  <a:pt x="2276" y="2364"/>
                </a:lnTo>
                <a:lnTo>
                  <a:pt x="437" y="1133"/>
                </a:lnTo>
                <a:lnTo>
                  <a:pt x="431" y="1133"/>
                </a:lnTo>
                <a:lnTo>
                  <a:pt x="431" y="1138"/>
                </a:lnTo>
                <a:lnTo>
                  <a:pt x="431" y="1133"/>
                </a:lnTo>
                <a:lnTo>
                  <a:pt x="431" y="1138"/>
                </a:lnTo>
                <a:lnTo>
                  <a:pt x="431" y="1133"/>
                </a:lnTo>
                <a:lnTo>
                  <a:pt x="437" y="1133"/>
                </a:lnTo>
                <a:lnTo>
                  <a:pt x="2276" y="2364"/>
                </a:lnTo>
                <a:lnTo>
                  <a:pt x="457" y="1257"/>
                </a:lnTo>
                <a:lnTo>
                  <a:pt x="463" y="1257"/>
                </a:lnTo>
                <a:lnTo>
                  <a:pt x="463" y="1252"/>
                </a:lnTo>
                <a:lnTo>
                  <a:pt x="457" y="1252"/>
                </a:lnTo>
                <a:lnTo>
                  <a:pt x="457" y="1257"/>
                </a:lnTo>
                <a:lnTo>
                  <a:pt x="457" y="1252"/>
                </a:lnTo>
                <a:lnTo>
                  <a:pt x="457" y="1257"/>
                </a:lnTo>
                <a:lnTo>
                  <a:pt x="2276" y="2364"/>
                </a:lnTo>
                <a:lnTo>
                  <a:pt x="473" y="1283"/>
                </a:lnTo>
                <a:lnTo>
                  <a:pt x="478" y="1283"/>
                </a:lnTo>
                <a:lnTo>
                  <a:pt x="483" y="1278"/>
                </a:lnTo>
                <a:lnTo>
                  <a:pt x="483" y="1273"/>
                </a:lnTo>
                <a:lnTo>
                  <a:pt x="478" y="1273"/>
                </a:lnTo>
                <a:lnTo>
                  <a:pt x="468" y="1283"/>
                </a:lnTo>
                <a:lnTo>
                  <a:pt x="473" y="1283"/>
                </a:lnTo>
                <a:lnTo>
                  <a:pt x="2276" y="2364"/>
                </a:lnTo>
                <a:lnTo>
                  <a:pt x="416" y="1315"/>
                </a:lnTo>
                <a:lnTo>
                  <a:pt x="411" y="1315"/>
                </a:lnTo>
                <a:lnTo>
                  <a:pt x="411" y="1320"/>
                </a:lnTo>
                <a:lnTo>
                  <a:pt x="416" y="1315"/>
                </a:lnTo>
                <a:lnTo>
                  <a:pt x="2276" y="2364"/>
                </a:lnTo>
                <a:lnTo>
                  <a:pt x="499" y="1346"/>
                </a:lnTo>
                <a:lnTo>
                  <a:pt x="504" y="1346"/>
                </a:lnTo>
                <a:lnTo>
                  <a:pt x="499" y="1341"/>
                </a:lnTo>
                <a:lnTo>
                  <a:pt x="494" y="1346"/>
                </a:lnTo>
                <a:lnTo>
                  <a:pt x="499" y="1346"/>
                </a:lnTo>
                <a:lnTo>
                  <a:pt x="2276" y="2364"/>
                </a:lnTo>
                <a:lnTo>
                  <a:pt x="587" y="1221"/>
                </a:lnTo>
                <a:lnTo>
                  <a:pt x="598" y="1221"/>
                </a:lnTo>
                <a:lnTo>
                  <a:pt x="603" y="1211"/>
                </a:lnTo>
                <a:lnTo>
                  <a:pt x="598" y="1211"/>
                </a:lnTo>
                <a:lnTo>
                  <a:pt x="592" y="1221"/>
                </a:lnTo>
                <a:lnTo>
                  <a:pt x="587" y="1221"/>
                </a:lnTo>
                <a:lnTo>
                  <a:pt x="2276" y="2364"/>
                </a:lnTo>
                <a:lnTo>
                  <a:pt x="187" y="1335"/>
                </a:lnTo>
                <a:lnTo>
                  <a:pt x="192" y="1335"/>
                </a:lnTo>
                <a:lnTo>
                  <a:pt x="192" y="1341"/>
                </a:lnTo>
                <a:lnTo>
                  <a:pt x="192" y="1335"/>
                </a:lnTo>
                <a:lnTo>
                  <a:pt x="192" y="1341"/>
                </a:lnTo>
                <a:lnTo>
                  <a:pt x="192" y="1335"/>
                </a:lnTo>
                <a:lnTo>
                  <a:pt x="192" y="1341"/>
                </a:lnTo>
                <a:lnTo>
                  <a:pt x="198" y="1335"/>
                </a:lnTo>
                <a:lnTo>
                  <a:pt x="198" y="1341"/>
                </a:lnTo>
                <a:lnTo>
                  <a:pt x="198" y="1335"/>
                </a:lnTo>
                <a:lnTo>
                  <a:pt x="203" y="1335"/>
                </a:lnTo>
                <a:lnTo>
                  <a:pt x="208" y="1335"/>
                </a:lnTo>
                <a:lnTo>
                  <a:pt x="208" y="1325"/>
                </a:lnTo>
                <a:lnTo>
                  <a:pt x="213" y="1330"/>
                </a:lnTo>
                <a:lnTo>
                  <a:pt x="208" y="1325"/>
                </a:lnTo>
                <a:lnTo>
                  <a:pt x="213" y="1325"/>
                </a:lnTo>
                <a:lnTo>
                  <a:pt x="213" y="1320"/>
                </a:lnTo>
                <a:lnTo>
                  <a:pt x="208" y="1320"/>
                </a:lnTo>
                <a:lnTo>
                  <a:pt x="213" y="1320"/>
                </a:lnTo>
                <a:lnTo>
                  <a:pt x="208" y="1320"/>
                </a:lnTo>
                <a:lnTo>
                  <a:pt x="208" y="1315"/>
                </a:lnTo>
                <a:lnTo>
                  <a:pt x="203" y="1315"/>
                </a:lnTo>
                <a:lnTo>
                  <a:pt x="198" y="1315"/>
                </a:lnTo>
                <a:lnTo>
                  <a:pt x="198" y="1320"/>
                </a:lnTo>
                <a:lnTo>
                  <a:pt x="198" y="1315"/>
                </a:lnTo>
                <a:lnTo>
                  <a:pt x="192" y="1320"/>
                </a:lnTo>
                <a:lnTo>
                  <a:pt x="187" y="1320"/>
                </a:lnTo>
                <a:lnTo>
                  <a:pt x="187" y="1325"/>
                </a:lnTo>
                <a:lnTo>
                  <a:pt x="182" y="1330"/>
                </a:lnTo>
                <a:lnTo>
                  <a:pt x="187" y="1330"/>
                </a:lnTo>
                <a:lnTo>
                  <a:pt x="182" y="1330"/>
                </a:lnTo>
                <a:lnTo>
                  <a:pt x="187" y="1330"/>
                </a:lnTo>
                <a:lnTo>
                  <a:pt x="182" y="1335"/>
                </a:lnTo>
                <a:lnTo>
                  <a:pt x="187" y="1330"/>
                </a:lnTo>
                <a:lnTo>
                  <a:pt x="182" y="1335"/>
                </a:lnTo>
                <a:lnTo>
                  <a:pt x="187" y="1335"/>
                </a:lnTo>
                <a:lnTo>
                  <a:pt x="182" y="1335"/>
                </a:lnTo>
                <a:lnTo>
                  <a:pt x="187" y="1335"/>
                </a:lnTo>
                <a:lnTo>
                  <a:pt x="2276" y="2364"/>
                </a:lnTo>
                <a:lnTo>
                  <a:pt x="613" y="1148"/>
                </a:lnTo>
                <a:lnTo>
                  <a:pt x="608" y="1148"/>
                </a:lnTo>
                <a:lnTo>
                  <a:pt x="608" y="1153"/>
                </a:lnTo>
                <a:lnTo>
                  <a:pt x="613" y="1148"/>
                </a:lnTo>
                <a:lnTo>
                  <a:pt x="2276" y="2364"/>
                </a:lnTo>
                <a:lnTo>
                  <a:pt x="530" y="1252"/>
                </a:lnTo>
                <a:lnTo>
                  <a:pt x="535" y="1252"/>
                </a:lnTo>
                <a:lnTo>
                  <a:pt x="541" y="1247"/>
                </a:lnTo>
                <a:lnTo>
                  <a:pt x="541" y="1242"/>
                </a:lnTo>
                <a:lnTo>
                  <a:pt x="530" y="1252"/>
                </a:lnTo>
                <a:lnTo>
                  <a:pt x="2276" y="2364"/>
                </a:lnTo>
                <a:lnTo>
                  <a:pt x="805" y="655"/>
                </a:lnTo>
                <a:lnTo>
                  <a:pt x="800" y="660"/>
                </a:lnTo>
                <a:lnTo>
                  <a:pt x="800" y="655"/>
                </a:lnTo>
                <a:lnTo>
                  <a:pt x="805" y="655"/>
                </a:lnTo>
                <a:lnTo>
                  <a:pt x="2276" y="2364"/>
                </a:lnTo>
                <a:lnTo>
                  <a:pt x="629" y="1128"/>
                </a:lnTo>
                <a:lnTo>
                  <a:pt x="624" y="1128"/>
                </a:lnTo>
                <a:lnTo>
                  <a:pt x="624" y="1133"/>
                </a:lnTo>
                <a:lnTo>
                  <a:pt x="629" y="1128"/>
                </a:lnTo>
                <a:lnTo>
                  <a:pt x="2276" y="2364"/>
                </a:lnTo>
                <a:lnTo>
                  <a:pt x="733" y="1133"/>
                </a:lnTo>
                <a:lnTo>
                  <a:pt x="738" y="1128"/>
                </a:lnTo>
                <a:lnTo>
                  <a:pt x="733" y="1128"/>
                </a:lnTo>
                <a:lnTo>
                  <a:pt x="728" y="1133"/>
                </a:lnTo>
                <a:lnTo>
                  <a:pt x="733" y="1133"/>
                </a:lnTo>
                <a:lnTo>
                  <a:pt x="2276" y="2364"/>
                </a:lnTo>
                <a:lnTo>
                  <a:pt x="608" y="1195"/>
                </a:lnTo>
                <a:lnTo>
                  <a:pt x="603" y="1200"/>
                </a:lnTo>
                <a:lnTo>
                  <a:pt x="608" y="1200"/>
                </a:lnTo>
                <a:lnTo>
                  <a:pt x="603" y="1200"/>
                </a:lnTo>
                <a:lnTo>
                  <a:pt x="608" y="1195"/>
                </a:lnTo>
                <a:lnTo>
                  <a:pt x="2276" y="2364"/>
                </a:lnTo>
                <a:lnTo>
                  <a:pt x="582" y="1221"/>
                </a:lnTo>
                <a:lnTo>
                  <a:pt x="577" y="1221"/>
                </a:lnTo>
                <a:lnTo>
                  <a:pt x="566" y="1231"/>
                </a:lnTo>
                <a:lnTo>
                  <a:pt x="572" y="1231"/>
                </a:lnTo>
                <a:lnTo>
                  <a:pt x="582" y="1226"/>
                </a:lnTo>
                <a:lnTo>
                  <a:pt x="582" y="1221"/>
                </a:lnTo>
                <a:lnTo>
                  <a:pt x="2276" y="2364"/>
                </a:lnTo>
                <a:lnTo>
                  <a:pt x="629" y="1179"/>
                </a:lnTo>
                <a:lnTo>
                  <a:pt x="629" y="1174"/>
                </a:lnTo>
                <a:lnTo>
                  <a:pt x="618" y="1179"/>
                </a:lnTo>
                <a:lnTo>
                  <a:pt x="618" y="1185"/>
                </a:lnTo>
                <a:lnTo>
                  <a:pt x="624" y="1179"/>
                </a:lnTo>
                <a:lnTo>
                  <a:pt x="624" y="1185"/>
                </a:lnTo>
                <a:lnTo>
                  <a:pt x="624" y="1179"/>
                </a:lnTo>
                <a:lnTo>
                  <a:pt x="629" y="1179"/>
                </a:lnTo>
                <a:lnTo>
                  <a:pt x="2276" y="2364"/>
                </a:lnTo>
                <a:lnTo>
                  <a:pt x="3912" y="192"/>
                </a:lnTo>
                <a:lnTo>
                  <a:pt x="3912" y="187"/>
                </a:lnTo>
                <a:lnTo>
                  <a:pt x="3907" y="182"/>
                </a:lnTo>
                <a:lnTo>
                  <a:pt x="3902" y="182"/>
                </a:lnTo>
                <a:lnTo>
                  <a:pt x="3902" y="187"/>
                </a:lnTo>
                <a:lnTo>
                  <a:pt x="3907" y="192"/>
                </a:lnTo>
                <a:lnTo>
                  <a:pt x="3912" y="192"/>
                </a:lnTo>
                <a:lnTo>
                  <a:pt x="2276" y="2364"/>
                </a:lnTo>
                <a:lnTo>
                  <a:pt x="3886" y="130"/>
                </a:lnTo>
                <a:lnTo>
                  <a:pt x="3886" y="125"/>
                </a:lnTo>
                <a:lnTo>
                  <a:pt x="3881" y="130"/>
                </a:lnTo>
                <a:lnTo>
                  <a:pt x="3886" y="130"/>
                </a:lnTo>
                <a:lnTo>
                  <a:pt x="2276" y="2364"/>
                </a:lnTo>
                <a:lnTo>
                  <a:pt x="3860" y="109"/>
                </a:lnTo>
                <a:lnTo>
                  <a:pt x="3860" y="104"/>
                </a:lnTo>
                <a:lnTo>
                  <a:pt x="3865" y="104"/>
                </a:lnTo>
                <a:lnTo>
                  <a:pt x="3865" y="109"/>
                </a:lnTo>
                <a:lnTo>
                  <a:pt x="3865" y="114"/>
                </a:lnTo>
                <a:lnTo>
                  <a:pt x="3871" y="109"/>
                </a:lnTo>
                <a:lnTo>
                  <a:pt x="3871" y="114"/>
                </a:lnTo>
                <a:lnTo>
                  <a:pt x="3871" y="109"/>
                </a:lnTo>
                <a:lnTo>
                  <a:pt x="3876" y="109"/>
                </a:lnTo>
                <a:lnTo>
                  <a:pt x="3871" y="109"/>
                </a:lnTo>
                <a:lnTo>
                  <a:pt x="3876" y="104"/>
                </a:lnTo>
                <a:lnTo>
                  <a:pt x="3871" y="104"/>
                </a:lnTo>
                <a:lnTo>
                  <a:pt x="3865" y="99"/>
                </a:lnTo>
                <a:lnTo>
                  <a:pt x="3860" y="104"/>
                </a:lnTo>
                <a:lnTo>
                  <a:pt x="3855" y="104"/>
                </a:lnTo>
                <a:lnTo>
                  <a:pt x="3860" y="109"/>
                </a:lnTo>
                <a:lnTo>
                  <a:pt x="2276" y="2364"/>
                </a:lnTo>
                <a:lnTo>
                  <a:pt x="3840" y="89"/>
                </a:lnTo>
                <a:lnTo>
                  <a:pt x="3845" y="89"/>
                </a:lnTo>
                <a:lnTo>
                  <a:pt x="3845" y="83"/>
                </a:lnTo>
                <a:lnTo>
                  <a:pt x="3845" y="78"/>
                </a:lnTo>
                <a:lnTo>
                  <a:pt x="3840" y="78"/>
                </a:lnTo>
                <a:lnTo>
                  <a:pt x="3834" y="89"/>
                </a:lnTo>
                <a:lnTo>
                  <a:pt x="3840" y="89"/>
                </a:lnTo>
                <a:lnTo>
                  <a:pt x="2276" y="2364"/>
                </a:lnTo>
                <a:lnTo>
                  <a:pt x="3798" y="57"/>
                </a:lnTo>
                <a:lnTo>
                  <a:pt x="3803" y="52"/>
                </a:lnTo>
                <a:lnTo>
                  <a:pt x="3803" y="57"/>
                </a:lnTo>
                <a:lnTo>
                  <a:pt x="3808" y="52"/>
                </a:lnTo>
                <a:lnTo>
                  <a:pt x="3814" y="52"/>
                </a:lnTo>
                <a:lnTo>
                  <a:pt x="3814" y="47"/>
                </a:lnTo>
                <a:lnTo>
                  <a:pt x="3819" y="42"/>
                </a:lnTo>
                <a:lnTo>
                  <a:pt x="3814" y="42"/>
                </a:lnTo>
                <a:lnTo>
                  <a:pt x="3819" y="37"/>
                </a:lnTo>
                <a:lnTo>
                  <a:pt x="3814" y="37"/>
                </a:lnTo>
                <a:lnTo>
                  <a:pt x="3819" y="31"/>
                </a:lnTo>
                <a:lnTo>
                  <a:pt x="3814" y="37"/>
                </a:lnTo>
                <a:lnTo>
                  <a:pt x="3814" y="31"/>
                </a:lnTo>
                <a:lnTo>
                  <a:pt x="3808" y="37"/>
                </a:lnTo>
                <a:lnTo>
                  <a:pt x="3803" y="37"/>
                </a:lnTo>
                <a:lnTo>
                  <a:pt x="3803" y="42"/>
                </a:lnTo>
                <a:lnTo>
                  <a:pt x="3798" y="42"/>
                </a:lnTo>
                <a:lnTo>
                  <a:pt x="3798" y="47"/>
                </a:lnTo>
                <a:lnTo>
                  <a:pt x="3798" y="52"/>
                </a:lnTo>
                <a:lnTo>
                  <a:pt x="3798" y="57"/>
                </a:lnTo>
                <a:lnTo>
                  <a:pt x="2276" y="2364"/>
                </a:lnTo>
                <a:lnTo>
                  <a:pt x="3829" y="156"/>
                </a:lnTo>
                <a:lnTo>
                  <a:pt x="3829" y="151"/>
                </a:lnTo>
                <a:lnTo>
                  <a:pt x="3834" y="151"/>
                </a:lnTo>
                <a:lnTo>
                  <a:pt x="3829" y="146"/>
                </a:lnTo>
                <a:lnTo>
                  <a:pt x="3834" y="146"/>
                </a:lnTo>
                <a:lnTo>
                  <a:pt x="3829" y="146"/>
                </a:lnTo>
                <a:lnTo>
                  <a:pt x="3829" y="140"/>
                </a:lnTo>
                <a:lnTo>
                  <a:pt x="3824" y="146"/>
                </a:lnTo>
                <a:lnTo>
                  <a:pt x="3824" y="151"/>
                </a:lnTo>
                <a:lnTo>
                  <a:pt x="3829" y="151"/>
                </a:lnTo>
                <a:lnTo>
                  <a:pt x="3829" y="156"/>
                </a:lnTo>
                <a:lnTo>
                  <a:pt x="2276" y="2364"/>
                </a:lnTo>
                <a:lnTo>
                  <a:pt x="3969" y="94"/>
                </a:lnTo>
                <a:lnTo>
                  <a:pt x="3969" y="89"/>
                </a:lnTo>
                <a:lnTo>
                  <a:pt x="3975" y="89"/>
                </a:lnTo>
                <a:lnTo>
                  <a:pt x="3969" y="89"/>
                </a:lnTo>
                <a:lnTo>
                  <a:pt x="3969" y="94"/>
                </a:lnTo>
                <a:lnTo>
                  <a:pt x="2276" y="2364"/>
                </a:lnTo>
                <a:lnTo>
                  <a:pt x="4333" y="2094"/>
                </a:lnTo>
                <a:lnTo>
                  <a:pt x="4338" y="2094"/>
                </a:lnTo>
                <a:lnTo>
                  <a:pt x="4343" y="2094"/>
                </a:lnTo>
                <a:lnTo>
                  <a:pt x="4343" y="2099"/>
                </a:lnTo>
                <a:lnTo>
                  <a:pt x="4349" y="2104"/>
                </a:lnTo>
                <a:lnTo>
                  <a:pt x="4354" y="2104"/>
                </a:lnTo>
                <a:lnTo>
                  <a:pt x="4359" y="2104"/>
                </a:lnTo>
                <a:lnTo>
                  <a:pt x="4354" y="2099"/>
                </a:lnTo>
                <a:lnTo>
                  <a:pt x="4359" y="2094"/>
                </a:lnTo>
                <a:lnTo>
                  <a:pt x="4364" y="2094"/>
                </a:lnTo>
                <a:lnTo>
                  <a:pt x="4354" y="2089"/>
                </a:lnTo>
                <a:lnTo>
                  <a:pt x="4359" y="2089"/>
                </a:lnTo>
                <a:lnTo>
                  <a:pt x="4364" y="2083"/>
                </a:lnTo>
                <a:lnTo>
                  <a:pt x="4364" y="2078"/>
                </a:lnTo>
                <a:lnTo>
                  <a:pt x="4354" y="2089"/>
                </a:lnTo>
                <a:lnTo>
                  <a:pt x="4349" y="2083"/>
                </a:lnTo>
                <a:lnTo>
                  <a:pt x="4349" y="2078"/>
                </a:lnTo>
                <a:lnTo>
                  <a:pt x="4349" y="2083"/>
                </a:lnTo>
                <a:lnTo>
                  <a:pt x="4343" y="2083"/>
                </a:lnTo>
                <a:lnTo>
                  <a:pt x="4343" y="2089"/>
                </a:lnTo>
                <a:lnTo>
                  <a:pt x="4333" y="2094"/>
                </a:lnTo>
                <a:lnTo>
                  <a:pt x="2276" y="2364"/>
                </a:lnTo>
                <a:lnTo>
                  <a:pt x="4369" y="2115"/>
                </a:lnTo>
                <a:lnTo>
                  <a:pt x="4364" y="2120"/>
                </a:lnTo>
                <a:lnTo>
                  <a:pt x="4354" y="2130"/>
                </a:lnTo>
                <a:lnTo>
                  <a:pt x="4354" y="2135"/>
                </a:lnTo>
                <a:lnTo>
                  <a:pt x="4354" y="2141"/>
                </a:lnTo>
                <a:lnTo>
                  <a:pt x="4338" y="2146"/>
                </a:lnTo>
                <a:lnTo>
                  <a:pt x="4349" y="2146"/>
                </a:lnTo>
                <a:lnTo>
                  <a:pt x="4354" y="2146"/>
                </a:lnTo>
                <a:lnTo>
                  <a:pt x="4354" y="2156"/>
                </a:lnTo>
                <a:lnTo>
                  <a:pt x="4359" y="2167"/>
                </a:lnTo>
                <a:lnTo>
                  <a:pt x="4364" y="2167"/>
                </a:lnTo>
                <a:lnTo>
                  <a:pt x="4364" y="2161"/>
                </a:lnTo>
                <a:lnTo>
                  <a:pt x="4369" y="2172"/>
                </a:lnTo>
                <a:lnTo>
                  <a:pt x="4380" y="2182"/>
                </a:lnTo>
                <a:lnTo>
                  <a:pt x="4385" y="2182"/>
                </a:lnTo>
                <a:lnTo>
                  <a:pt x="4395" y="2172"/>
                </a:lnTo>
                <a:lnTo>
                  <a:pt x="4390" y="2167"/>
                </a:lnTo>
                <a:lnTo>
                  <a:pt x="4385" y="2156"/>
                </a:lnTo>
                <a:lnTo>
                  <a:pt x="4385" y="2151"/>
                </a:lnTo>
                <a:lnTo>
                  <a:pt x="4390" y="2151"/>
                </a:lnTo>
                <a:lnTo>
                  <a:pt x="4395" y="2151"/>
                </a:lnTo>
                <a:lnTo>
                  <a:pt x="4395" y="2141"/>
                </a:lnTo>
                <a:lnTo>
                  <a:pt x="4385" y="2141"/>
                </a:lnTo>
                <a:lnTo>
                  <a:pt x="4390" y="2130"/>
                </a:lnTo>
                <a:lnTo>
                  <a:pt x="4395" y="2130"/>
                </a:lnTo>
                <a:lnTo>
                  <a:pt x="4395" y="2120"/>
                </a:lnTo>
                <a:lnTo>
                  <a:pt x="4375" y="2130"/>
                </a:lnTo>
                <a:lnTo>
                  <a:pt x="4375" y="2120"/>
                </a:lnTo>
                <a:lnTo>
                  <a:pt x="4375" y="2115"/>
                </a:lnTo>
                <a:lnTo>
                  <a:pt x="4369" y="2115"/>
                </a:lnTo>
                <a:lnTo>
                  <a:pt x="2276" y="2364"/>
                </a:lnTo>
                <a:lnTo>
                  <a:pt x="3315" y="899"/>
                </a:lnTo>
                <a:lnTo>
                  <a:pt x="3315" y="878"/>
                </a:lnTo>
                <a:lnTo>
                  <a:pt x="3310" y="857"/>
                </a:lnTo>
                <a:lnTo>
                  <a:pt x="3299" y="852"/>
                </a:lnTo>
                <a:lnTo>
                  <a:pt x="3284" y="842"/>
                </a:lnTo>
                <a:lnTo>
                  <a:pt x="3289" y="857"/>
                </a:lnTo>
                <a:lnTo>
                  <a:pt x="3294" y="889"/>
                </a:lnTo>
                <a:lnTo>
                  <a:pt x="3299" y="899"/>
                </a:lnTo>
                <a:lnTo>
                  <a:pt x="3304" y="904"/>
                </a:lnTo>
                <a:lnTo>
                  <a:pt x="3315" y="904"/>
                </a:lnTo>
                <a:lnTo>
                  <a:pt x="3315" y="899"/>
                </a:lnTo>
                <a:lnTo>
                  <a:pt x="2276" y="2364"/>
                </a:lnTo>
                <a:lnTo>
                  <a:pt x="3200" y="977"/>
                </a:lnTo>
                <a:lnTo>
                  <a:pt x="3206" y="992"/>
                </a:lnTo>
                <a:lnTo>
                  <a:pt x="3211" y="1003"/>
                </a:lnTo>
                <a:lnTo>
                  <a:pt x="3216" y="998"/>
                </a:lnTo>
                <a:lnTo>
                  <a:pt x="3226" y="972"/>
                </a:lnTo>
                <a:lnTo>
                  <a:pt x="3226" y="961"/>
                </a:lnTo>
                <a:lnTo>
                  <a:pt x="3206" y="946"/>
                </a:lnTo>
                <a:lnTo>
                  <a:pt x="3195" y="946"/>
                </a:lnTo>
                <a:lnTo>
                  <a:pt x="3190" y="946"/>
                </a:lnTo>
                <a:lnTo>
                  <a:pt x="3190" y="961"/>
                </a:lnTo>
                <a:lnTo>
                  <a:pt x="3200" y="977"/>
                </a:lnTo>
                <a:lnTo>
                  <a:pt x="2276" y="2364"/>
                </a:lnTo>
                <a:lnTo>
                  <a:pt x="3190" y="847"/>
                </a:lnTo>
                <a:lnTo>
                  <a:pt x="3195" y="857"/>
                </a:lnTo>
                <a:lnTo>
                  <a:pt x="3200" y="857"/>
                </a:lnTo>
                <a:lnTo>
                  <a:pt x="3200" y="852"/>
                </a:lnTo>
                <a:lnTo>
                  <a:pt x="3200" y="837"/>
                </a:lnTo>
                <a:lnTo>
                  <a:pt x="3195" y="831"/>
                </a:lnTo>
                <a:lnTo>
                  <a:pt x="3190" y="837"/>
                </a:lnTo>
                <a:lnTo>
                  <a:pt x="3185" y="842"/>
                </a:lnTo>
                <a:lnTo>
                  <a:pt x="3190" y="847"/>
                </a:lnTo>
                <a:lnTo>
                  <a:pt x="2276" y="2364"/>
                </a:lnTo>
                <a:lnTo>
                  <a:pt x="4369" y="2244"/>
                </a:lnTo>
                <a:lnTo>
                  <a:pt x="4364" y="2239"/>
                </a:lnTo>
                <a:lnTo>
                  <a:pt x="4359" y="2244"/>
                </a:lnTo>
                <a:lnTo>
                  <a:pt x="4354" y="2276"/>
                </a:lnTo>
                <a:lnTo>
                  <a:pt x="4349" y="2354"/>
                </a:lnTo>
                <a:lnTo>
                  <a:pt x="4349" y="2359"/>
                </a:lnTo>
                <a:lnTo>
                  <a:pt x="4354" y="2359"/>
                </a:lnTo>
                <a:lnTo>
                  <a:pt x="4369" y="2338"/>
                </a:lnTo>
                <a:lnTo>
                  <a:pt x="4375" y="2333"/>
                </a:lnTo>
                <a:lnTo>
                  <a:pt x="4375" y="2328"/>
                </a:lnTo>
                <a:lnTo>
                  <a:pt x="4369" y="2322"/>
                </a:lnTo>
                <a:lnTo>
                  <a:pt x="4369" y="2307"/>
                </a:lnTo>
                <a:lnTo>
                  <a:pt x="4369" y="2276"/>
                </a:lnTo>
                <a:lnTo>
                  <a:pt x="4369" y="2244"/>
                </a:lnTo>
                <a:lnTo>
                  <a:pt x="2276" y="2364"/>
                </a:lnTo>
                <a:lnTo>
                  <a:pt x="4385" y="1824"/>
                </a:lnTo>
                <a:lnTo>
                  <a:pt x="4380" y="1813"/>
                </a:lnTo>
                <a:lnTo>
                  <a:pt x="4380" y="1818"/>
                </a:lnTo>
                <a:lnTo>
                  <a:pt x="4369" y="1824"/>
                </a:lnTo>
                <a:lnTo>
                  <a:pt x="4369" y="1834"/>
                </a:lnTo>
                <a:lnTo>
                  <a:pt x="4375" y="1839"/>
                </a:lnTo>
                <a:lnTo>
                  <a:pt x="4390" y="1855"/>
                </a:lnTo>
                <a:lnTo>
                  <a:pt x="4395" y="1855"/>
                </a:lnTo>
                <a:lnTo>
                  <a:pt x="4395" y="1850"/>
                </a:lnTo>
                <a:lnTo>
                  <a:pt x="4380" y="1834"/>
                </a:lnTo>
                <a:lnTo>
                  <a:pt x="4375" y="1829"/>
                </a:lnTo>
                <a:lnTo>
                  <a:pt x="4380" y="1829"/>
                </a:lnTo>
                <a:lnTo>
                  <a:pt x="4385" y="1824"/>
                </a:lnTo>
                <a:lnTo>
                  <a:pt x="2276" y="2364"/>
                </a:lnTo>
                <a:lnTo>
                  <a:pt x="4380" y="385"/>
                </a:lnTo>
                <a:lnTo>
                  <a:pt x="4375" y="395"/>
                </a:lnTo>
                <a:lnTo>
                  <a:pt x="4380" y="405"/>
                </a:lnTo>
                <a:lnTo>
                  <a:pt x="4395" y="411"/>
                </a:lnTo>
                <a:lnTo>
                  <a:pt x="4395" y="353"/>
                </a:lnTo>
                <a:lnTo>
                  <a:pt x="4385" y="369"/>
                </a:lnTo>
                <a:lnTo>
                  <a:pt x="4380" y="385"/>
                </a:lnTo>
                <a:lnTo>
                  <a:pt x="2276" y="2364"/>
                </a:lnTo>
                <a:lnTo>
                  <a:pt x="4395" y="1434"/>
                </a:lnTo>
                <a:lnTo>
                  <a:pt x="4395" y="1424"/>
                </a:lnTo>
                <a:lnTo>
                  <a:pt x="4390" y="1424"/>
                </a:lnTo>
                <a:lnTo>
                  <a:pt x="4395" y="1434"/>
                </a:lnTo>
                <a:lnTo>
                  <a:pt x="2276" y="2364"/>
                </a:lnTo>
                <a:lnTo>
                  <a:pt x="3206" y="868"/>
                </a:lnTo>
                <a:lnTo>
                  <a:pt x="3216" y="868"/>
                </a:lnTo>
                <a:lnTo>
                  <a:pt x="3221" y="868"/>
                </a:lnTo>
                <a:lnTo>
                  <a:pt x="3216" y="863"/>
                </a:lnTo>
                <a:lnTo>
                  <a:pt x="3211" y="863"/>
                </a:lnTo>
                <a:lnTo>
                  <a:pt x="3221" y="857"/>
                </a:lnTo>
                <a:lnTo>
                  <a:pt x="3226" y="857"/>
                </a:lnTo>
                <a:lnTo>
                  <a:pt x="3221" y="852"/>
                </a:lnTo>
                <a:lnTo>
                  <a:pt x="3216" y="852"/>
                </a:lnTo>
                <a:lnTo>
                  <a:pt x="3216" y="847"/>
                </a:lnTo>
                <a:lnTo>
                  <a:pt x="3211" y="847"/>
                </a:lnTo>
                <a:lnTo>
                  <a:pt x="3211" y="852"/>
                </a:lnTo>
                <a:lnTo>
                  <a:pt x="3211" y="857"/>
                </a:lnTo>
                <a:lnTo>
                  <a:pt x="3206" y="863"/>
                </a:lnTo>
                <a:lnTo>
                  <a:pt x="3206" y="868"/>
                </a:lnTo>
                <a:lnTo>
                  <a:pt x="2276" y="2364"/>
                </a:lnTo>
                <a:lnTo>
                  <a:pt x="4375" y="1107"/>
                </a:lnTo>
                <a:lnTo>
                  <a:pt x="4380" y="1117"/>
                </a:lnTo>
                <a:lnTo>
                  <a:pt x="4390" y="1133"/>
                </a:lnTo>
                <a:lnTo>
                  <a:pt x="4390" y="1153"/>
                </a:lnTo>
                <a:lnTo>
                  <a:pt x="4375" y="1153"/>
                </a:lnTo>
                <a:lnTo>
                  <a:pt x="4369" y="1159"/>
                </a:lnTo>
                <a:lnTo>
                  <a:pt x="4375" y="1179"/>
                </a:lnTo>
                <a:lnTo>
                  <a:pt x="4380" y="1190"/>
                </a:lnTo>
                <a:lnTo>
                  <a:pt x="4395" y="1190"/>
                </a:lnTo>
                <a:lnTo>
                  <a:pt x="4395" y="1081"/>
                </a:lnTo>
                <a:lnTo>
                  <a:pt x="4375" y="1091"/>
                </a:lnTo>
                <a:lnTo>
                  <a:pt x="4369" y="1096"/>
                </a:lnTo>
                <a:lnTo>
                  <a:pt x="4375" y="1107"/>
                </a:lnTo>
                <a:lnTo>
                  <a:pt x="2276" y="2364"/>
                </a:lnTo>
                <a:lnTo>
                  <a:pt x="4390" y="2276"/>
                </a:lnTo>
                <a:lnTo>
                  <a:pt x="4395" y="2276"/>
                </a:lnTo>
                <a:lnTo>
                  <a:pt x="4395" y="2250"/>
                </a:lnTo>
                <a:lnTo>
                  <a:pt x="4385" y="2255"/>
                </a:lnTo>
                <a:lnTo>
                  <a:pt x="4380" y="2265"/>
                </a:lnTo>
                <a:lnTo>
                  <a:pt x="4385" y="2276"/>
                </a:lnTo>
                <a:lnTo>
                  <a:pt x="4385" y="2281"/>
                </a:lnTo>
                <a:lnTo>
                  <a:pt x="4390" y="2276"/>
                </a:lnTo>
                <a:lnTo>
                  <a:pt x="2276" y="2364"/>
                </a:lnTo>
                <a:lnTo>
                  <a:pt x="4177" y="1086"/>
                </a:lnTo>
                <a:lnTo>
                  <a:pt x="4177" y="1107"/>
                </a:lnTo>
                <a:lnTo>
                  <a:pt x="4182" y="1091"/>
                </a:lnTo>
                <a:lnTo>
                  <a:pt x="4177" y="1086"/>
                </a:lnTo>
                <a:lnTo>
                  <a:pt x="2276" y="2364"/>
                </a:lnTo>
                <a:lnTo>
                  <a:pt x="4240" y="972"/>
                </a:lnTo>
                <a:lnTo>
                  <a:pt x="4229" y="966"/>
                </a:lnTo>
                <a:lnTo>
                  <a:pt x="4229" y="972"/>
                </a:lnTo>
                <a:lnTo>
                  <a:pt x="4234" y="982"/>
                </a:lnTo>
                <a:lnTo>
                  <a:pt x="4234" y="987"/>
                </a:lnTo>
                <a:lnTo>
                  <a:pt x="4240" y="998"/>
                </a:lnTo>
                <a:lnTo>
                  <a:pt x="4240" y="1008"/>
                </a:lnTo>
                <a:lnTo>
                  <a:pt x="4240" y="1013"/>
                </a:lnTo>
                <a:lnTo>
                  <a:pt x="4240" y="1018"/>
                </a:lnTo>
                <a:lnTo>
                  <a:pt x="4240" y="1013"/>
                </a:lnTo>
                <a:lnTo>
                  <a:pt x="4240" y="972"/>
                </a:lnTo>
                <a:lnTo>
                  <a:pt x="2276" y="2364"/>
                </a:lnTo>
                <a:lnTo>
                  <a:pt x="4224" y="998"/>
                </a:lnTo>
                <a:lnTo>
                  <a:pt x="4219" y="1013"/>
                </a:lnTo>
                <a:lnTo>
                  <a:pt x="4214" y="1070"/>
                </a:lnTo>
                <a:lnTo>
                  <a:pt x="4214" y="1086"/>
                </a:lnTo>
                <a:lnTo>
                  <a:pt x="4219" y="1086"/>
                </a:lnTo>
                <a:lnTo>
                  <a:pt x="4224" y="998"/>
                </a:lnTo>
                <a:lnTo>
                  <a:pt x="2276" y="2364"/>
                </a:lnTo>
                <a:lnTo>
                  <a:pt x="4234" y="1065"/>
                </a:lnTo>
                <a:lnTo>
                  <a:pt x="4240" y="1055"/>
                </a:lnTo>
                <a:lnTo>
                  <a:pt x="4234" y="1024"/>
                </a:lnTo>
                <a:lnTo>
                  <a:pt x="4234" y="1018"/>
                </a:lnTo>
                <a:lnTo>
                  <a:pt x="4229" y="1039"/>
                </a:lnTo>
                <a:lnTo>
                  <a:pt x="4219" y="1070"/>
                </a:lnTo>
                <a:lnTo>
                  <a:pt x="4219" y="1086"/>
                </a:lnTo>
                <a:lnTo>
                  <a:pt x="4229" y="1081"/>
                </a:lnTo>
                <a:lnTo>
                  <a:pt x="4229" y="1091"/>
                </a:lnTo>
                <a:lnTo>
                  <a:pt x="4229" y="1102"/>
                </a:lnTo>
                <a:lnTo>
                  <a:pt x="4229" y="1096"/>
                </a:lnTo>
                <a:lnTo>
                  <a:pt x="4234" y="1065"/>
                </a:lnTo>
                <a:lnTo>
                  <a:pt x="2276" y="2364"/>
                </a:lnTo>
                <a:lnTo>
                  <a:pt x="4156" y="1003"/>
                </a:lnTo>
                <a:lnTo>
                  <a:pt x="4162" y="1013"/>
                </a:lnTo>
                <a:lnTo>
                  <a:pt x="4162" y="1003"/>
                </a:lnTo>
                <a:lnTo>
                  <a:pt x="4162" y="998"/>
                </a:lnTo>
                <a:lnTo>
                  <a:pt x="4156" y="1003"/>
                </a:lnTo>
                <a:lnTo>
                  <a:pt x="2276" y="2364"/>
                </a:lnTo>
                <a:lnTo>
                  <a:pt x="4203" y="1138"/>
                </a:lnTo>
                <a:lnTo>
                  <a:pt x="4214" y="1190"/>
                </a:lnTo>
                <a:lnTo>
                  <a:pt x="4214" y="1185"/>
                </a:lnTo>
                <a:lnTo>
                  <a:pt x="4203" y="1122"/>
                </a:lnTo>
                <a:lnTo>
                  <a:pt x="4203" y="1138"/>
                </a:lnTo>
                <a:lnTo>
                  <a:pt x="2276" y="2364"/>
                </a:lnTo>
                <a:lnTo>
                  <a:pt x="4167" y="1159"/>
                </a:lnTo>
                <a:lnTo>
                  <a:pt x="4156" y="1050"/>
                </a:lnTo>
                <a:lnTo>
                  <a:pt x="4162" y="1143"/>
                </a:lnTo>
                <a:lnTo>
                  <a:pt x="4167" y="1159"/>
                </a:lnTo>
                <a:lnTo>
                  <a:pt x="2276" y="2364"/>
                </a:lnTo>
                <a:lnTo>
                  <a:pt x="4110" y="909"/>
                </a:lnTo>
                <a:lnTo>
                  <a:pt x="4110" y="894"/>
                </a:lnTo>
                <a:lnTo>
                  <a:pt x="4104" y="904"/>
                </a:lnTo>
                <a:lnTo>
                  <a:pt x="4110" y="909"/>
                </a:lnTo>
                <a:lnTo>
                  <a:pt x="2276" y="2364"/>
                </a:lnTo>
                <a:lnTo>
                  <a:pt x="4146" y="961"/>
                </a:lnTo>
                <a:lnTo>
                  <a:pt x="4146" y="972"/>
                </a:lnTo>
                <a:lnTo>
                  <a:pt x="4151" y="951"/>
                </a:lnTo>
                <a:lnTo>
                  <a:pt x="4146" y="940"/>
                </a:lnTo>
                <a:lnTo>
                  <a:pt x="4141" y="935"/>
                </a:lnTo>
                <a:lnTo>
                  <a:pt x="4141" y="956"/>
                </a:lnTo>
                <a:lnTo>
                  <a:pt x="4146" y="982"/>
                </a:lnTo>
                <a:lnTo>
                  <a:pt x="4146" y="977"/>
                </a:lnTo>
                <a:lnTo>
                  <a:pt x="4146" y="972"/>
                </a:lnTo>
                <a:lnTo>
                  <a:pt x="4146" y="961"/>
                </a:lnTo>
                <a:lnTo>
                  <a:pt x="2276" y="2364"/>
                </a:lnTo>
                <a:lnTo>
                  <a:pt x="3741" y="63"/>
                </a:lnTo>
                <a:lnTo>
                  <a:pt x="3736" y="68"/>
                </a:lnTo>
                <a:lnTo>
                  <a:pt x="3741" y="68"/>
                </a:lnTo>
                <a:lnTo>
                  <a:pt x="3741" y="63"/>
                </a:lnTo>
                <a:lnTo>
                  <a:pt x="2276" y="2364"/>
                </a:lnTo>
                <a:lnTo>
                  <a:pt x="3730" y="31"/>
                </a:lnTo>
                <a:lnTo>
                  <a:pt x="3730" y="37"/>
                </a:lnTo>
                <a:lnTo>
                  <a:pt x="3736" y="42"/>
                </a:lnTo>
                <a:lnTo>
                  <a:pt x="3736" y="37"/>
                </a:lnTo>
                <a:lnTo>
                  <a:pt x="3741" y="37"/>
                </a:lnTo>
                <a:lnTo>
                  <a:pt x="3746" y="31"/>
                </a:lnTo>
                <a:lnTo>
                  <a:pt x="3746" y="26"/>
                </a:lnTo>
                <a:lnTo>
                  <a:pt x="3746" y="21"/>
                </a:lnTo>
                <a:lnTo>
                  <a:pt x="3746" y="16"/>
                </a:lnTo>
                <a:lnTo>
                  <a:pt x="3741" y="16"/>
                </a:lnTo>
                <a:lnTo>
                  <a:pt x="3736" y="16"/>
                </a:lnTo>
                <a:lnTo>
                  <a:pt x="3736" y="21"/>
                </a:lnTo>
                <a:lnTo>
                  <a:pt x="3730" y="21"/>
                </a:lnTo>
                <a:lnTo>
                  <a:pt x="3730" y="26"/>
                </a:lnTo>
                <a:lnTo>
                  <a:pt x="3730" y="31"/>
                </a:lnTo>
                <a:lnTo>
                  <a:pt x="2276" y="2364"/>
                </a:lnTo>
                <a:lnTo>
                  <a:pt x="3777" y="37"/>
                </a:lnTo>
                <a:lnTo>
                  <a:pt x="3777" y="42"/>
                </a:lnTo>
                <a:lnTo>
                  <a:pt x="3782" y="42"/>
                </a:lnTo>
                <a:lnTo>
                  <a:pt x="3782" y="37"/>
                </a:lnTo>
                <a:lnTo>
                  <a:pt x="3777" y="37"/>
                </a:lnTo>
                <a:lnTo>
                  <a:pt x="2276" y="2364"/>
                </a:lnTo>
                <a:lnTo>
                  <a:pt x="4037" y="265"/>
                </a:lnTo>
                <a:lnTo>
                  <a:pt x="4037" y="270"/>
                </a:lnTo>
                <a:lnTo>
                  <a:pt x="4042" y="270"/>
                </a:lnTo>
                <a:lnTo>
                  <a:pt x="4042" y="265"/>
                </a:lnTo>
                <a:lnTo>
                  <a:pt x="4037" y="265"/>
                </a:lnTo>
                <a:lnTo>
                  <a:pt x="2276" y="2364"/>
                </a:lnTo>
                <a:lnTo>
                  <a:pt x="4307" y="961"/>
                </a:lnTo>
                <a:lnTo>
                  <a:pt x="4281" y="1102"/>
                </a:lnTo>
                <a:lnTo>
                  <a:pt x="4271" y="1081"/>
                </a:lnTo>
                <a:lnTo>
                  <a:pt x="4271" y="1091"/>
                </a:lnTo>
                <a:lnTo>
                  <a:pt x="4271" y="1096"/>
                </a:lnTo>
                <a:lnTo>
                  <a:pt x="4271" y="1091"/>
                </a:lnTo>
                <a:lnTo>
                  <a:pt x="4266" y="1086"/>
                </a:lnTo>
                <a:lnTo>
                  <a:pt x="4271" y="1133"/>
                </a:lnTo>
                <a:lnTo>
                  <a:pt x="4271" y="1148"/>
                </a:lnTo>
                <a:lnTo>
                  <a:pt x="4276" y="1143"/>
                </a:lnTo>
                <a:lnTo>
                  <a:pt x="4276" y="1133"/>
                </a:lnTo>
                <a:lnTo>
                  <a:pt x="4281" y="1164"/>
                </a:lnTo>
                <a:lnTo>
                  <a:pt x="4286" y="1190"/>
                </a:lnTo>
                <a:lnTo>
                  <a:pt x="4286" y="1247"/>
                </a:lnTo>
                <a:lnTo>
                  <a:pt x="4286" y="1263"/>
                </a:lnTo>
                <a:lnTo>
                  <a:pt x="4292" y="1257"/>
                </a:lnTo>
                <a:lnTo>
                  <a:pt x="4292" y="1268"/>
                </a:lnTo>
                <a:lnTo>
                  <a:pt x="4292" y="1257"/>
                </a:lnTo>
                <a:lnTo>
                  <a:pt x="4292" y="1237"/>
                </a:lnTo>
                <a:lnTo>
                  <a:pt x="4302" y="1273"/>
                </a:lnTo>
                <a:lnTo>
                  <a:pt x="4307" y="1263"/>
                </a:lnTo>
                <a:lnTo>
                  <a:pt x="4312" y="1242"/>
                </a:lnTo>
                <a:lnTo>
                  <a:pt x="4312" y="1200"/>
                </a:lnTo>
                <a:lnTo>
                  <a:pt x="4302" y="1148"/>
                </a:lnTo>
                <a:lnTo>
                  <a:pt x="4297" y="1122"/>
                </a:lnTo>
                <a:lnTo>
                  <a:pt x="4281" y="1102"/>
                </a:lnTo>
                <a:lnTo>
                  <a:pt x="4312" y="956"/>
                </a:lnTo>
                <a:lnTo>
                  <a:pt x="4307" y="961"/>
                </a:lnTo>
                <a:lnTo>
                  <a:pt x="2276" y="2364"/>
                </a:lnTo>
                <a:lnTo>
                  <a:pt x="4276" y="1034"/>
                </a:lnTo>
                <a:lnTo>
                  <a:pt x="4276" y="1013"/>
                </a:lnTo>
                <a:lnTo>
                  <a:pt x="4271" y="998"/>
                </a:lnTo>
                <a:lnTo>
                  <a:pt x="4255" y="982"/>
                </a:lnTo>
                <a:lnTo>
                  <a:pt x="4240" y="972"/>
                </a:lnTo>
                <a:lnTo>
                  <a:pt x="4245" y="987"/>
                </a:lnTo>
                <a:lnTo>
                  <a:pt x="4245" y="1003"/>
                </a:lnTo>
                <a:lnTo>
                  <a:pt x="4245" y="998"/>
                </a:lnTo>
                <a:lnTo>
                  <a:pt x="4250" y="982"/>
                </a:lnTo>
                <a:lnTo>
                  <a:pt x="4250" y="998"/>
                </a:lnTo>
                <a:lnTo>
                  <a:pt x="4250" y="1024"/>
                </a:lnTo>
                <a:lnTo>
                  <a:pt x="4245" y="1050"/>
                </a:lnTo>
                <a:lnTo>
                  <a:pt x="4250" y="1060"/>
                </a:lnTo>
                <a:lnTo>
                  <a:pt x="4255" y="1055"/>
                </a:lnTo>
                <a:lnTo>
                  <a:pt x="4255" y="1086"/>
                </a:lnTo>
                <a:lnTo>
                  <a:pt x="4260" y="1122"/>
                </a:lnTo>
                <a:lnTo>
                  <a:pt x="4260" y="1128"/>
                </a:lnTo>
                <a:lnTo>
                  <a:pt x="4260" y="1122"/>
                </a:lnTo>
                <a:lnTo>
                  <a:pt x="4260" y="1107"/>
                </a:lnTo>
                <a:lnTo>
                  <a:pt x="4260" y="1060"/>
                </a:lnTo>
                <a:lnTo>
                  <a:pt x="4260" y="1050"/>
                </a:lnTo>
                <a:lnTo>
                  <a:pt x="4266" y="1070"/>
                </a:lnTo>
                <a:lnTo>
                  <a:pt x="4276" y="1034"/>
                </a:lnTo>
                <a:lnTo>
                  <a:pt x="2276" y="2364"/>
                </a:lnTo>
                <a:lnTo>
                  <a:pt x="4307" y="1361"/>
                </a:lnTo>
                <a:lnTo>
                  <a:pt x="4307" y="1382"/>
                </a:lnTo>
                <a:lnTo>
                  <a:pt x="4307" y="1372"/>
                </a:lnTo>
                <a:lnTo>
                  <a:pt x="4307" y="1361"/>
                </a:lnTo>
                <a:lnTo>
                  <a:pt x="2276" y="2364"/>
                </a:lnTo>
                <a:lnTo>
                  <a:pt x="4286" y="1263"/>
                </a:lnTo>
                <a:lnTo>
                  <a:pt x="4281" y="1190"/>
                </a:lnTo>
                <a:lnTo>
                  <a:pt x="4286" y="1252"/>
                </a:lnTo>
                <a:lnTo>
                  <a:pt x="4286" y="1263"/>
                </a:lnTo>
                <a:lnTo>
                  <a:pt x="2276" y="2364"/>
                </a:lnTo>
                <a:lnTo>
                  <a:pt x="31" y="1434"/>
                </a:lnTo>
                <a:lnTo>
                  <a:pt x="37" y="1434"/>
                </a:lnTo>
                <a:lnTo>
                  <a:pt x="37" y="1429"/>
                </a:lnTo>
                <a:lnTo>
                  <a:pt x="31" y="1434"/>
                </a:lnTo>
                <a:lnTo>
                  <a:pt x="2276" y="2364"/>
                </a:lnTo>
                <a:lnTo>
                  <a:pt x="16" y="1418"/>
                </a:lnTo>
                <a:lnTo>
                  <a:pt x="16" y="1413"/>
                </a:lnTo>
                <a:lnTo>
                  <a:pt x="0" y="1418"/>
                </a:lnTo>
                <a:lnTo>
                  <a:pt x="0" y="1429"/>
                </a:lnTo>
                <a:lnTo>
                  <a:pt x="11" y="1424"/>
                </a:lnTo>
                <a:lnTo>
                  <a:pt x="16" y="1418"/>
                </a:lnTo>
                <a:lnTo>
                  <a:pt x="2276" y="2364"/>
                </a:lnTo>
                <a:lnTo>
                  <a:pt x="11" y="1424"/>
                </a:lnTo>
                <a:lnTo>
                  <a:pt x="16" y="1424"/>
                </a:lnTo>
                <a:lnTo>
                  <a:pt x="21" y="1418"/>
                </a:lnTo>
                <a:lnTo>
                  <a:pt x="11" y="1424"/>
                </a:lnTo>
                <a:lnTo>
                  <a:pt x="2276" y="2364"/>
                </a:lnTo>
                <a:lnTo>
                  <a:pt x="11" y="1424"/>
                </a:lnTo>
                <a:lnTo>
                  <a:pt x="16" y="1418"/>
                </a:lnTo>
                <a:lnTo>
                  <a:pt x="16" y="1424"/>
                </a:lnTo>
                <a:lnTo>
                  <a:pt x="11" y="1424"/>
                </a:lnTo>
                <a:lnTo>
                  <a:pt x="2276" y="2364"/>
                </a:lnTo>
                <a:lnTo>
                  <a:pt x="63" y="1450"/>
                </a:lnTo>
                <a:lnTo>
                  <a:pt x="52" y="1455"/>
                </a:lnTo>
                <a:lnTo>
                  <a:pt x="57" y="1455"/>
                </a:lnTo>
                <a:lnTo>
                  <a:pt x="63" y="1450"/>
                </a:lnTo>
                <a:lnTo>
                  <a:pt x="2276" y="2364"/>
                </a:lnTo>
                <a:lnTo>
                  <a:pt x="42" y="1434"/>
                </a:lnTo>
                <a:lnTo>
                  <a:pt x="52" y="1429"/>
                </a:lnTo>
                <a:lnTo>
                  <a:pt x="57" y="1429"/>
                </a:lnTo>
                <a:lnTo>
                  <a:pt x="52" y="1429"/>
                </a:lnTo>
                <a:lnTo>
                  <a:pt x="42" y="1434"/>
                </a:lnTo>
                <a:lnTo>
                  <a:pt x="2276" y="2364"/>
                </a:lnTo>
                <a:lnTo>
                  <a:pt x="135" y="1476"/>
                </a:lnTo>
                <a:lnTo>
                  <a:pt x="125" y="1481"/>
                </a:lnTo>
                <a:lnTo>
                  <a:pt x="130" y="1481"/>
                </a:lnTo>
                <a:lnTo>
                  <a:pt x="135" y="1476"/>
                </a:lnTo>
                <a:lnTo>
                  <a:pt x="2276" y="2364"/>
                </a:lnTo>
                <a:lnTo>
                  <a:pt x="0" y="1450"/>
                </a:lnTo>
                <a:lnTo>
                  <a:pt x="5" y="1444"/>
                </a:lnTo>
                <a:lnTo>
                  <a:pt x="16" y="1444"/>
                </a:lnTo>
                <a:lnTo>
                  <a:pt x="16" y="1439"/>
                </a:lnTo>
                <a:lnTo>
                  <a:pt x="0" y="1450"/>
                </a:lnTo>
                <a:lnTo>
                  <a:pt x="2276" y="2364"/>
                </a:lnTo>
                <a:lnTo>
                  <a:pt x="42" y="1408"/>
                </a:lnTo>
                <a:lnTo>
                  <a:pt x="47" y="1403"/>
                </a:lnTo>
                <a:lnTo>
                  <a:pt x="42" y="1403"/>
                </a:lnTo>
                <a:lnTo>
                  <a:pt x="42" y="1408"/>
                </a:lnTo>
                <a:lnTo>
                  <a:pt x="2276" y="2364"/>
                </a:lnTo>
                <a:lnTo>
                  <a:pt x="229" y="1330"/>
                </a:lnTo>
                <a:lnTo>
                  <a:pt x="229" y="1325"/>
                </a:lnTo>
                <a:lnTo>
                  <a:pt x="224" y="1325"/>
                </a:lnTo>
                <a:lnTo>
                  <a:pt x="218" y="1330"/>
                </a:lnTo>
                <a:lnTo>
                  <a:pt x="213" y="1335"/>
                </a:lnTo>
                <a:lnTo>
                  <a:pt x="218" y="1335"/>
                </a:lnTo>
                <a:lnTo>
                  <a:pt x="213" y="1335"/>
                </a:lnTo>
                <a:lnTo>
                  <a:pt x="218" y="1335"/>
                </a:lnTo>
                <a:lnTo>
                  <a:pt x="224" y="1335"/>
                </a:lnTo>
                <a:lnTo>
                  <a:pt x="229" y="1330"/>
                </a:lnTo>
                <a:lnTo>
                  <a:pt x="2276" y="2364"/>
                </a:lnTo>
                <a:lnTo>
                  <a:pt x="156" y="1387"/>
                </a:lnTo>
                <a:lnTo>
                  <a:pt x="161" y="1387"/>
                </a:lnTo>
                <a:lnTo>
                  <a:pt x="161" y="1382"/>
                </a:lnTo>
                <a:lnTo>
                  <a:pt x="166" y="1377"/>
                </a:lnTo>
                <a:lnTo>
                  <a:pt x="161" y="1377"/>
                </a:lnTo>
                <a:lnTo>
                  <a:pt x="156" y="1377"/>
                </a:lnTo>
                <a:lnTo>
                  <a:pt x="151" y="1377"/>
                </a:lnTo>
                <a:lnTo>
                  <a:pt x="151" y="1382"/>
                </a:lnTo>
                <a:lnTo>
                  <a:pt x="146" y="1382"/>
                </a:lnTo>
                <a:lnTo>
                  <a:pt x="146" y="1387"/>
                </a:lnTo>
                <a:lnTo>
                  <a:pt x="146" y="1392"/>
                </a:lnTo>
                <a:lnTo>
                  <a:pt x="146" y="1387"/>
                </a:lnTo>
                <a:lnTo>
                  <a:pt x="146" y="1392"/>
                </a:lnTo>
                <a:lnTo>
                  <a:pt x="151" y="1392"/>
                </a:lnTo>
                <a:lnTo>
                  <a:pt x="151" y="1387"/>
                </a:lnTo>
                <a:lnTo>
                  <a:pt x="151" y="1392"/>
                </a:lnTo>
                <a:lnTo>
                  <a:pt x="151" y="1387"/>
                </a:lnTo>
                <a:lnTo>
                  <a:pt x="156" y="1387"/>
                </a:lnTo>
                <a:lnTo>
                  <a:pt x="2276" y="2364"/>
                </a:lnTo>
                <a:lnTo>
                  <a:pt x="172" y="1398"/>
                </a:lnTo>
                <a:lnTo>
                  <a:pt x="166" y="1403"/>
                </a:lnTo>
                <a:lnTo>
                  <a:pt x="156" y="1408"/>
                </a:lnTo>
                <a:lnTo>
                  <a:pt x="161" y="1408"/>
                </a:lnTo>
                <a:lnTo>
                  <a:pt x="161" y="1413"/>
                </a:lnTo>
                <a:lnTo>
                  <a:pt x="166" y="1408"/>
                </a:lnTo>
                <a:lnTo>
                  <a:pt x="161" y="1408"/>
                </a:lnTo>
                <a:lnTo>
                  <a:pt x="172" y="1403"/>
                </a:lnTo>
                <a:lnTo>
                  <a:pt x="172" y="1398"/>
                </a:lnTo>
                <a:lnTo>
                  <a:pt x="2276" y="2364"/>
                </a:lnTo>
                <a:lnTo>
                  <a:pt x="146" y="1341"/>
                </a:lnTo>
                <a:lnTo>
                  <a:pt x="151" y="1341"/>
                </a:lnTo>
                <a:lnTo>
                  <a:pt x="151" y="1335"/>
                </a:lnTo>
                <a:lnTo>
                  <a:pt x="156" y="1335"/>
                </a:lnTo>
                <a:lnTo>
                  <a:pt x="151" y="1335"/>
                </a:lnTo>
                <a:lnTo>
                  <a:pt x="146" y="1335"/>
                </a:lnTo>
                <a:lnTo>
                  <a:pt x="146" y="1341"/>
                </a:lnTo>
                <a:lnTo>
                  <a:pt x="2276" y="2364"/>
                </a:lnTo>
                <a:lnTo>
                  <a:pt x="94" y="1429"/>
                </a:lnTo>
                <a:lnTo>
                  <a:pt x="99" y="1429"/>
                </a:lnTo>
                <a:lnTo>
                  <a:pt x="99" y="1424"/>
                </a:lnTo>
                <a:lnTo>
                  <a:pt x="99" y="1418"/>
                </a:lnTo>
                <a:lnTo>
                  <a:pt x="89" y="1424"/>
                </a:lnTo>
                <a:lnTo>
                  <a:pt x="89" y="1429"/>
                </a:lnTo>
                <a:lnTo>
                  <a:pt x="83" y="1429"/>
                </a:lnTo>
                <a:lnTo>
                  <a:pt x="89" y="1429"/>
                </a:lnTo>
                <a:lnTo>
                  <a:pt x="94" y="1429"/>
                </a:lnTo>
                <a:lnTo>
                  <a:pt x="2276" y="2364"/>
                </a:lnTo>
                <a:lnTo>
                  <a:pt x="125" y="1418"/>
                </a:lnTo>
                <a:lnTo>
                  <a:pt x="114" y="1429"/>
                </a:lnTo>
                <a:lnTo>
                  <a:pt x="114" y="1424"/>
                </a:lnTo>
                <a:lnTo>
                  <a:pt x="114" y="1429"/>
                </a:lnTo>
                <a:lnTo>
                  <a:pt x="99" y="1429"/>
                </a:lnTo>
                <a:lnTo>
                  <a:pt x="99" y="1434"/>
                </a:lnTo>
                <a:lnTo>
                  <a:pt x="94" y="1434"/>
                </a:lnTo>
                <a:lnTo>
                  <a:pt x="99" y="1434"/>
                </a:lnTo>
                <a:lnTo>
                  <a:pt x="94" y="1439"/>
                </a:lnTo>
                <a:lnTo>
                  <a:pt x="99" y="1439"/>
                </a:lnTo>
                <a:lnTo>
                  <a:pt x="109" y="1434"/>
                </a:lnTo>
                <a:lnTo>
                  <a:pt x="114" y="1429"/>
                </a:lnTo>
                <a:lnTo>
                  <a:pt x="125" y="1424"/>
                </a:lnTo>
                <a:lnTo>
                  <a:pt x="125" y="1418"/>
                </a:lnTo>
                <a:lnTo>
                  <a:pt x="2276" y="2364"/>
                </a:lnTo>
                <a:lnTo>
                  <a:pt x="166" y="1341"/>
                </a:lnTo>
                <a:lnTo>
                  <a:pt x="166" y="1335"/>
                </a:lnTo>
                <a:lnTo>
                  <a:pt x="161" y="1335"/>
                </a:lnTo>
                <a:lnTo>
                  <a:pt x="156" y="1335"/>
                </a:lnTo>
                <a:lnTo>
                  <a:pt x="156" y="1341"/>
                </a:lnTo>
                <a:lnTo>
                  <a:pt x="151" y="1341"/>
                </a:lnTo>
                <a:lnTo>
                  <a:pt x="156" y="1346"/>
                </a:lnTo>
                <a:lnTo>
                  <a:pt x="161" y="1346"/>
                </a:lnTo>
                <a:lnTo>
                  <a:pt x="166" y="1341"/>
                </a:lnTo>
                <a:lnTo>
                  <a:pt x="2276" y="2364"/>
                </a:lnTo>
                <a:lnTo>
                  <a:pt x="114" y="1387"/>
                </a:lnTo>
                <a:lnTo>
                  <a:pt x="120" y="1387"/>
                </a:lnTo>
                <a:lnTo>
                  <a:pt x="125" y="1387"/>
                </a:lnTo>
                <a:lnTo>
                  <a:pt x="130" y="1382"/>
                </a:lnTo>
                <a:lnTo>
                  <a:pt x="135" y="1377"/>
                </a:lnTo>
                <a:lnTo>
                  <a:pt x="125" y="1377"/>
                </a:lnTo>
                <a:lnTo>
                  <a:pt x="120" y="1382"/>
                </a:lnTo>
                <a:lnTo>
                  <a:pt x="114" y="1382"/>
                </a:lnTo>
                <a:lnTo>
                  <a:pt x="114" y="1387"/>
                </a:lnTo>
                <a:lnTo>
                  <a:pt x="2276" y="2364"/>
                </a:lnTo>
                <a:lnTo>
                  <a:pt x="3076" y="2359"/>
                </a:lnTo>
                <a:lnTo>
                  <a:pt x="3081" y="2338"/>
                </a:lnTo>
                <a:lnTo>
                  <a:pt x="3081" y="2328"/>
                </a:lnTo>
                <a:lnTo>
                  <a:pt x="3071" y="2317"/>
                </a:lnTo>
                <a:lnTo>
                  <a:pt x="3065" y="2317"/>
                </a:lnTo>
                <a:lnTo>
                  <a:pt x="3065" y="2343"/>
                </a:lnTo>
                <a:lnTo>
                  <a:pt x="3071" y="2359"/>
                </a:lnTo>
                <a:lnTo>
                  <a:pt x="3076" y="2359"/>
                </a:lnTo>
                <a:lnTo>
                  <a:pt x="2276" y="2364"/>
                </a:lnTo>
                <a:lnTo>
                  <a:pt x="3200" y="1990"/>
                </a:lnTo>
                <a:lnTo>
                  <a:pt x="3195" y="2000"/>
                </a:lnTo>
                <a:lnTo>
                  <a:pt x="3195" y="2011"/>
                </a:lnTo>
                <a:lnTo>
                  <a:pt x="3211" y="1985"/>
                </a:lnTo>
                <a:lnTo>
                  <a:pt x="3200" y="1990"/>
                </a:lnTo>
                <a:lnTo>
                  <a:pt x="2276" y="2364"/>
                </a:lnTo>
                <a:lnTo>
                  <a:pt x="3221" y="2016"/>
                </a:lnTo>
                <a:lnTo>
                  <a:pt x="3200" y="2021"/>
                </a:lnTo>
                <a:lnTo>
                  <a:pt x="3206" y="2031"/>
                </a:lnTo>
                <a:lnTo>
                  <a:pt x="3221" y="2016"/>
                </a:lnTo>
                <a:lnTo>
                  <a:pt x="2276" y="2364"/>
                </a:lnTo>
                <a:lnTo>
                  <a:pt x="3206" y="1912"/>
                </a:lnTo>
                <a:lnTo>
                  <a:pt x="3185" y="1912"/>
                </a:lnTo>
                <a:lnTo>
                  <a:pt x="3175" y="1902"/>
                </a:lnTo>
                <a:lnTo>
                  <a:pt x="3169" y="1896"/>
                </a:lnTo>
                <a:lnTo>
                  <a:pt x="3169" y="1907"/>
                </a:lnTo>
                <a:lnTo>
                  <a:pt x="3175" y="1917"/>
                </a:lnTo>
                <a:lnTo>
                  <a:pt x="3180" y="1933"/>
                </a:lnTo>
                <a:lnTo>
                  <a:pt x="3185" y="1948"/>
                </a:lnTo>
                <a:lnTo>
                  <a:pt x="3180" y="1969"/>
                </a:lnTo>
                <a:lnTo>
                  <a:pt x="3180" y="1979"/>
                </a:lnTo>
                <a:lnTo>
                  <a:pt x="3190" y="1969"/>
                </a:lnTo>
                <a:lnTo>
                  <a:pt x="3195" y="1964"/>
                </a:lnTo>
                <a:lnTo>
                  <a:pt x="3206" y="1964"/>
                </a:lnTo>
                <a:lnTo>
                  <a:pt x="3211" y="1969"/>
                </a:lnTo>
                <a:lnTo>
                  <a:pt x="3216" y="1964"/>
                </a:lnTo>
                <a:lnTo>
                  <a:pt x="3226" y="1954"/>
                </a:lnTo>
                <a:lnTo>
                  <a:pt x="3237" y="1938"/>
                </a:lnTo>
                <a:lnTo>
                  <a:pt x="3232" y="1933"/>
                </a:lnTo>
                <a:lnTo>
                  <a:pt x="3226" y="1938"/>
                </a:lnTo>
                <a:lnTo>
                  <a:pt x="3211" y="1948"/>
                </a:lnTo>
                <a:lnTo>
                  <a:pt x="3211" y="1943"/>
                </a:lnTo>
                <a:lnTo>
                  <a:pt x="3211" y="1938"/>
                </a:lnTo>
                <a:lnTo>
                  <a:pt x="3221" y="1907"/>
                </a:lnTo>
                <a:lnTo>
                  <a:pt x="3206" y="1912"/>
                </a:lnTo>
                <a:lnTo>
                  <a:pt x="2276" y="2364"/>
                </a:lnTo>
                <a:lnTo>
                  <a:pt x="322" y="2322"/>
                </a:lnTo>
                <a:lnTo>
                  <a:pt x="327" y="2317"/>
                </a:lnTo>
                <a:lnTo>
                  <a:pt x="327" y="2302"/>
                </a:lnTo>
                <a:lnTo>
                  <a:pt x="327" y="2291"/>
                </a:lnTo>
                <a:lnTo>
                  <a:pt x="322" y="2307"/>
                </a:lnTo>
                <a:lnTo>
                  <a:pt x="322" y="2322"/>
                </a:lnTo>
                <a:lnTo>
                  <a:pt x="2276" y="2364"/>
                </a:lnTo>
                <a:lnTo>
                  <a:pt x="3029" y="1979"/>
                </a:lnTo>
                <a:lnTo>
                  <a:pt x="3029" y="1969"/>
                </a:lnTo>
                <a:lnTo>
                  <a:pt x="3034" y="1959"/>
                </a:lnTo>
                <a:lnTo>
                  <a:pt x="3034" y="1954"/>
                </a:lnTo>
                <a:lnTo>
                  <a:pt x="3034" y="1948"/>
                </a:lnTo>
                <a:lnTo>
                  <a:pt x="3024" y="1954"/>
                </a:lnTo>
                <a:lnTo>
                  <a:pt x="3019" y="1959"/>
                </a:lnTo>
                <a:lnTo>
                  <a:pt x="3019" y="1964"/>
                </a:lnTo>
                <a:lnTo>
                  <a:pt x="3024" y="1964"/>
                </a:lnTo>
                <a:lnTo>
                  <a:pt x="3024" y="1969"/>
                </a:lnTo>
                <a:lnTo>
                  <a:pt x="3024" y="1979"/>
                </a:lnTo>
                <a:lnTo>
                  <a:pt x="3019" y="1985"/>
                </a:lnTo>
                <a:lnTo>
                  <a:pt x="3029" y="1979"/>
                </a:lnTo>
                <a:lnTo>
                  <a:pt x="2276" y="2364"/>
                </a:lnTo>
                <a:lnTo>
                  <a:pt x="63" y="1398"/>
                </a:lnTo>
                <a:lnTo>
                  <a:pt x="63" y="1392"/>
                </a:lnTo>
                <a:lnTo>
                  <a:pt x="57" y="1392"/>
                </a:lnTo>
                <a:lnTo>
                  <a:pt x="63" y="1398"/>
                </a:lnTo>
                <a:lnTo>
                  <a:pt x="57" y="1398"/>
                </a:lnTo>
                <a:lnTo>
                  <a:pt x="63" y="1398"/>
                </a:lnTo>
                <a:lnTo>
                  <a:pt x="2276" y="2364"/>
                </a:lnTo>
                <a:lnTo>
                  <a:pt x="3388" y="1195"/>
                </a:lnTo>
                <a:lnTo>
                  <a:pt x="3393" y="1153"/>
                </a:lnTo>
                <a:lnTo>
                  <a:pt x="3382" y="1190"/>
                </a:lnTo>
                <a:lnTo>
                  <a:pt x="3377" y="1211"/>
                </a:lnTo>
                <a:lnTo>
                  <a:pt x="3377" y="1221"/>
                </a:lnTo>
                <a:lnTo>
                  <a:pt x="3382" y="1216"/>
                </a:lnTo>
                <a:lnTo>
                  <a:pt x="3388" y="1195"/>
                </a:lnTo>
                <a:lnTo>
                  <a:pt x="2276" y="2364"/>
                </a:lnTo>
                <a:lnTo>
                  <a:pt x="3465" y="1128"/>
                </a:lnTo>
                <a:lnTo>
                  <a:pt x="3471" y="1107"/>
                </a:lnTo>
                <a:lnTo>
                  <a:pt x="3476" y="1102"/>
                </a:lnTo>
                <a:lnTo>
                  <a:pt x="3481" y="1102"/>
                </a:lnTo>
                <a:lnTo>
                  <a:pt x="3481" y="1086"/>
                </a:lnTo>
                <a:lnTo>
                  <a:pt x="3481" y="1076"/>
                </a:lnTo>
                <a:lnTo>
                  <a:pt x="3476" y="1076"/>
                </a:lnTo>
                <a:lnTo>
                  <a:pt x="3476" y="1086"/>
                </a:lnTo>
                <a:lnTo>
                  <a:pt x="3471" y="1076"/>
                </a:lnTo>
                <a:lnTo>
                  <a:pt x="3471" y="1060"/>
                </a:lnTo>
                <a:lnTo>
                  <a:pt x="3465" y="1091"/>
                </a:lnTo>
                <a:lnTo>
                  <a:pt x="3460" y="1122"/>
                </a:lnTo>
                <a:lnTo>
                  <a:pt x="3465" y="1128"/>
                </a:lnTo>
                <a:lnTo>
                  <a:pt x="2276" y="2364"/>
                </a:lnTo>
                <a:lnTo>
                  <a:pt x="3263" y="1699"/>
                </a:lnTo>
                <a:lnTo>
                  <a:pt x="3263" y="1694"/>
                </a:lnTo>
                <a:lnTo>
                  <a:pt x="3252" y="1694"/>
                </a:lnTo>
                <a:lnTo>
                  <a:pt x="3237" y="1704"/>
                </a:lnTo>
                <a:lnTo>
                  <a:pt x="3232" y="1720"/>
                </a:lnTo>
                <a:lnTo>
                  <a:pt x="3242" y="1715"/>
                </a:lnTo>
                <a:lnTo>
                  <a:pt x="3263" y="1699"/>
                </a:lnTo>
                <a:lnTo>
                  <a:pt x="2276" y="2364"/>
                </a:lnTo>
                <a:lnTo>
                  <a:pt x="3237" y="2047"/>
                </a:lnTo>
                <a:lnTo>
                  <a:pt x="3247" y="2047"/>
                </a:lnTo>
                <a:lnTo>
                  <a:pt x="3237" y="2037"/>
                </a:lnTo>
                <a:lnTo>
                  <a:pt x="3226" y="2031"/>
                </a:lnTo>
                <a:lnTo>
                  <a:pt x="3226" y="2026"/>
                </a:lnTo>
                <a:lnTo>
                  <a:pt x="3221" y="2031"/>
                </a:lnTo>
                <a:lnTo>
                  <a:pt x="3216" y="2042"/>
                </a:lnTo>
                <a:lnTo>
                  <a:pt x="3226" y="2057"/>
                </a:lnTo>
                <a:lnTo>
                  <a:pt x="3237" y="2047"/>
                </a:lnTo>
                <a:lnTo>
                  <a:pt x="2276" y="2364"/>
                </a:lnTo>
                <a:lnTo>
                  <a:pt x="3159" y="1772"/>
                </a:lnTo>
                <a:lnTo>
                  <a:pt x="3159" y="1798"/>
                </a:lnTo>
                <a:lnTo>
                  <a:pt x="3164" y="1808"/>
                </a:lnTo>
                <a:lnTo>
                  <a:pt x="3169" y="1808"/>
                </a:lnTo>
                <a:lnTo>
                  <a:pt x="3175" y="1803"/>
                </a:lnTo>
                <a:lnTo>
                  <a:pt x="3190" y="1792"/>
                </a:lnTo>
                <a:lnTo>
                  <a:pt x="3200" y="1772"/>
                </a:lnTo>
                <a:lnTo>
                  <a:pt x="3211" y="1751"/>
                </a:lnTo>
                <a:lnTo>
                  <a:pt x="3200" y="1751"/>
                </a:lnTo>
                <a:lnTo>
                  <a:pt x="3190" y="1751"/>
                </a:lnTo>
                <a:lnTo>
                  <a:pt x="3175" y="1756"/>
                </a:lnTo>
                <a:lnTo>
                  <a:pt x="3159" y="1772"/>
                </a:lnTo>
                <a:lnTo>
                  <a:pt x="2276" y="2364"/>
                </a:lnTo>
                <a:lnTo>
                  <a:pt x="3517" y="1200"/>
                </a:lnTo>
                <a:lnTo>
                  <a:pt x="3507" y="1211"/>
                </a:lnTo>
                <a:lnTo>
                  <a:pt x="3507" y="1221"/>
                </a:lnTo>
                <a:lnTo>
                  <a:pt x="3512" y="1221"/>
                </a:lnTo>
                <a:lnTo>
                  <a:pt x="3523" y="1211"/>
                </a:lnTo>
                <a:lnTo>
                  <a:pt x="3523" y="1200"/>
                </a:lnTo>
                <a:lnTo>
                  <a:pt x="3517" y="1200"/>
                </a:lnTo>
                <a:lnTo>
                  <a:pt x="2276" y="2364"/>
                </a:lnTo>
                <a:lnTo>
                  <a:pt x="5" y="1460"/>
                </a:lnTo>
                <a:lnTo>
                  <a:pt x="5" y="1455"/>
                </a:lnTo>
                <a:lnTo>
                  <a:pt x="5" y="1450"/>
                </a:lnTo>
                <a:lnTo>
                  <a:pt x="11" y="1450"/>
                </a:lnTo>
                <a:lnTo>
                  <a:pt x="5" y="1450"/>
                </a:lnTo>
                <a:lnTo>
                  <a:pt x="0" y="1450"/>
                </a:lnTo>
                <a:lnTo>
                  <a:pt x="0" y="1460"/>
                </a:lnTo>
                <a:lnTo>
                  <a:pt x="5" y="1460"/>
                </a:lnTo>
                <a:lnTo>
                  <a:pt x="2276" y="2364"/>
                </a:lnTo>
                <a:lnTo>
                  <a:pt x="333" y="2946"/>
                </a:lnTo>
                <a:lnTo>
                  <a:pt x="327" y="2941"/>
                </a:lnTo>
                <a:lnTo>
                  <a:pt x="327" y="2961"/>
                </a:lnTo>
                <a:lnTo>
                  <a:pt x="333" y="2946"/>
                </a:lnTo>
                <a:lnTo>
                  <a:pt x="2276" y="2364"/>
                </a:lnTo>
                <a:lnTo>
                  <a:pt x="68" y="1392"/>
                </a:lnTo>
                <a:lnTo>
                  <a:pt x="63" y="1403"/>
                </a:lnTo>
                <a:lnTo>
                  <a:pt x="68" y="1403"/>
                </a:lnTo>
                <a:lnTo>
                  <a:pt x="78" y="1398"/>
                </a:lnTo>
                <a:lnTo>
                  <a:pt x="73" y="1398"/>
                </a:lnTo>
                <a:lnTo>
                  <a:pt x="73" y="1392"/>
                </a:lnTo>
                <a:lnTo>
                  <a:pt x="68" y="1392"/>
                </a:lnTo>
                <a:lnTo>
                  <a:pt x="2276" y="2364"/>
                </a:lnTo>
                <a:lnTo>
                  <a:pt x="322" y="2743"/>
                </a:lnTo>
                <a:lnTo>
                  <a:pt x="327" y="2743"/>
                </a:lnTo>
                <a:lnTo>
                  <a:pt x="327" y="2738"/>
                </a:lnTo>
                <a:lnTo>
                  <a:pt x="327" y="2728"/>
                </a:lnTo>
                <a:lnTo>
                  <a:pt x="322" y="2743"/>
                </a:lnTo>
                <a:lnTo>
                  <a:pt x="2276" y="2364"/>
                </a:lnTo>
                <a:lnTo>
                  <a:pt x="333" y="2889"/>
                </a:lnTo>
                <a:lnTo>
                  <a:pt x="338" y="2863"/>
                </a:lnTo>
                <a:lnTo>
                  <a:pt x="333" y="2868"/>
                </a:lnTo>
                <a:lnTo>
                  <a:pt x="333" y="2889"/>
                </a:lnTo>
                <a:lnTo>
                  <a:pt x="2276" y="2364"/>
                </a:lnTo>
                <a:lnTo>
                  <a:pt x="338" y="2670"/>
                </a:lnTo>
                <a:lnTo>
                  <a:pt x="343" y="2650"/>
                </a:lnTo>
                <a:lnTo>
                  <a:pt x="338" y="2660"/>
                </a:lnTo>
                <a:lnTo>
                  <a:pt x="338" y="2665"/>
                </a:lnTo>
                <a:lnTo>
                  <a:pt x="338" y="2670"/>
                </a:lnTo>
                <a:lnTo>
                  <a:pt x="2276" y="2364"/>
                </a:lnTo>
                <a:lnTo>
                  <a:pt x="2852" y="2629"/>
                </a:lnTo>
                <a:lnTo>
                  <a:pt x="2852" y="2608"/>
                </a:lnTo>
                <a:lnTo>
                  <a:pt x="2847" y="2587"/>
                </a:lnTo>
                <a:lnTo>
                  <a:pt x="2842" y="2582"/>
                </a:lnTo>
                <a:lnTo>
                  <a:pt x="2842" y="2593"/>
                </a:lnTo>
                <a:lnTo>
                  <a:pt x="2847" y="2618"/>
                </a:lnTo>
                <a:lnTo>
                  <a:pt x="2847" y="2629"/>
                </a:lnTo>
                <a:lnTo>
                  <a:pt x="2852" y="2629"/>
                </a:lnTo>
                <a:lnTo>
                  <a:pt x="2276" y="2364"/>
                </a:lnTo>
                <a:lnTo>
                  <a:pt x="852" y="779"/>
                </a:lnTo>
                <a:lnTo>
                  <a:pt x="847" y="785"/>
                </a:lnTo>
                <a:lnTo>
                  <a:pt x="852" y="785"/>
                </a:lnTo>
                <a:lnTo>
                  <a:pt x="857" y="779"/>
                </a:lnTo>
                <a:lnTo>
                  <a:pt x="852" y="779"/>
                </a:lnTo>
                <a:lnTo>
                  <a:pt x="2276" y="2364"/>
                </a:lnTo>
                <a:lnTo>
                  <a:pt x="863" y="650"/>
                </a:lnTo>
                <a:lnTo>
                  <a:pt x="852" y="650"/>
                </a:lnTo>
                <a:lnTo>
                  <a:pt x="852" y="660"/>
                </a:lnTo>
                <a:lnTo>
                  <a:pt x="852" y="655"/>
                </a:lnTo>
                <a:lnTo>
                  <a:pt x="852" y="660"/>
                </a:lnTo>
                <a:lnTo>
                  <a:pt x="857" y="655"/>
                </a:lnTo>
                <a:lnTo>
                  <a:pt x="863" y="650"/>
                </a:lnTo>
                <a:lnTo>
                  <a:pt x="2276" y="2364"/>
                </a:lnTo>
                <a:lnTo>
                  <a:pt x="847" y="520"/>
                </a:lnTo>
                <a:lnTo>
                  <a:pt x="852" y="520"/>
                </a:lnTo>
                <a:lnTo>
                  <a:pt x="857" y="515"/>
                </a:lnTo>
                <a:lnTo>
                  <a:pt x="847" y="520"/>
                </a:lnTo>
                <a:lnTo>
                  <a:pt x="847" y="525"/>
                </a:lnTo>
                <a:lnTo>
                  <a:pt x="847" y="520"/>
                </a:lnTo>
                <a:lnTo>
                  <a:pt x="2276" y="2364"/>
                </a:lnTo>
                <a:lnTo>
                  <a:pt x="847" y="774"/>
                </a:lnTo>
                <a:lnTo>
                  <a:pt x="847" y="774"/>
                </a:lnTo>
                <a:lnTo>
                  <a:pt x="842" y="774"/>
                </a:lnTo>
                <a:lnTo>
                  <a:pt x="842" y="774"/>
                </a:lnTo>
                <a:lnTo>
                  <a:pt x="847" y="774"/>
                </a:lnTo>
                <a:lnTo>
                  <a:pt x="2276" y="2364"/>
                </a:lnTo>
                <a:lnTo>
                  <a:pt x="894" y="551"/>
                </a:lnTo>
                <a:lnTo>
                  <a:pt x="899" y="551"/>
                </a:lnTo>
                <a:lnTo>
                  <a:pt x="899" y="546"/>
                </a:lnTo>
                <a:lnTo>
                  <a:pt x="894" y="551"/>
                </a:lnTo>
                <a:lnTo>
                  <a:pt x="2276" y="2364"/>
                </a:lnTo>
                <a:lnTo>
                  <a:pt x="904" y="629"/>
                </a:lnTo>
                <a:lnTo>
                  <a:pt x="899" y="634"/>
                </a:lnTo>
                <a:lnTo>
                  <a:pt x="899" y="639"/>
                </a:lnTo>
                <a:lnTo>
                  <a:pt x="904" y="634"/>
                </a:lnTo>
                <a:lnTo>
                  <a:pt x="904" y="629"/>
                </a:lnTo>
                <a:lnTo>
                  <a:pt x="2276" y="2364"/>
                </a:lnTo>
                <a:lnTo>
                  <a:pt x="868" y="889"/>
                </a:lnTo>
                <a:lnTo>
                  <a:pt x="873" y="883"/>
                </a:lnTo>
                <a:lnTo>
                  <a:pt x="878" y="878"/>
                </a:lnTo>
                <a:lnTo>
                  <a:pt x="868" y="878"/>
                </a:lnTo>
                <a:lnTo>
                  <a:pt x="868" y="883"/>
                </a:lnTo>
                <a:lnTo>
                  <a:pt x="863" y="883"/>
                </a:lnTo>
                <a:lnTo>
                  <a:pt x="857" y="889"/>
                </a:lnTo>
                <a:lnTo>
                  <a:pt x="863" y="889"/>
                </a:lnTo>
                <a:lnTo>
                  <a:pt x="868" y="889"/>
                </a:lnTo>
                <a:lnTo>
                  <a:pt x="2276" y="2364"/>
                </a:lnTo>
                <a:lnTo>
                  <a:pt x="894" y="546"/>
                </a:lnTo>
                <a:lnTo>
                  <a:pt x="899" y="540"/>
                </a:lnTo>
                <a:lnTo>
                  <a:pt x="894" y="540"/>
                </a:lnTo>
                <a:lnTo>
                  <a:pt x="894" y="546"/>
                </a:lnTo>
                <a:lnTo>
                  <a:pt x="2276" y="2364"/>
                </a:lnTo>
                <a:lnTo>
                  <a:pt x="889" y="676"/>
                </a:lnTo>
                <a:lnTo>
                  <a:pt x="904" y="665"/>
                </a:lnTo>
                <a:lnTo>
                  <a:pt x="883" y="676"/>
                </a:lnTo>
                <a:lnTo>
                  <a:pt x="889" y="676"/>
                </a:lnTo>
                <a:lnTo>
                  <a:pt x="2276" y="2364"/>
                </a:lnTo>
                <a:lnTo>
                  <a:pt x="883" y="738"/>
                </a:lnTo>
                <a:lnTo>
                  <a:pt x="889" y="738"/>
                </a:lnTo>
                <a:lnTo>
                  <a:pt x="889" y="733"/>
                </a:lnTo>
                <a:lnTo>
                  <a:pt x="883" y="733"/>
                </a:lnTo>
                <a:lnTo>
                  <a:pt x="883" y="738"/>
                </a:lnTo>
                <a:lnTo>
                  <a:pt x="2276" y="2364"/>
                </a:lnTo>
                <a:lnTo>
                  <a:pt x="889" y="577"/>
                </a:lnTo>
                <a:lnTo>
                  <a:pt x="883" y="577"/>
                </a:lnTo>
                <a:lnTo>
                  <a:pt x="878" y="582"/>
                </a:lnTo>
                <a:lnTo>
                  <a:pt x="889" y="577"/>
                </a:lnTo>
                <a:lnTo>
                  <a:pt x="2276" y="2364"/>
                </a:lnTo>
                <a:lnTo>
                  <a:pt x="894" y="727"/>
                </a:lnTo>
                <a:lnTo>
                  <a:pt x="899" y="722"/>
                </a:lnTo>
                <a:lnTo>
                  <a:pt x="889" y="727"/>
                </a:lnTo>
                <a:lnTo>
                  <a:pt x="894" y="727"/>
                </a:lnTo>
                <a:lnTo>
                  <a:pt x="2276" y="2364"/>
                </a:lnTo>
                <a:lnTo>
                  <a:pt x="883" y="707"/>
                </a:lnTo>
                <a:lnTo>
                  <a:pt x="883" y="712"/>
                </a:lnTo>
                <a:lnTo>
                  <a:pt x="889" y="712"/>
                </a:lnTo>
                <a:lnTo>
                  <a:pt x="894" y="712"/>
                </a:lnTo>
                <a:lnTo>
                  <a:pt x="899" y="707"/>
                </a:lnTo>
                <a:lnTo>
                  <a:pt x="899" y="702"/>
                </a:lnTo>
                <a:lnTo>
                  <a:pt x="894" y="702"/>
                </a:lnTo>
                <a:lnTo>
                  <a:pt x="889" y="702"/>
                </a:lnTo>
                <a:lnTo>
                  <a:pt x="889" y="707"/>
                </a:lnTo>
                <a:lnTo>
                  <a:pt x="883" y="707"/>
                </a:lnTo>
                <a:lnTo>
                  <a:pt x="2276" y="2364"/>
                </a:lnTo>
                <a:lnTo>
                  <a:pt x="1164" y="281"/>
                </a:lnTo>
                <a:lnTo>
                  <a:pt x="1164" y="286"/>
                </a:lnTo>
                <a:lnTo>
                  <a:pt x="1169" y="286"/>
                </a:lnTo>
                <a:lnTo>
                  <a:pt x="1174" y="286"/>
                </a:lnTo>
                <a:lnTo>
                  <a:pt x="1180" y="281"/>
                </a:lnTo>
                <a:lnTo>
                  <a:pt x="1185" y="281"/>
                </a:lnTo>
                <a:lnTo>
                  <a:pt x="1185" y="276"/>
                </a:lnTo>
                <a:lnTo>
                  <a:pt x="1190" y="270"/>
                </a:lnTo>
                <a:lnTo>
                  <a:pt x="1185" y="265"/>
                </a:lnTo>
                <a:lnTo>
                  <a:pt x="1174" y="270"/>
                </a:lnTo>
                <a:lnTo>
                  <a:pt x="1169" y="276"/>
                </a:lnTo>
                <a:lnTo>
                  <a:pt x="1164" y="276"/>
                </a:lnTo>
                <a:lnTo>
                  <a:pt x="1169" y="276"/>
                </a:lnTo>
                <a:lnTo>
                  <a:pt x="1164" y="281"/>
                </a:lnTo>
                <a:lnTo>
                  <a:pt x="2276" y="2364"/>
                </a:lnTo>
                <a:lnTo>
                  <a:pt x="1154" y="426"/>
                </a:lnTo>
                <a:lnTo>
                  <a:pt x="1159" y="426"/>
                </a:lnTo>
                <a:lnTo>
                  <a:pt x="1159" y="421"/>
                </a:lnTo>
                <a:lnTo>
                  <a:pt x="1164" y="421"/>
                </a:lnTo>
                <a:lnTo>
                  <a:pt x="1164" y="416"/>
                </a:lnTo>
                <a:lnTo>
                  <a:pt x="1159" y="416"/>
                </a:lnTo>
                <a:lnTo>
                  <a:pt x="1154" y="426"/>
                </a:lnTo>
                <a:lnTo>
                  <a:pt x="2276" y="2364"/>
                </a:lnTo>
                <a:lnTo>
                  <a:pt x="1128" y="364"/>
                </a:lnTo>
                <a:lnTo>
                  <a:pt x="1138" y="359"/>
                </a:lnTo>
                <a:lnTo>
                  <a:pt x="1148" y="348"/>
                </a:lnTo>
                <a:lnTo>
                  <a:pt x="1143" y="353"/>
                </a:lnTo>
                <a:lnTo>
                  <a:pt x="1143" y="348"/>
                </a:lnTo>
                <a:lnTo>
                  <a:pt x="1133" y="348"/>
                </a:lnTo>
                <a:lnTo>
                  <a:pt x="1128" y="364"/>
                </a:lnTo>
                <a:lnTo>
                  <a:pt x="2276" y="2364"/>
                </a:lnTo>
                <a:lnTo>
                  <a:pt x="1117" y="681"/>
                </a:lnTo>
                <a:lnTo>
                  <a:pt x="1117" y="686"/>
                </a:lnTo>
                <a:lnTo>
                  <a:pt x="1122" y="686"/>
                </a:lnTo>
                <a:lnTo>
                  <a:pt x="1128" y="686"/>
                </a:lnTo>
                <a:lnTo>
                  <a:pt x="1138" y="676"/>
                </a:lnTo>
                <a:lnTo>
                  <a:pt x="1138" y="670"/>
                </a:lnTo>
                <a:lnTo>
                  <a:pt x="1133" y="670"/>
                </a:lnTo>
                <a:lnTo>
                  <a:pt x="1117" y="676"/>
                </a:lnTo>
                <a:lnTo>
                  <a:pt x="1117" y="681"/>
                </a:lnTo>
                <a:lnTo>
                  <a:pt x="2276" y="2364"/>
                </a:lnTo>
                <a:lnTo>
                  <a:pt x="1096" y="743"/>
                </a:lnTo>
                <a:lnTo>
                  <a:pt x="1091" y="753"/>
                </a:lnTo>
                <a:lnTo>
                  <a:pt x="1091" y="748"/>
                </a:lnTo>
                <a:lnTo>
                  <a:pt x="1091" y="753"/>
                </a:lnTo>
                <a:lnTo>
                  <a:pt x="1091" y="759"/>
                </a:lnTo>
                <a:lnTo>
                  <a:pt x="1096" y="759"/>
                </a:lnTo>
                <a:lnTo>
                  <a:pt x="1091" y="759"/>
                </a:lnTo>
                <a:lnTo>
                  <a:pt x="1096" y="759"/>
                </a:lnTo>
                <a:lnTo>
                  <a:pt x="1096" y="753"/>
                </a:lnTo>
                <a:lnTo>
                  <a:pt x="1102" y="759"/>
                </a:lnTo>
                <a:lnTo>
                  <a:pt x="1107" y="759"/>
                </a:lnTo>
                <a:lnTo>
                  <a:pt x="1112" y="753"/>
                </a:lnTo>
                <a:lnTo>
                  <a:pt x="1117" y="753"/>
                </a:lnTo>
                <a:lnTo>
                  <a:pt x="1112" y="748"/>
                </a:lnTo>
                <a:lnTo>
                  <a:pt x="1107" y="748"/>
                </a:lnTo>
                <a:lnTo>
                  <a:pt x="1112" y="743"/>
                </a:lnTo>
                <a:lnTo>
                  <a:pt x="1107" y="743"/>
                </a:lnTo>
                <a:lnTo>
                  <a:pt x="1096" y="743"/>
                </a:lnTo>
                <a:lnTo>
                  <a:pt x="2276" y="2364"/>
                </a:lnTo>
                <a:lnTo>
                  <a:pt x="1133" y="774"/>
                </a:lnTo>
                <a:lnTo>
                  <a:pt x="1128" y="774"/>
                </a:lnTo>
                <a:lnTo>
                  <a:pt x="1133" y="774"/>
                </a:lnTo>
                <a:lnTo>
                  <a:pt x="1133" y="774"/>
                </a:lnTo>
                <a:lnTo>
                  <a:pt x="2276" y="2364"/>
                </a:lnTo>
                <a:lnTo>
                  <a:pt x="1154" y="530"/>
                </a:lnTo>
                <a:lnTo>
                  <a:pt x="1148" y="530"/>
                </a:lnTo>
                <a:lnTo>
                  <a:pt x="1148" y="535"/>
                </a:lnTo>
                <a:lnTo>
                  <a:pt x="1154" y="535"/>
                </a:lnTo>
                <a:lnTo>
                  <a:pt x="1159" y="530"/>
                </a:lnTo>
                <a:lnTo>
                  <a:pt x="1164" y="530"/>
                </a:lnTo>
                <a:lnTo>
                  <a:pt x="1164" y="525"/>
                </a:lnTo>
                <a:lnTo>
                  <a:pt x="1164" y="520"/>
                </a:lnTo>
                <a:lnTo>
                  <a:pt x="1159" y="525"/>
                </a:lnTo>
                <a:lnTo>
                  <a:pt x="1148" y="530"/>
                </a:lnTo>
                <a:lnTo>
                  <a:pt x="1154" y="530"/>
                </a:lnTo>
                <a:lnTo>
                  <a:pt x="2276" y="2364"/>
                </a:lnTo>
                <a:lnTo>
                  <a:pt x="1143" y="447"/>
                </a:lnTo>
                <a:lnTo>
                  <a:pt x="1148" y="442"/>
                </a:lnTo>
                <a:lnTo>
                  <a:pt x="1148" y="447"/>
                </a:lnTo>
                <a:lnTo>
                  <a:pt x="1154" y="442"/>
                </a:lnTo>
                <a:lnTo>
                  <a:pt x="1148" y="442"/>
                </a:lnTo>
                <a:lnTo>
                  <a:pt x="1143" y="447"/>
                </a:lnTo>
                <a:lnTo>
                  <a:pt x="2276" y="2364"/>
                </a:lnTo>
                <a:lnTo>
                  <a:pt x="982" y="598"/>
                </a:lnTo>
                <a:lnTo>
                  <a:pt x="977" y="603"/>
                </a:lnTo>
                <a:lnTo>
                  <a:pt x="982" y="603"/>
                </a:lnTo>
                <a:lnTo>
                  <a:pt x="977" y="603"/>
                </a:lnTo>
                <a:lnTo>
                  <a:pt x="982" y="603"/>
                </a:lnTo>
                <a:lnTo>
                  <a:pt x="982" y="598"/>
                </a:lnTo>
                <a:lnTo>
                  <a:pt x="2276" y="2364"/>
                </a:lnTo>
                <a:lnTo>
                  <a:pt x="982" y="447"/>
                </a:lnTo>
                <a:lnTo>
                  <a:pt x="987" y="447"/>
                </a:lnTo>
                <a:lnTo>
                  <a:pt x="987" y="452"/>
                </a:lnTo>
                <a:lnTo>
                  <a:pt x="992" y="447"/>
                </a:lnTo>
                <a:lnTo>
                  <a:pt x="1008" y="437"/>
                </a:lnTo>
                <a:lnTo>
                  <a:pt x="1008" y="431"/>
                </a:lnTo>
                <a:lnTo>
                  <a:pt x="1013" y="426"/>
                </a:lnTo>
                <a:lnTo>
                  <a:pt x="1029" y="421"/>
                </a:lnTo>
                <a:lnTo>
                  <a:pt x="1024" y="416"/>
                </a:lnTo>
                <a:lnTo>
                  <a:pt x="1013" y="426"/>
                </a:lnTo>
                <a:lnTo>
                  <a:pt x="1003" y="431"/>
                </a:lnTo>
                <a:lnTo>
                  <a:pt x="992" y="437"/>
                </a:lnTo>
                <a:lnTo>
                  <a:pt x="987" y="437"/>
                </a:lnTo>
                <a:lnTo>
                  <a:pt x="987" y="442"/>
                </a:lnTo>
                <a:lnTo>
                  <a:pt x="982" y="447"/>
                </a:lnTo>
                <a:lnTo>
                  <a:pt x="2276" y="2364"/>
                </a:lnTo>
                <a:lnTo>
                  <a:pt x="1102" y="374"/>
                </a:lnTo>
                <a:lnTo>
                  <a:pt x="1107" y="374"/>
                </a:lnTo>
                <a:lnTo>
                  <a:pt x="1102" y="369"/>
                </a:lnTo>
                <a:lnTo>
                  <a:pt x="1096" y="374"/>
                </a:lnTo>
                <a:lnTo>
                  <a:pt x="1102" y="374"/>
                </a:lnTo>
                <a:lnTo>
                  <a:pt x="1096" y="374"/>
                </a:lnTo>
                <a:lnTo>
                  <a:pt x="1096" y="379"/>
                </a:lnTo>
                <a:lnTo>
                  <a:pt x="1102" y="374"/>
                </a:lnTo>
                <a:lnTo>
                  <a:pt x="2276" y="2364"/>
                </a:lnTo>
                <a:lnTo>
                  <a:pt x="1039" y="281"/>
                </a:lnTo>
                <a:lnTo>
                  <a:pt x="1039" y="286"/>
                </a:lnTo>
                <a:lnTo>
                  <a:pt x="1044" y="286"/>
                </a:lnTo>
                <a:lnTo>
                  <a:pt x="1055" y="281"/>
                </a:lnTo>
                <a:lnTo>
                  <a:pt x="1060" y="276"/>
                </a:lnTo>
                <a:lnTo>
                  <a:pt x="1060" y="270"/>
                </a:lnTo>
                <a:lnTo>
                  <a:pt x="1055" y="265"/>
                </a:lnTo>
                <a:lnTo>
                  <a:pt x="1044" y="270"/>
                </a:lnTo>
                <a:lnTo>
                  <a:pt x="1039" y="276"/>
                </a:lnTo>
                <a:lnTo>
                  <a:pt x="1039" y="281"/>
                </a:lnTo>
                <a:lnTo>
                  <a:pt x="2276" y="2364"/>
                </a:lnTo>
                <a:lnTo>
                  <a:pt x="1013" y="369"/>
                </a:lnTo>
                <a:lnTo>
                  <a:pt x="1024" y="369"/>
                </a:lnTo>
                <a:lnTo>
                  <a:pt x="1029" y="369"/>
                </a:lnTo>
                <a:lnTo>
                  <a:pt x="1029" y="364"/>
                </a:lnTo>
                <a:lnTo>
                  <a:pt x="1034" y="364"/>
                </a:lnTo>
                <a:lnTo>
                  <a:pt x="1039" y="353"/>
                </a:lnTo>
                <a:lnTo>
                  <a:pt x="1034" y="353"/>
                </a:lnTo>
                <a:lnTo>
                  <a:pt x="1029" y="353"/>
                </a:lnTo>
                <a:lnTo>
                  <a:pt x="1024" y="359"/>
                </a:lnTo>
                <a:lnTo>
                  <a:pt x="1013" y="364"/>
                </a:lnTo>
                <a:lnTo>
                  <a:pt x="1013" y="369"/>
                </a:lnTo>
                <a:lnTo>
                  <a:pt x="2276" y="2364"/>
                </a:lnTo>
                <a:lnTo>
                  <a:pt x="998" y="426"/>
                </a:lnTo>
                <a:lnTo>
                  <a:pt x="992" y="426"/>
                </a:lnTo>
                <a:lnTo>
                  <a:pt x="1003" y="421"/>
                </a:lnTo>
                <a:lnTo>
                  <a:pt x="998" y="421"/>
                </a:lnTo>
                <a:lnTo>
                  <a:pt x="998" y="426"/>
                </a:lnTo>
                <a:lnTo>
                  <a:pt x="2276" y="2364"/>
                </a:lnTo>
                <a:lnTo>
                  <a:pt x="1133" y="748"/>
                </a:lnTo>
                <a:lnTo>
                  <a:pt x="1133" y="753"/>
                </a:lnTo>
                <a:lnTo>
                  <a:pt x="1138" y="753"/>
                </a:lnTo>
                <a:lnTo>
                  <a:pt x="1143" y="748"/>
                </a:lnTo>
                <a:lnTo>
                  <a:pt x="1148" y="748"/>
                </a:lnTo>
                <a:lnTo>
                  <a:pt x="1148" y="743"/>
                </a:lnTo>
                <a:lnTo>
                  <a:pt x="1154" y="743"/>
                </a:lnTo>
                <a:lnTo>
                  <a:pt x="1159" y="738"/>
                </a:lnTo>
                <a:lnTo>
                  <a:pt x="1159" y="733"/>
                </a:lnTo>
                <a:lnTo>
                  <a:pt x="1143" y="738"/>
                </a:lnTo>
                <a:lnTo>
                  <a:pt x="1138" y="743"/>
                </a:lnTo>
                <a:lnTo>
                  <a:pt x="1133" y="748"/>
                </a:lnTo>
                <a:lnTo>
                  <a:pt x="2276" y="2364"/>
                </a:lnTo>
                <a:lnTo>
                  <a:pt x="967" y="977"/>
                </a:lnTo>
                <a:lnTo>
                  <a:pt x="956" y="982"/>
                </a:lnTo>
                <a:lnTo>
                  <a:pt x="951" y="987"/>
                </a:lnTo>
                <a:lnTo>
                  <a:pt x="956" y="987"/>
                </a:lnTo>
                <a:lnTo>
                  <a:pt x="961" y="987"/>
                </a:lnTo>
                <a:lnTo>
                  <a:pt x="967" y="982"/>
                </a:lnTo>
                <a:lnTo>
                  <a:pt x="967" y="977"/>
                </a:lnTo>
                <a:lnTo>
                  <a:pt x="2276" y="2364"/>
                </a:lnTo>
                <a:lnTo>
                  <a:pt x="930" y="925"/>
                </a:lnTo>
                <a:lnTo>
                  <a:pt x="935" y="925"/>
                </a:lnTo>
                <a:lnTo>
                  <a:pt x="935" y="920"/>
                </a:lnTo>
                <a:lnTo>
                  <a:pt x="935" y="925"/>
                </a:lnTo>
                <a:lnTo>
                  <a:pt x="946" y="925"/>
                </a:lnTo>
                <a:lnTo>
                  <a:pt x="951" y="920"/>
                </a:lnTo>
                <a:lnTo>
                  <a:pt x="951" y="915"/>
                </a:lnTo>
                <a:lnTo>
                  <a:pt x="961" y="904"/>
                </a:lnTo>
                <a:lnTo>
                  <a:pt x="956" y="904"/>
                </a:lnTo>
                <a:lnTo>
                  <a:pt x="946" y="915"/>
                </a:lnTo>
                <a:lnTo>
                  <a:pt x="930" y="925"/>
                </a:lnTo>
                <a:lnTo>
                  <a:pt x="2276" y="2364"/>
                </a:lnTo>
                <a:lnTo>
                  <a:pt x="967" y="831"/>
                </a:lnTo>
                <a:lnTo>
                  <a:pt x="967" y="837"/>
                </a:lnTo>
                <a:lnTo>
                  <a:pt x="972" y="837"/>
                </a:lnTo>
                <a:lnTo>
                  <a:pt x="977" y="831"/>
                </a:lnTo>
                <a:lnTo>
                  <a:pt x="982" y="826"/>
                </a:lnTo>
                <a:lnTo>
                  <a:pt x="977" y="821"/>
                </a:lnTo>
                <a:lnTo>
                  <a:pt x="972" y="826"/>
                </a:lnTo>
                <a:lnTo>
                  <a:pt x="967" y="831"/>
                </a:lnTo>
                <a:lnTo>
                  <a:pt x="2276" y="2364"/>
                </a:lnTo>
                <a:lnTo>
                  <a:pt x="946" y="1034"/>
                </a:lnTo>
                <a:lnTo>
                  <a:pt x="935" y="1034"/>
                </a:lnTo>
                <a:lnTo>
                  <a:pt x="925" y="1034"/>
                </a:lnTo>
                <a:lnTo>
                  <a:pt x="920" y="1039"/>
                </a:lnTo>
                <a:lnTo>
                  <a:pt x="915" y="1039"/>
                </a:lnTo>
                <a:lnTo>
                  <a:pt x="915" y="1044"/>
                </a:lnTo>
                <a:lnTo>
                  <a:pt x="904" y="1050"/>
                </a:lnTo>
                <a:lnTo>
                  <a:pt x="909" y="1050"/>
                </a:lnTo>
                <a:lnTo>
                  <a:pt x="899" y="1055"/>
                </a:lnTo>
                <a:lnTo>
                  <a:pt x="894" y="1065"/>
                </a:lnTo>
                <a:lnTo>
                  <a:pt x="899" y="1065"/>
                </a:lnTo>
                <a:lnTo>
                  <a:pt x="894" y="1065"/>
                </a:lnTo>
                <a:lnTo>
                  <a:pt x="899" y="1065"/>
                </a:lnTo>
                <a:lnTo>
                  <a:pt x="894" y="1070"/>
                </a:lnTo>
                <a:lnTo>
                  <a:pt x="899" y="1070"/>
                </a:lnTo>
                <a:lnTo>
                  <a:pt x="904" y="1070"/>
                </a:lnTo>
                <a:lnTo>
                  <a:pt x="909" y="1070"/>
                </a:lnTo>
                <a:lnTo>
                  <a:pt x="904" y="1076"/>
                </a:lnTo>
                <a:lnTo>
                  <a:pt x="915" y="1065"/>
                </a:lnTo>
                <a:lnTo>
                  <a:pt x="915" y="1070"/>
                </a:lnTo>
                <a:lnTo>
                  <a:pt x="920" y="1065"/>
                </a:lnTo>
                <a:lnTo>
                  <a:pt x="930" y="1055"/>
                </a:lnTo>
                <a:lnTo>
                  <a:pt x="935" y="1050"/>
                </a:lnTo>
                <a:lnTo>
                  <a:pt x="946" y="1044"/>
                </a:lnTo>
                <a:lnTo>
                  <a:pt x="946" y="1039"/>
                </a:lnTo>
                <a:lnTo>
                  <a:pt x="946" y="1034"/>
                </a:lnTo>
                <a:lnTo>
                  <a:pt x="2276" y="2364"/>
                </a:lnTo>
                <a:lnTo>
                  <a:pt x="899" y="748"/>
                </a:lnTo>
                <a:lnTo>
                  <a:pt x="894" y="753"/>
                </a:lnTo>
                <a:lnTo>
                  <a:pt x="894" y="748"/>
                </a:lnTo>
                <a:lnTo>
                  <a:pt x="899" y="743"/>
                </a:lnTo>
                <a:lnTo>
                  <a:pt x="894" y="743"/>
                </a:lnTo>
                <a:lnTo>
                  <a:pt x="889" y="743"/>
                </a:lnTo>
                <a:lnTo>
                  <a:pt x="883" y="748"/>
                </a:lnTo>
                <a:lnTo>
                  <a:pt x="878" y="753"/>
                </a:lnTo>
                <a:lnTo>
                  <a:pt x="878" y="759"/>
                </a:lnTo>
                <a:lnTo>
                  <a:pt x="883" y="759"/>
                </a:lnTo>
                <a:lnTo>
                  <a:pt x="889" y="759"/>
                </a:lnTo>
                <a:lnTo>
                  <a:pt x="889" y="753"/>
                </a:lnTo>
                <a:lnTo>
                  <a:pt x="889" y="759"/>
                </a:lnTo>
                <a:lnTo>
                  <a:pt x="889" y="753"/>
                </a:lnTo>
                <a:lnTo>
                  <a:pt x="894" y="753"/>
                </a:lnTo>
                <a:lnTo>
                  <a:pt x="899" y="748"/>
                </a:lnTo>
                <a:lnTo>
                  <a:pt x="2276" y="2364"/>
                </a:lnTo>
                <a:lnTo>
                  <a:pt x="868" y="1003"/>
                </a:lnTo>
                <a:lnTo>
                  <a:pt x="873" y="998"/>
                </a:lnTo>
                <a:lnTo>
                  <a:pt x="878" y="998"/>
                </a:lnTo>
                <a:lnTo>
                  <a:pt x="878" y="992"/>
                </a:lnTo>
                <a:lnTo>
                  <a:pt x="878" y="987"/>
                </a:lnTo>
                <a:lnTo>
                  <a:pt x="873" y="987"/>
                </a:lnTo>
                <a:lnTo>
                  <a:pt x="868" y="987"/>
                </a:lnTo>
                <a:lnTo>
                  <a:pt x="863" y="992"/>
                </a:lnTo>
                <a:lnTo>
                  <a:pt x="857" y="998"/>
                </a:lnTo>
                <a:lnTo>
                  <a:pt x="857" y="1003"/>
                </a:lnTo>
                <a:lnTo>
                  <a:pt x="863" y="1003"/>
                </a:lnTo>
                <a:lnTo>
                  <a:pt x="868" y="1003"/>
                </a:lnTo>
                <a:lnTo>
                  <a:pt x="2276" y="2364"/>
                </a:lnTo>
                <a:lnTo>
                  <a:pt x="878" y="1039"/>
                </a:lnTo>
                <a:lnTo>
                  <a:pt x="878" y="1034"/>
                </a:lnTo>
                <a:lnTo>
                  <a:pt x="873" y="1034"/>
                </a:lnTo>
                <a:lnTo>
                  <a:pt x="873" y="1039"/>
                </a:lnTo>
                <a:lnTo>
                  <a:pt x="878" y="1039"/>
                </a:lnTo>
                <a:lnTo>
                  <a:pt x="2276" y="2364"/>
                </a:lnTo>
                <a:lnTo>
                  <a:pt x="889" y="821"/>
                </a:lnTo>
                <a:lnTo>
                  <a:pt x="878" y="826"/>
                </a:lnTo>
                <a:lnTo>
                  <a:pt x="878" y="831"/>
                </a:lnTo>
                <a:lnTo>
                  <a:pt x="878" y="837"/>
                </a:lnTo>
                <a:lnTo>
                  <a:pt x="883" y="837"/>
                </a:lnTo>
                <a:lnTo>
                  <a:pt x="889" y="831"/>
                </a:lnTo>
                <a:lnTo>
                  <a:pt x="889" y="826"/>
                </a:lnTo>
                <a:lnTo>
                  <a:pt x="889" y="821"/>
                </a:lnTo>
                <a:lnTo>
                  <a:pt x="2276" y="2364"/>
                </a:lnTo>
                <a:lnTo>
                  <a:pt x="837" y="946"/>
                </a:lnTo>
                <a:lnTo>
                  <a:pt x="842" y="946"/>
                </a:lnTo>
                <a:lnTo>
                  <a:pt x="847" y="946"/>
                </a:lnTo>
                <a:lnTo>
                  <a:pt x="857" y="940"/>
                </a:lnTo>
                <a:lnTo>
                  <a:pt x="863" y="925"/>
                </a:lnTo>
                <a:lnTo>
                  <a:pt x="868" y="920"/>
                </a:lnTo>
                <a:lnTo>
                  <a:pt x="857" y="925"/>
                </a:lnTo>
                <a:lnTo>
                  <a:pt x="863" y="925"/>
                </a:lnTo>
                <a:lnTo>
                  <a:pt x="857" y="925"/>
                </a:lnTo>
                <a:lnTo>
                  <a:pt x="847" y="935"/>
                </a:lnTo>
                <a:lnTo>
                  <a:pt x="842" y="940"/>
                </a:lnTo>
                <a:lnTo>
                  <a:pt x="837" y="946"/>
                </a:lnTo>
                <a:lnTo>
                  <a:pt x="2276" y="2364"/>
                </a:lnTo>
                <a:lnTo>
                  <a:pt x="1076" y="873"/>
                </a:lnTo>
                <a:lnTo>
                  <a:pt x="1081" y="868"/>
                </a:lnTo>
                <a:lnTo>
                  <a:pt x="1086" y="868"/>
                </a:lnTo>
                <a:lnTo>
                  <a:pt x="1086" y="863"/>
                </a:lnTo>
                <a:lnTo>
                  <a:pt x="1076" y="863"/>
                </a:lnTo>
                <a:lnTo>
                  <a:pt x="1081" y="857"/>
                </a:lnTo>
                <a:lnTo>
                  <a:pt x="1076" y="852"/>
                </a:lnTo>
                <a:lnTo>
                  <a:pt x="1076" y="847"/>
                </a:lnTo>
                <a:lnTo>
                  <a:pt x="1065" y="852"/>
                </a:lnTo>
                <a:lnTo>
                  <a:pt x="1060" y="857"/>
                </a:lnTo>
                <a:lnTo>
                  <a:pt x="1050" y="863"/>
                </a:lnTo>
                <a:lnTo>
                  <a:pt x="1055" y="863"/>
                </a:lnTo>
                <a:lnTo>
                  <a:pt x="1050" y="868"/>
                </a:lnTo>
                <a:lnTo>
                  <a:pt x="1055" y="868"/>
                </a:lnTo>
                <a:lnTo>
                  <a:pt x="1050" y="868"/>
                </a:lnTo>
                <a:lnTo>
                  <a:pt x="1055" y="873"/>
                </a:lnTo>
                <a:lnTo>
                  <a:pt x="1050" y="873"/>
                </a:lnTo>
                <a:lnTo>
                  <a:pt x="1055" y="873"/>
                </a:lnTo>
                <a:lnTo>
                  <a:pt x="1060" y="873"/>
                </a:lnTo>
                <a:lnTo>
                  <a:pt x="1055" y="873"/>
                </a:lnTo>
                <a:lnTo>
                  <a:pt x="1060" y="873"/>
                </a:lnTo>
                <a:lnTo>
                  <a:pt x="1065" y="873"/>
                </a:lnTo>
                <a:lnTo>
                  <a:pt x="1065" y="878"/>
                </a:lnTo>
                <a:lnTo>
                  <a:pt x="1070" y="873"/>
                </a:lnTo>
                <a:lnTo>
                  <a:pt x="1076" y="878"/>
                </a:lnTo>
                <a:lnTo>
                  <a:pt x="1076" y="873"/>
                </a:lnTo>
                <a:lnTo>
                  <a:pt x="2276" y="2364"/>
                </a:lnTo>
                <a:lnTo>
                  <a:pt x="1024" y="1008"/>
                </a:lnTo>
                <a:lnTo>
                  <a:pt x="1029" y="1008"/>
                </a:lnTo>
                <a:lnTo>
                  <a:pt x="1029" y="1003"/>
                </a:lnTo>
                <a:lnTo>
                  <a:pt x="1024" y="1008"/>
                </a:lnTo>
                <a:lnTo>
                  <a:pt x="2276" y="2364"/>
                </a:lnTo>
                <a:lnTo>
                  <a:pt x="1122" y="987"/>
                </a:lnTo>
                <a:lnTo>
                  <a:pt x="1117" y="982"/>
                </a:lnTo>
                <a:lnTo>
                  <a:pt x="1107" y="982"/>
                </a:lnTo>
                <a:lnTo>
                  <a:pt x="1096" y="987"/>
                </a:lnTo>
                <a:lnTo>
                  <a:pt x="1102" y="987"/>
                </a:lnTo>
                <a:lnTo>
                  <a:pt x="1096" y="992"/>
                </a:lnTo>
                <a:lnTo>
                  <a:pt x="1091" y="998"/>
                </a:lnTo>
                <a:lnTo>
                  <a:pt x="1096" y="998"/>
                </a:lnTo>
                <a:lnTo>
                  <a:pt x="1091" y="1003"/>
                </a:lnTo>
                <a:lnTo>
                  <a:pt x="1096" y="998"/>
                </a:lnTo>
                <a:lnTo>
                  <a:pt x="1096" y="1003"/>
                </a:lnTo>
                <a:lnTo>
                  <a:pt x="1096" y="998"/>
                </a:lnTo>
                <a:lnTo>
                  <a:pt x="1102" y="1003"/>
                </a:lnTo>
                <a:lnTo>
                  <a:pt x="1107" y="998"/>
                </a:lnTo>
                <a:lnTo>
                  <a:pt x="1107" y="1003"/>
                </a:lnTo>
                <a:lnTo>
                  <a:pt x="1107" y="998"/>
                </a:lnTo>
                <a:lnTo>
                  <a:pt x="1112" y="998"/>
                </a:lnTo>
                <a:lnTo>
                  <a:pt x="1117" y="987"/>
                </a:lnTo>
                <a:lnTo>
                  <a:pt x="1122" y="987"/>
                </a:lnTo>
                <a:lnTo>
                  <a:pt x="2276" y="2364"/>
                </a:lnTo>
                <a:lnTo>
                  <a:pt x="992" y="1008"/>
                </a:lnTo>
                <a:lnTo>
                  <a:pt x="998" y="1008"/>
                </a:lnTo>
                <a:lnTo>
                  <a:pt x="998" y="1003"/>
                </a:lnTo>
                <a:lnTo>
                  <a:pt x="987" y="1008"/>
                </a:lnTo>
                <a:lnTo>
                  <a:pt x="987" y="1013"/>
                </a:lnTo>
                <a:lnTo>
                  <a:pt x="992" y="1008"/>
                </a:lnTo>
                <a:lnTo>
                  <a:pt x="987" y="1013"/>
                </a:lnTo>
                <a:lnTo>
                  <a:pt x="992" y="1008"/>
                </a:lnTo>
                <a:lnTo>
                  <a:pt x="2276" y="2364"/>
                </a:lnTo>
                <a:lnTo>
                  <a:pt x="987" y="987"/>
                </a:lnTo>
                <a:lnTo>
                  <a:pt x="992" y="982"/>
                </a:lnTo>
                <a:lnTo>
                  <a:pt x="992" y="977"/>
                </a:lnTo>
                <a:lnTo>
                  <a:pt x="987" y="977"/>
                </a:lnTo>
                <a:lnTo>
                  <a:pt x="982" y="982"/>
                </a:lnTo>
                <a:lnTo>
                  <a:pt x="982" y="987"/>
                </a:lnTo>
                <a:lnTo>
                  <a:pt x="987" y="987"/>
                </a:lnTo>
                <a:lnTo>
                  <a:pt x="2276" y="2364"/>
                </a:lnTo>
                <a:lnTo>
                  <a:pt x="998" y="883"/>
                </a:lnTo>
                <a:lnTo>
                  <a:pt x="987" y="883"/>
                </a:lnTo>
                <a:lnTo>
                  <a:pt x="972" y="894"/>
                </a:lnTo>
                <a:lnTo>
                  <a:pt x="972" y="899"/>
                </a:lnTo>
                <a:lnTo>
                  <a:pt x="977" y="904"/>
                </a:lnTo>
                <a:lnTo>
                  <a:pt x="972" y="915"/>
                </a:lnTo>
                <a:lnTo>
                  <a:pt x="977" y="904"/>
                </a:lnTo>
                <a:lnTo>
                  <a:pt x="977" y="909"/>
                </a:lnTo>
                <a:lnTo>
                  <a:pt x="982" y="909"/>
                </a:lnTo>
                <a:lnTo>
                  <a:pt x="982" y="915"/>
                </a:lnTo>
                <a:lnTo>
                  <a:pt x="982" y="909"/>
                </a:lnTo>
                <a:lnTo>
                  <a:pt x="987" y="909"/>
                </a:lnTo>
                <a:lnTo>
                  <a:pt x="992" y="899"/>
                </a:lnTo>
                <a:lnTo>
                  <a:pt x="998" y="899"/>
                </a:lnTo>
                <a:lnTo>
                  <a:pt x="1003" y="894"/>
                </a:lnTo>
                <a:lnTo>
                  <a:pt x="1003" y="889"/>
                </a:lnTo>
                <a:lnTo>
                  <a:pt x="998" y="883"/>
                </a:lnTo>
                <a:lnTo>
                  <a:pt x="2276" y="2364"/>
                </a:lnTo>
                <a:lnTo>
                  <a:pt x="1018" y="863"/>
                </a:lnTo>
                <a:lnTo>
                  <a:pt x="1018" y="857"/>
                </a:lnTo>
                <a:lnTo>
                  <a:pt x="1013" y="857"/>
                </a:lnTo>
                <a:lnTo>
                  <a:pt x="1008" y="857"/>
                </a:lnTo>
                <a:lnTo>
                  <a:pt x="1003" y="863"/>
                </a:lnTo>
                <a:lnTo>
                  <a:pt x="998" y="863"/>
                </a:lnTo>
                <a:lnTo>
                  <a:pt x="992" y="868"/>
                </a:lnTo>
                <a:lnTo>
                  <a:pt x="998" y="873"/>
                </a:lnTo>
                <a:lnTo>
                  <a:pt x="987" y="878"/>
                </a:lnTo>
                <a:lnTo>
                  <a:pt x="992" y="878"/>
                </a:lnTo>
                <a:lnTo>
                  <a:pt x="992" y="873"/>
                </a:lnTo>
                <a:lnTo>
                  <a:pt x="992" y="878"/>
                </a:lnTo>
                <a:lnTo>
                  <a:pt x="998" y="878"/>
                </a:lnTo>
                <a:lnTo>
                  <a:pt x="1003" y="878"/>
                </a:lnTo>
                <a:lnTo>
                  <a:pt x="1008" y="878"/>
                </a:lnTo>
                <a:lnTo>
                  <a:pt x="1013" y="868"/>
                </a:lnTo>
                <a:lnTo>
                  <a:pt x="1018" y="868"/>
                </a:lnTo>
                <a:lnTo>
                  <a:pt x="1018" y="863"/>
                </a:lnTo>
                <a:lnTo>
                  <a:pt x="2276" y="2364"/>
                </a:lnTo>
                <a:lnTo>
                  <a:pt x="1018" y="1008"/>
                </a:lnTo>
                <a:lnTo>
                  <a:pt x="1018" y="1003"/>
                </a:lnTo>
                <a:lnTo>
                  <a:pt x="1008" y="1013"/>
                </a:lnTo>
                <a:lnTo>
                  <a:pt x="1013" y="1013"/>
                </a:lnTo>
                <a:lnTo>
                  <a:pt x="1008" y="1013"/>
                </a:lnTo>
                <a:lnTo>
                  <a:pt x="1018" y="1008"/>
                </a:lnTo>
                <a:lnTo>
                  <a:pt x="2276" y="2364"/>
                </a:lnTo>
                <a:lnTo>
                  <a:pt x="925" y="847"/>
                </a:lnTo>
                <a:lnTo>
                  <a:pt x="920" y="847"/>
                </a:lnTo>
                <a:lnTo>
                  <a:pt x="920" y="852"/>
                </a:lnTo>
                <a:lnTo>
                  <a:pt x="915" y="852"/>
                </a:lnTo>
                <a:lnTo>
                  <a:pt x="925" y="847"/>
                </a:lnTo>
                <a:lnTo>
                  <a:pt x="2276" y="2364"/>
                </a:lnTo>
                <a:lnTo>
                  <a:pt x="946" y="624"/>
                </a:lnTo>
                <a:lnTo>
                  <a:pt x="951" y="618"/>
                </a:lnTo>
                <a:lnTo>
                  <a:pt x="946" y="618"/>
                </a:lnTo>
                <a:lnTo>
                  <a:pt x="946" y="624"/>
                </a:lnTo>
                <a:lnTo>
                  <a:pt x="2276" y="2364"/>
                </a:lnTo>
                <a:lnTo>
                  <a:pt x="909" y="483"/>
                </a:lnTo>
                <a:lnTo>
                  <a:pt x="904" y="483"/>
                </a:lnTo>
                <a:lnTo>
                  <a:pt x="899" y="489"/>
                </a:lnTo>
                <a:lnTo>
                  <a:pt x="904" y="483"/>
                </a:lnTo>
                <a:lnTo>
                  <a:pt x="899" y="489"/>
                </a:lnTo>
                <a:lnTo>
                  <a:pt x="909" y="483"/>
                </a:lnTo>
                <a:lnTo>
                  <a:pt x="2276" y="2364"/>
                </a:lnTo>
                <a:lnTo>
                  <a:pt x="904" y="909"/>
                </a:lnTo>
                <a:lnTo>
                  <a:pt x="909" y="909"/>
                </a:lnTo>
                <a:lnTo>
                  <a:pt x="915" y="904"/>
                </a:lnTo>
                <a:lnTo>
                  <a:pt x="915" y="899"/>
                </a:lnTo>
                <a:lnTo>
                  <a:pt x="909" y="899"/>
                </a:lnTo>
                <a:lnTo>
                  <a:pt x="904" y="909"/>
                </a:lnTo>
                <a:lnTo>
                  <a:pt x="2276" y="2364"/>
                </a:lnTo>
                <a:lnTo>
                  <a:pt x="925" y="359"/>
                </a:lnTo>
                <a:lnTo>
                  <a:pt x="930" y="353"/>
                </a:lnTo>
                <a:lnTo>
                  <a:pt x="925" y="353"/>
                </a:lnTo>
                <a:lnTo>
                  <a:pt x="920" y="359"/>
                </a:lnTo>
                <a:lnTo>
                  <a:pt x="925" y="359"/>
                </a:lnTo>
                <a:lnTo>
                  <a:pt x="2276" y="2364"/>
                </a:lnTo>
                <a:lnTo>
                  <a:pt x="915" y="348"/>
                </a:lnTo>
                <a:lnTo>
                  <a:pt x="920" y="348"/>
                </a:lnTo>
                <a:lnTo>
                  <a:pt x="915" y="343"/>
                </a:lnTo>
                <a:lnTo>
                  <a:pt x="915" y="348"/>
                </a:lnTo>
                <a:lnTo>
                  <a:pt x="2276" y="2364"/>
                </a:lnTo>
                <a:lnTo>
                  <a:pt x="925" y="457"/>
                </a:lnTo>
                <a:lnTo>
                  <a:pt x="915" y="468"/>
                </a:lnTo>
                <a:lnTo>
                  <a:pt x="920" y="468"/>
                </a:lnTo>
                <a:lnTo>
                  <a:pt x="915" y="468"/>
                </a:lnTo>
                <a:lnTo>
                  <a:pt x="920" y="468"/>
                </a:lnTo>
                <a:lnTo>
                  <a:pt x="925" y="468"/>
                </a:lnTo>
                <a:lnTo>
                  <a:pt x="930" y="463"/>
                </a:lnTo>
                <a:lnTo>
                  <a:pt x="925" y="457"/>
                </a:lnTo>
                <a:lnTo>
                  <a:pt x="2276" y="2364"/>
                </a:lnTo>
                <a:lnTo>
                  <a:pt x="842" y="717"/>
                </a:lnTo>
                <a:lnTo>
                  <a:pt x="837" y="717"/>
                </a:lnTo>
                <a:lnTo>
                  <a:pt x="837" y="722"/>
                </a:lnTo>
                <a:lnTo>
                  <a:pt x="842" y="717"/>
                </a:lnTo>
                <a:lnTo>
                  <a:pt x="2276" y="2364"/>
                </a:lnTo>
                <a:lnTo>
                  <a:pt x="878" y="722"/>
                </a:lnTo>
                <a:lnTo>
                  <a:pt x="883" y="717"/>
                </a:lnTo>
                <a:lnTo>
                  <a:pt x="878" y="717"/>
                </a:lnTo>
                <a:lnTo>
                  <a:pt x="873" y="722"/>
                </a:lnTo>
                <a:lnTo>
                  <a:pt x="878" y="722"/>
                </a:lnTo>
                <a:lnTo>
                  <a:pt x="2276" y="2364"/>
                </a:lnTo>
                <a:lnTo>
                  <a:pt x="920" y="1024"/>
                </a:lnTo>
                <a:lnTo>
                  <a:pt x="920" y="1018"/>
                </a:lnTo>
                <a:lnTo>
                  <a:pt x="915" y="1024"/>
                </a:lnTo>
                <a:lnTo>
                  <a:pt x="920" y="1024"/>
                </a:lnTo>
                <a:lnTo>
                  <a:pt x="2276" y="2364"/>
                </a:lnTo>
                <a:lnTo>
                  <a:pt x="852" y="426"/>
                </a:lnTo>
                <a:lnTo>
                  <a:pt x="863" y="421"/>
                </a:lnTo>
                <a:lnTo>
                  <a:pt x="863" y="416"/>
                </a:lnTo>
                <a:lnTo>
                  <a:pt x="857" y="416"/>
                </a:lnTo>
                <a:lnTo>
                  <a:pt x="852" y="421"/>
                </a:lnTo>
                <a:lnTo>
                  <a:pt x="852" y="426"/>
                </a:lnTo>
                <a:lnTo>
                  <a:pt x="2276" y="2364"/>
                </a:lnTo>
                <a:lnTo>
                  <a:pt x="935" y="681"/>
                </a:lnTo>
                <a:lnTo>
                  <a:pt x="930" y="686"/>
                </a:lnTo>
                <a:lnTo>
                  <a:pt x="925" y="686"/>
                </a:lnTo>
                <a:lnTo>
                  <a:pt x="920" y="686"/>
                </a:lnTo>
                <a:lnTo>
                  <a:pt x="920" y="691"/>
                </a:lnTo>
                <a:lnTo>
                  <a:pt x="920" y="696"/>
                </a:lnTo>
                <a:lnTo>
                  <a:pt x="915" y="696"/>
                </a:lnTo>
                <a:lnTo>
                  <a:pt x="920" y="696"/>
                </a:lnTo>
                <a:lnTo>
                  <a:pt x="915" y="696"/>
                </a:lnTo>
                <a:lnTo>
                  <a:pt x="920" y="696"/>
                </a:lnTo>
                <a:lnTo>
                  <a:pt x="915" y="702"/>
                </a:lnTo>
                <a:lnTo>
                  <a:pt x="920" y="702"/>
                </a:lnTo>
                <a:lnTo>
                  <a:pt x="915" y="702"/>
                </a:lnTo>
                <a:lnTo>
                  <a:pt x="920" y="702"/>
                </a:lnTo>
                <a:lnTo>
                  <a:pt x="915" y="702"/>
                </a:lnTo>
                <a:lnTo>
                  <a:pt x="920" y="702"/>
                </a:lnTo>
                <a:lnTo>
                  <a:pt x="920" y="707"/>
                </a:lnTo>
                <a:lnTo>
                  <a:pt x="920" y="702"/>
                </a:lnTo>
                <a:lnTo>
                  <a:pt x="920" y="707"/>
                </a:lnTo>
                <a:lnTo>
                  <a:pt x="925" y="707"/>
                </a:lnTo>
                <a:lnTo>
                  <a:pt x="930" y="707"/>
                </a:lnTo>
                <a:lnTo>
                  <a:pt x="935" y="702"/>
                </a:lnTo>
                <a:lnTo>
                  <a:pt x="946" y="702"/>
                </a:lnTo>
                <a:lnTo>
                  <a:pt x="946" y="696"/>
                </a:lnTo>
                <a:lnTo>
                  <a:pt x="951" y="696"/>
                </a:lnTo>
                <a:lnTo>
                  <a:pt x="946" y="691"/>
                </a:lnTo>
                <a:lnTo>
                  <a:pt x="951" y="691"/>
                </a:lnTo>
                <a:lnTo>
                  <a:pt x="951" y="686"/>
                </a:lnTo>
                <a:lnTo>
                  <a:pt x="946" y="686"/>
                </a:lnTo>
                <a:lnTo>
                  <a:pt x="951" y="686"/>
                </a:lnTo>
                <a:lnTo>
                  <a:pt x="946" y="686"/>
                </a:lnTo>
                <a:lnTo>
                  <a:pt x="946" y="681"/>
                </a:lnTo>
                <a:lnTo>
                  <a:pt x="946" y="686"/>
                </a:lnTo>
                <a:lnTo>
                  <a:pt x="935" y="681"/>
                </a:lnTo>
                <a:lnTo>
                  <a:pt x="2276" y="2364"/>
                </a:lnTo>
                <a:lnTo>
                  <a:pt x="951" y="608"/>
                </a:lnTo>
                <a:lnTo>
                  <a:pt x="956" y="608"/>
                </a:lnTo>
                <a:lnTo>
                  <a:pt x="956" y="603"/>
                </a:lnTo>
                <a:lnTo>
                  <a:pt x="951" y="608"/>
                </a:lnTo>
                <a:lnTo>
                  <a:pt x="2276" y="2364"/>
                </a:lnTo>
                <a:lnTo>
                  <a:pt x="930" y="390"/>
                </a:lnTo>
                <a:lnTo>
                  <a:pt x="946" y="390"/>
                </a:lnTo>
                <a:lnTo>
                  <a:pt x="956" y="385"/>
                </a:lnTo>
                <a:lnTo>
                  <a:pt x="956" y="379"/>
                </a:lnTo>
                <a:lnTo>
                  <a:pt x="951" y="379"/>
                </a:lnTo>
                <a:lnTo>
                  <a:pt x="946" y="379"/>
                </a:lnTo>
                <a:lnTo>
                  <a:pt x="930" y="390"/>
                </a:lnTo>
                <a:lnTo>
                  <a:pt x="2276" y="2364"/>
                </a:lnTo>
                <a:lnTo>
                  <a:pt x="878" y="707"/>
                </a:lnTo>
                <a:lnTo>
                  <a:pt x="883" y="707"/>
                </a:lnTo>
                <a:lnTo>
                  <a:pt x="889" y="702"/>
                </a:lnTo>
                <a:lnTo>
                  <a:pt x="883" y="702"/>
                </a:lnTo>
                <a:lnTo>
                  <a:pt x="878" y="707"/>
                </a:lnTo>
                <a:lnTo>
                  <a:pt x="2276" y="2364"/>
                </a:lnTo>
                <a:lnTo>
                  <a:pt x="992" y="644"/>
                </a:lnTo>
                <a:lnTo>
                  <a:pt x="987" y="650"/>
                </a:lnTo>
                <a:lnTo>
                  <a:pt x="987" y="655"/>
                </a:lnTo>
                <a:lnTo>
                  <a:pt x="992" y="650"/>
                </a:lnTo>
                <a:lnTo>
                  <a:pt x="987" y="655"/>
                </a:lnTo>
                <a:lnTo>
                  <a:pt x="992" y="650"/>
                </a:lnTo>
                <a:lnTo>
                  <a:pt x="998" y="650"/>
                </a:lnTo>
                <a:lnTo>
                  <a:pt x="992" y="644"/>
                </a:lnTo>
                <a:lnTo>
                  <a:pt x="2276" y="2364"/>
                </a:lnTo>
                <a:lnTo>
                  <a:pt x="1268" y="587"/>
                </a:lnTo>
                <a:lnTo>
                  <a:pt x="1268" y="582"/>
                </a:lnTo>
                <a:lnTo>
                  <a:pt x="1263" y="582"/>
                </a:lnTo>
                <a:lnTo>
                  <a:pt x="1268" y="587"/>
                </a:lnTo>
                <a:lnTo>
                  <a:pt x="2276" y="2364"/>
                </a:lnTo>
                <a:lnTo>
                  <a:pt x="1335" y="208"/>
                </a:lnTo>
                <a:lnTo>
                  <a:pt x="1341" y="208"/>
                </a:lnTo>
                <a:lnTo>
                  <a:pt x="1346" y="208"/>
                </a:lnTo>
                <a:lnTo>
                  <a:pt x="1351" y="203"/>
                </a:lnTo>
                <a:lnTo>
                  <a:pt x="1351" y="198"/>
                </a:lnTo>
                <a:lnTo>
                  <a:pt x="1356" y="198"/>
                </a:lnTo>
                <a:lnTo>
                  <a:pt x="1356" y="192"/>
                </a:lnTo>
                <a:lnTo>
                  <a:pt x="1346" y="187"/>
                </a:lnTo>
                <a:lnTo>
                  <a:pt x="1341" y="192"/>
                </a:lnTo>
                <a:lnTo>
                  <a:pt x="1335" y="198"/>
                </a:lnTo>
                <a:lnTo>
                  <a:pt x="1335" y="203"/>
                </a:lnTo>
                <a:lnTo>
                  <a:pt x="1330" y="208"/>
                </a:lnTo>
                <a:lnTo>
                  <a:pt x="1335" y="208"/>
                </a:lnTo>
                <a:lnTo>
                  <a:pt x="2276" y="2364"/>
                </a:lnTo>
                <a:lnTo>
                  <a:pt x="1257" y="540"/>
                </a:lnTo>
                <a:lnTo>
                  <a:pt x="1263" y="535"/>
                </a:lnTo>
                <a:lnTo>
                  <a:pt x="1257" y="535"/>
                </a:lnTo>
                <a:lnTo>
                  <a:pt x="1257" y="540"/>
                </a:lnTo>
                <a:lnTo>
                  <a:pt x="2276" y="2364"/>
                </a:lnTo>
                <a:lnTo>
                  <a:pt x="1263" y="639"/>
                </a:lnTo>
                <a:lnTo>
                  <a:pt x="1263" y="644"/>
                </a:lnTo>
                <a:lnTo>
                  <a:pt x="1268" y="644"/>
                </a:lnTo>
                <a:lnTo>
                  <a:pt x="1273" y="644"/>
                </a:lnTo>
                <a:lnTo>
                  <a:pt x="1278" y="639"/>
                </a:lnTo>
                <a:lnTo>
                  <a:pt x="1283" y="634"/>
                </a:lnTo>
                <a:lnTo>
                  <a:pt x="1283" y="629"/>
                </a:lnTo>
                <a:lnTo>
                  <a:pt x="1273" y="624"/>
                </a:lnTo>
                <a:lnTo>
                  <a:pt x="1268" y="629"/>
                </a:lnTo>
                <a:lnTo>
                  <a:pt x="1263" y="634"/>
                </a:lnTo>
                <a:lnTo>
                  <a:pt x="1263" y="639"/>
                </a:lnTo>
                <a:lnTo>
                  <a:pt x="2276" y="2364"/>
                </a:lnTo>
                <a:lnTo>
                  <a:pt x="1273" y="489"/>
                </a:lnTo>
                <a:lnTo>
                  <a:pt x="1278" y="483"/>
                </a:lnTo>
                <a:lnTo>
                  <a:pt x="1273" y="483"/>
                </a:lnTo>
                <a:lnTo>
                  <a:pt x="1268" y="483"/>
                </a:lnTo>
                <a:lnTo>
                  <a:pt x="1268" y="489"/>
                </a:lnTo>
                <a:lnTo>
                  <a:pt x="1273" y="489"/>
                </a:lnTo>
                <a:lnTo>
                  <a:pt x="2276" y="2364"/>
                </a:lnTo>
                <a:lnTo>
                  <a:pt x="1356" y="156"/>
                </a:lnTo>
                <a:lnTo>
                  <a:pt x="1356" y="161"/>
                </a:lnTo>
                <a:lnTo>
                  <a:pt x="1361" y="161"/>
                </a:lnTo>
                <a:lnTo>
                  <a:pt x="1367" y="156"/>
                </a:lnTo>
                <a:lnTo>
                  <a:pt x="1367" y="161"/>
                </a:lnTo>
                <a:lnTo>
                  <a:pt x="1367" y="166"/>
                </a:lnTo>
                <a:lnTo>
                  <a:pt x="1372" y="161"/>
                </a:lnTo>
                <a:lnTo>
                  <a:pt x="1367" y="166"/>
                </a:lnTo>
                <a:lnTo>
                  <a:pt x="1372" y="166"/>
                </a:lnTo>
                <a:lnTo>
                  <a:pt x="1377" y="161"/>
                </a:lnTo>
                <a:lnTo>
                  <a:pt x="1387" y="156"/>
                </a:lnTo>
                <a:lnTo>
                  <a:pt x="1387" y="151"/>
                </a:lnTo>
                <a:lnTo>
                  <a:pt x="1387" y="146"/>
                </a:lnTo>
                <a:lnTo>
                  <a:pt x="1382" y="146"/>
                </a:lnTo>
                <a:lnTo>
                  <a:pt x="1382" y="140"/>
                </a:lnTo>
                <a:lnTo>
                  <a:pt x="1382" y="135"/>
                </a:lnTo>
                <a:lnTo>
                  <a:pt x="1377" y="135"/>
                </a:lnTo>
                <a:lnTo>
                  <a:pt x="1372" y="140"/>
                </a:lnTo>
                <a:lnTo>
                  <a:pt x="1367" y="140"/>
                </a:lnTo>
                <a:lnTo>
                  <a:pt x="1356" y="151"/>
                </a:lnTo>
                <a:lnTo>
                  <a:pt x="1356" y="156"/>
                </a:lnTo>
                <a:lnTo>
                  <a:pt x="1356" y="161"/>
                </a:lnTo>
                <a:lnTo>
                  <a:pt x="1356" y="156"/>
                </a:lnTo>
                <a:lnTo>
                  <a:pt x="2276" y="2364"/>
                </a:lnTo>
                <a:lnTo>
                  <a:pt x="1408" y="99"/>
                </a:lnTo>
                <a:lnTo>
                  <a:pt x="1413" y="104"/>
                </a:lnTo>
                <a:lnTo>
                  <a:pt x="1413" y="109"/>
                </a:lnTo>
                <a:lnTo>
                  <a:pt x="1413" y="104"/>
                </a:lnTo>
                <a:lnTo>
                  <a:pt x="1419" y="104"/>
                </a:lnTo>
                <a:lnTo>
                  <a:pt x="1424" y="104"/>
                </a:lnTo>
                <a:lnTo>
                  <a:pt x="1424" y="109"/>
                </a:lnTo>
                <a:lnTo>
                  <a:pt x="1424" y="104"/>
                </a:lnTo>
                <a:lnTo>
                  <a:pt x="1429" y="99"/>
                </a:lnTo>
                <a:lnTo>
                  <a:pt x="1434" y="94"/>
                </a:lnTo>
                <a:lnTo>
                  <a:pt x="1439" y="94"/>
                </a:lnTo>
                <a:lnTo>
                  <a:pt x="1434" y="89"/>
                </a:lnTo>
                <a:lnTo>
                  <a:pt x="1439" y="89"/>
                </a:lnTo>
                <a:lnTo>
                  <a:pt x="1439" y="83"/>
                </a:lnTo>
                <a:lnTo>
                  <a:pt x="1439" y="78"/>
                </a:lnTo>
                <a:lnTo>
                  <a:pt x="1429" y="83"/>
                </a:lnTo>
                <a:lnTo>
                  <a:pt x="1429" y="78"/>
                </a:lnTo>
                <a:lnTo>
                  <a:pt x="1419" y="83"/>
                </a:lnTo>
                <a:lnTo>
                  <a:pt x="1408" y="94"/>
                </a:lnTo>
                <a:lnTo>
                  <a:pt x="1408" y="99"/>
                </a:lnTo>
                <a:lnTo>
                  <a:pt x="2276" y="2364"/>
                </a:lnTo>
                <a:lnTo>
                  <a:pt x="1387" y="130"/>
                </a:lnTo>
                <a:lnTo>
                  <a:pt x="1393" y="125"/>
                </a:lnTo>
                <a:lnTo>
                  <a:pt x="1398" y="120"/>
                </a:lnTo>
                <a:lnTo>
                  <a:pt x="1393" y="120"/>
                </a:lnTo>
                <a:lnTo>
                  <a:pt x="1387" y="125"/>
                </a:lnTo>
                <a:lnTo>
                  <a:pt x="1387" y="130"/>
                </a:lnTo>
                <a:lnTo>
                  <a:pt x="2276" y="2364"/>
                </a:lnTo>
                <a:lnTo>
                  <a:pt x="1304" y="530"/>
                </a:lnTo>
                <a:lnTo>
                  <a:pt x="1309" y="530"/>
                </a:lnTo>
                <a:lnTo>
                  <a:pt x="1315" y="530"/>
                </a:lnTo>
                <a:lnTo>
                  <a:pt x="1320" y="530"/>
                </a:lnTo>
                <a:lnTo>
                  <a:pt x="1320" y="525"/>
                </a:lnTo>
                <a:lnTo>
                  <a:pt x="1320" y="520"/>
                </a:lnTo>
                <a:lnTo>
                  <a:pt x="1315" y="520"/>
                </a:lnTo>
                <a:lnTo>
                  <a:pt x="1304" y="525"/>
                </a:lnTo>
                <a:lnTo>
                  <a:pt x="1309" y="525"/>
                </a:lnTo>
                <a:lnTo>
                  <a:pt x="1304" y="525"/>
                </a:lnTo>
                <a:lnTo>
                  <a:pt x="1304" y="530"/>
                </a:lnTo>
                <a:lnTo>
                  <a:pt x="2276" y="2364"/>
                </a:lnTo>
                <a:lnTo>
                  <a:pt x="1273" y="187"/>
                </a:lnTo>
                <a:lnTo>
                  <a:pt x="1278" y="187"/>
                </a:lnTo>
                <a:lnTo>
                  <a:pt x="1278" y="192"/>
                </a:lnTo>
                <a:lnTo>
                  <a:pt x="1273" y="198"/>
                </a:lnTo>
                <a:lnTo>
                  <a:pt x="1278" y="192"/>
                </a:lnTo>
                <a:lnTo>
                  <a:pt x="1278" y="198"/>
                </a:lnTo>
                <a:lnTo>
                  <a:pt x="1283" y="192"/>
                </a:lnTo>
                <a:lnTo>
                  <a:pt x="1283" y="198"/>
                </a:lnTo>
                <a:lnTo>
                  <a:pt x="1289" y="198"/>
                </a:lnTo>
                <a:lnTo>
                  <a:pt x="1289" y="192"/>
                </a:lnTo>
                <a:lnTo>
                  <a:pt x="1299" y="187"/>
                </a:lnTo>
                <a:lnTo>
                  <a:pt x="1299" y="182"/>
                </a:lnTo>
                <a:lnTo>
                  <a:pt x="1304" y="182"/>
                </a:lnTo>
                <a:lnTo>
                  <a:pt x="1304" y="177"/>
                </a:lnTo>
                <a:lnTo>
                  <a:pt x="1299" y="172"/>
                </a:lnTo>
                <a:lnTo>
                  <a:pt x="1289" y="172"/>
                </a:lnTo>
                <a:lnTo>
                  <a:pt x="1278" y="182"/>
                </a:lnTo>
                <a:lnTo>
                  <a:pt x="1273" y="187"/>
                </a:lnTo>
                <a:lnTo>
                  <a:pt x="1278" y="187"/>
                </a:lnTo>
                <a:lnTo>
                  <a:pt x="1273" y="187"/>
                </a:lnTo>
                <a:lnTo>
                  <a:pt x="2276" y="2364"/>
                </a:lnTo>
                <a:lnTo>
                  <a:pt x="1315" y="478"/>
                </a:lnTo>
                <a:lnTo>
                  <a:pt x="1309" y="478"/>
                </a:lnTo>
                <a:lnTo>
                  <a:pt x="1304" y="483"/>
                </a:lnTo>
                <a:lnTo>
                  <a:pt x="1299" y="483"/>
                </a:lnTo>
                <a:lnTo>
                  <a:pt x="1299" y="489"/>
                </a:lnTo>
                <a:lnTo>
                  <a:pt x="1294" y="494"/>
                </a:lnTo>
                <a:lnTo>
                  <a:pt x="1299" y="494"/>
                </a:lnTo>
                <a:lnTo>
                  <a:pt x="1299" y="499"/>
                </a:lnTo>
                <a:lnTo>
                  <a:pt x="1304" y="494"/>
                </a:lnTo>
                <a:lnTo>
                  <a:pt x="1304" y="499"/>
                </a:lnTo>
                <a:lnTo>
                  <a:pt x="1304" y="494"/>
                </a:lnTo>
                <a:lnTo>
                  <a:pt x="1304" y="499"/>
                </a:lnTo>
                <a:lnTo>
                  <a:pt x="1309" y="499"/>
                </a:lnTo>
                <a:lnTo>
                  <a:pt x="1309" y="494"/>
                </a:lnTo>
                <a:lnTo>
                  <a:pt x="1315" y="494"/>
                </a:lnTo>
                <a:lnTo>
                  <a:pt x="1320" y="489"/>
                </a:lnTo>
                <a:lnTo>
                  <a:pt x="1325" y="483"/>
                </a:lnTo>
                <a:lnTo>
                  <a:pt x="1320" y="483"/>
                </a:lnTo>
                <a:lnTo>
                  <a:pt x="1325" y="483"/>
                </a:lnTo>
                <a:lnTo>
                  <a:pt x="1320" y="483"/>
                </a:lnTo>
                <a:lnTo>
                  <a:pt x="1320" y="478"/>
                </a:lnTo>
                <a:lnTo>
                  <a:pt x="1315" y="478"/>
                </a:lnTo>
                <a:lnTo>
                  <a:pt x="2276" y="2364"/>
                </a:lnTo>
                <a:lnTo>
                  <a:pt x="1294" y="322"/>
                </a:lnTo>
                <a:lnTo>
                  <a:pt x="1299" y="327"/>
                </a:lnTo>
                <a:lnTo>
                  <a:pt x="1304" y="322"/>
                </a:lnTo>
                <a:lnTo>
                  <a:pt x="1315" y="312"/>
                </a:lnTo>
                <a:lnTo>
                  <a:pt x="1315" y="302"/>
                </a:lnTo>
                <a:lnTo>
                  <a:pt x="1309" y="302"/>
                </a:lnTo>
                <a:lnTo>
                  <a:pt x="1299" y="312"/>
                </a:lnTo>
                <a:lnTo>
                  <a:pt x="1294" y="317"/>
                </a:lnTo>
                <a:lnTo>
                  <a:pt x="1294" y="322"/>
                </a:lnTo>
                <a:lnTo>
                  <a:pt x="2276" y="2364"/>
                </a:lnTo>
                <a:lnTo>
                  <a:pt x="1206" y="317"/>
                </a:lnTo>
                <a:lnTo>
                  <a:pt x="1206" y="322"/>
                </a:lnTo>
                <a:lnTo>
                  <a:pt x="1216" y="317"/>
                </a:lnTo>
                <a:lnTo>
                  <a:pt x="1221" y="317"/>
                </a:lnTo>
                <a:lnTo>
                  <a:pt x="1226" y="312"/>
                </a:lnTo>
                <a:lnTo>
                  <a:pt x="1231" y="302"/>
                </a:lnTo>
                <a:lnTo>
                  <a:pt x="1231" y="296"/>
                </a:lnTo>
                <a:lnTo>
                  <a:pt x="1216" y="302"/>
                </a:lnTo>
                <a:lnTo>
                  <a:pt x="1211" y="312"/>
                </a:lnTo>
                <a:lnTo>
                  <a:pt x="1206" y="317"/>
                </a:lnTo>
                <a:lnTo>
                  <a:pt x="2276" y="2364"/>
                </a:lnTo>
                <a:lnTo>
                  <a:pt x="1221" y="878"/>
                </a:lnTo>
                <a:lnTo>
                  <a:pt x="1226" y="873"/>
                </a:lnTo>
                <a:lnTo>
                  <a:pt x="1221" y="873"/>
                </a:lnTo>
                <a:lnTo>
                  <a:pt x="1221" y="878"/>
                </a:lnTo>
                <a:lnTo>
                  <a:pt x="2276" y="2364"/>
                </a:lnTo>
                <a:lnTo>
                  <a:pt x="1320" y="556"/>
                </a:lnTo>
                <a:lnTo>
                  <a:pt x="1315" y="561"/>
                </a:lnTo>
                <a:lnTo>
                  <a:pt x="1315" y="566"/>
                </a:lnTo>
                <a:lnTo>
                  <a:pt x="1320" y="561"/>
                </a:lnTo>
                <a:lnTo>
                  <a:pt x="1325" y="556"/>
                </a:lnTo>
                <a:lnTo>
                  <a:pt x="1320" y="556"/>
                </a:lnTo>
                <a:lnTo>
                  <a:pt x="2276" y="2364"/>
                </a:lnTo>
                <a:lnTo>
                  <a:pt x="1289" y="291"/>
                </a:lnTo>
                <a:lnTo>
                  <a:pt x="1294" y="291"/>
                </a:lnTo>
                <a:lnTo>
                  <a:pt x="1299" y="286"/>
                </a:lnTo>
                <a:lnTo>
                  <a:pt x="1289" y="286"/>
                </a:lnTo>
                <a:lnTo>
                  <a:pt x="1289" y="291"/>
                </a:lnTo>
                <a:lnTo>
                  <a:pt x="2276" y="2364"/>
                </a:lnTo>
                <a:lnTo>
                  <a:pt x="1283" y="447"/>
                </a:lnTo>
                <a:lnTo>
                  <a:pt x="1283" y="452"/>
                </a:lnTo>
                <a:lnTo>
                  <a:pt x="1289" y="452"/>
                </a:lnTo>
                <a:lnTo>
                  <a:pt x="1283" y="452"/>
                </a:lnTo>
                <a:lnTo>
                  <a:pt x="1289" y="452"/>
                </a:lnTo>
                <a:lnTo>
                  <a:pt x="1294" y="452"/>
                </a:lnTo>
                <a:lnTo>
                  <a:pt x="1299" y="447"/>
                </a:lnTo>
                <a:lnTo>
                  <a:pt x="1299" y="442"/>
                </a:lnTo>
                <a:lnTo>
                  <a:pt x="1294" y="442"/>
                </a:lnTo>
                <a:lnTo>
                  <a:pt x="1294" y="437"/>
                </a:lnTo>
                <a:lnTo>
                  <a:pt x="1289" y="437"/>
                </a:lnTo>
                <a:lnTo>
                  <a:pt x="1283" y="437"/>
                </a:lnTo>
                <a:lnTo>
                  <a:pt x="1278" y="442"/>
                </a:lnTo>
                <a:lnTo>
                  <a:pt x="1278" y="447"/>
                </a:lnTo>
                <a:lnTo>
                  <a:pt x="1273" y="447"/>
                </a:lnTo>
                <a:lnTo>
                  <a:pt x="1278" y="447"/>
                </a:lnTo>
                <a:lnTo>
                  <a:pt x="1273" y="452"/>
                </a:lnTo>
                <a:lnTo>
                  <a:pt x="1278" y="447"/>
                </a:lnTo>
                <a:lnTo>
                  <a:pt x="1278" y="452"/>
                </a:lnTo>
                <a:lnTo>
                  <a:pt x="1278" y="447"/>
                </a:lnTo>
                <a:lnTo>
                  <a:pt x="1278" y="452"/>
                </a:lnTo>
                <a:lnTo>
                  <a:pt x="1283" y="447"/>
                </a:lnTo>
                <a:lnTo>
                  <a:pt x="2276" y="2364"/>
                </a:lnTo>
                <a:lnTo>
                  <a:pt x="1398" y="281"/>
                </a:lnTo>
                <a:lnTo>
                  <a:pt x="1403" y="286"/>
                </a:lnTo>
                <a:lnTo>
                  <a:pt x="1408" y="281"/>
                </a:lnTo>
                <a:lnTo>
                  <a:pt x="1413" y="281"/>
                </a:lnTo>
                <a:lnTo>
                  <a:pt x="1419" y="276"/>
                </a:lnTo>
                <a:lnTo>
                  <a:pt x="1424" y="270"/>
                </a:lnTo>
                <a:lnTo>
                  <a:pt x="1424" y="265"/>
                </a:lnTo>
                <a:lnTo>
                  <a:pt x="1413" y="265"/>
                </a:lnTo>
                <a:lnTo>
                  <a:pt x="1403" y="270"/>
                </a:lnTo>
                <a:lnTo>
                  <a:pt x="1398" y="276"/>
                </a:lnTo>
                <a:lnTo>
                  <a:pt x="1398" y="281"/>
                </a:lnTo>
                <a:lnTo>
                  <a:pt x="1398" y="276"/>
                </a:lnTo>
                <a:lnTo>
                  <a:pt x="1398" y="281"/>
                </a:lnTo>
                <a:lnTo>
                  <a:pt x="2276" y="2364"/>
                </a:lnTo>
                <a:lnTo>
                  <a:pt x="1112" y="795"/>
                </a:lnTo>
                <a:lnTo>
                  <a:pt x="1117" y="795"/>
                </a:lnTo>
                <a:lnTo>
                  <a:pt x="1112" y="800"/>
                </a:lnTo>
                <a:lnTo>
                  <a:pt x="1117" y="795"/>
                </a:lnTo>
                <a:lnTo>
                  <a:pt x="1117" y="800"/>
                </a:lnTo>
                <a:lnTo>
                  <a:pt x="1122" y="800"/>
                </a:lnTo>
                <a:lnTo>
                  <a:pt x="1128" y="795"/>
                </a:lnTo>
                <a:lnTo>
                  <a:pt x="1133" y="795"/>
                </a:lnTo>
                <a:lnTo>
                  <a:pt x="1138" y="790"/>
                </a:lnTo>
                <a:lnTo>
                  <a:pt x="1138" y="785"/>
                </a:lnTo>
                <a:lnTo>
                  <a:pt x="1138" y="779"/>
                </a:lnTo>
                <a:lnTo>
                  <a:pt x="1133" y="779"/>
                </a:lnTo>
                <a:lnTo>
                  <a:pt x="1128" y="779"/>
                </a:lnTo>
                <a:lnTo>
                  <a:pt x="1117" y="785"/>
                </a:lnTo>
                <a:lnTo>
                  <a:pt x="1117" y="790"/>
                </a:lnTo>
                <a:lnTo>
                  <a:pt x="1112" y="790"/>
                </a:lnTo>
                <a:lnTo>
                  <a:pt x="1112" y="795"/>
                </a:lnTo>
                <a:lnTo>
                  <a:pt x="2276" y="2364"/>
                </a:lnTo>
                <a:lnTo>
                  <a:pt x="805" y="956"/>
                </a:lnTo>
                <a:lnTo>
                  <a:pt x="805" y="951"/>
                </a:lnTo>
                <a:lnTo>
                  <a:pt x="795" y="961"/>
                </a:lnTo>
                <a:lnTo>
                  <a:pt x="800" y="961"/>
                </a:lnTo>
                <a:lnTo>
                  <a:pt x="800" y="956"/>
                </a:lnTo>
                <a:lnTo>
                  <a:pt x="805" y="956"/>
                </a:lnTo>
                <a:lnTo>
                  <a:pt x="2276" y="2364"/>
                </a:lnTo>
                <a:lnTo>
                  <a:pt x="1330" y="546"/>
                </a:lnTo>
                <a:lnTo>
                  <a:pt x="1335" y="546"/>
                </a:lnTo>
                <a:lnTo>
                  <a:pt x="1335" y="540"/>
                </a:lnTo>
                <a:lnTo>
                  <a:pt x="1330" y="546"/>
                </a:lnTo>
                <a:lnTo>
                  <a:pt x="2276" y="2364"/>
                </a:lnTo>
                <a:lnTo>
                  <a:pt x="1335" y="535"/>
                </a:lnTo>
                <a:lnTo>
                  <a:pt x="1341" y="540"/>
                </a:lnTo>
                <a:lnTo>
                  <a:pt x="1341" y="546"/>
                </a:lnTo>
                <a:lnTo>
                  <a:pt x="1346" y="540"/>
                </a:lnTo>
                <a:lnTo>
                  <a:pt x="1351" y="540"/>
                </a:lnTo>
                <a:lnTo>
                  <a:pt x="1351" y="546"/>
                </a:lnTo>
                <a:lnTo>
                  <a:pt x="1356" y="540"/>
                </a:lnTo>
                <a:lnTo>
                  <a:pt x="1356" y="535"/>
                </a:lnTo>
                <a:lnTo>
                  <a:pt x="1361" y="530"/>
                </a:lnTo>
                <a:lnTo>
                  <a:pt x="1367" y="530"/>
                </a:lnTo>
                <a:lnTo>
                  <a:pt x="1367" y="525"/>
                </a:lnTo>
                <a:lnTo>
                  <a:pt x="1367" y="520"/>
                </a:lnTo>
                <a:lnTo>
                  <a:pt x="1367" y="515"/>
                </a:lnTo>
                <a:lnTo>
                  <a:pt x="1356" y="515"/>
                </a:lnTo>
                <a:lnTo>
                  <a:pt x="1346" y="520"/>
                </a:lnTo>
                <a:lnTo>
                  <a:pt x="1335" y="530"/>
                </a:lnTo>
                <a:lnTo>
                  <a:pt x="1335" y="535"/>
                </a:lnTo>
                <a:lnTo>
                  <a:pt x="2276" y="2364"/>
                </a:lnTo>
                <a:lnTo>
                  <a:pt x="821" y="894"/>
                </a:lnTo>
                <a:lnTo>
                  <a:pt x="816" y="894"/>
                </a:lnTo>
                <a:lnTo>
                  <a:pt x="805" y="904"/>
                </a:lnTo>
                <a:lnTo>
                  <a:pt x="811" y="899"/>
                </a:lnTo>
                <a:lnTo>
                  <a:pt x="805" y="904"/>
                </a:lnTo>
                <a:lnTo>
                  <a:pt x="816" y="899"/>
                </a:lnTo>
                <a:lnTo>
                  <a:pt x="821" y="899"/>
                </a:lnTo>
                <a:lnTo>
                  <a:pt x="821" y="894"/>
                </a:lnTo>
                <a:lnTo>
                  <a:pt x="2276" y="2364"/>
                </a:lnTo>
                <a:lnTo>
                  <a:pt x="816" y="764"/>
                </a:lnTo>
                <a:lnTo>
                  <a:pt x="811" y="769"/>
                </a:lnTo>
                <a:lnTo>
                  <a:pt x="816" y="769"/>
                </a:lnTo>
                <a:lnTo>
                  <a:pt x="821" y="769"/>
                </a:lnTo>
                <a:lnTo>
                  <a:pt x="826" y="769"/>
                </a:lnTo>
                <a:lnTo>
                  <a:pt x="831" y="764"/>
                </a:lnTo>
                <a:lnTo>
                  <a:pt x="831" y="759"/>
                </a:lnTo>
                <a:lnTo>
                  <a:pt x="837" y="759"/>
                </a:lnTo>
                <a:lnTo>
                  <a:pt x="831" y="759"/>
                </a:lnTo>
                <a:lnTo>
                  <a:pt x="831" y="753"/>
                </a:lnTo>
                <a:lnTo>
                  <a:pt x="826" y="753"/>
                </a:lnTo>
                <a:lnTo>
                  <a:pt x="826" y="759"/>
                </a:lnTo>
                <a:lnTo>
                  <a:pt x="821" y="759"/>
                </a:lnTo>
                <a:lnTo>
                  <a:pt x="816" y="759"/>
                </a:lnTo>
                <a:lnTo>
                  <a:pt x="816" y="764"/>
                </a:lnTo>
                <a:lnTo>
                  <a:pt x="2276" y="2364"/>
                </a:lnTo>
                <a:lnTo>
                  <a:pt x="826" y="1065"/>
                </a:lnTo>
                <a:lnTo>
                  <a:pt x="831" y="1065"/>
                </a:lnTo>
                <a:lnTo>
                  <a:pt x="837" y="1060"/>
                </a:lnTo>
                <a:lnTo>
                  <a:pt x="831" y="1060"/>
                </a:lnTo>
                <a:lnTo>
                  <a:pt x="826" y="1065"/>
                </a:lnTo>
                <a:lnTo>
                  <a:pt x="2276" y="2364"/>
                </a:lnTo>
                <a:lnTo>
                  <a:pt x="1351" y="218"/>
                </a:lnTo>
                <a:lnTo>
                  <a:pt x="1356" y="213"/>
                </a:lnTo>
                <a:lnTo>
                  <a:pt x="1351" y="208"/>
                </a:lnTo>
                <a:lnTo>
                  <a:pt x="1346" y="213"/>
                </a:lnTo>
                <a:lnTo>
                  <a:pt x="1346" y="218"/>
                </a:lnTo>
                <a:lnTo>
                  <a:pt x="1351" y="218"/>
                </a:lnTo>
                <a:lnTo>
                  <a:pt x="2276" y="2364"/>
                </a:lnTo>
                <a:lnTo>
                  <a:pt x="1387" y="213"/>
                </a:lnTo>
                <a:lnTo>
                  <a:pt x="1393" y="213"/>
                </a:lnTo>
                <a:lnTo>
                  <a:pt x="1387" y="218"/>
                </a:lnTo>
                <a:lnTo>
                  <a:pt x="1387" y="224"/>
                </a:lnTo>
                <a:lnTo>
                  <a:pt x="1387" y="229"/>
                </a:lnTo>
                <a:lnTo>
                  <a:pt x="1393" y="224"/>
                </a:lnTo>
                <a:lnTo>
                  <a:pt x="1387" y="229"/>
                </a:lnTo>
                <a:lnTo>
                  <a:pt x="1393" y="229"/>
                </a:lnTo>
                <a:lnTo>
                  <a:pt x="1393" y="234"/>
                </a:lnTo>
                <a:lnTo>
                  <a:pt x="1393" y="229"/>
                </a:lnTo>
                <a:lnTo>
                  <a:pt x="1398" y="229"/>
                </a:lnTo>
                <a:lnTo>
                  <a:pt x="1398" y="234"/>
                </a:lnTo>
                <a:lnTo>
                  <a:pt x="1398" y="229"/>
                </a:lnTo>
                <a:lnTo>
                  <a:pt x="1403" y="229"/>
                </a:lnTo>
                <a:lnTo>
                  <a:pt x="1398" y="234"/>
                </a:lnTo>
                <a:lnTo>
                  <a:pt x="1403" y="229"/>
                </a:lnTo>
                <a:lnTo>
                  <a:pt x="1408" y="229"/>
                </a:lnTo>
                <a:lnTo>
                  <a:pt x="1413" y="224"/>
                </a:lnTo>
                <a:lnTo>
                  <a:pt x="1413" y="234"/>
                </a:lnTo>
                <a:lnTo>
                  <a:pt x="1413" y="239"/>
                </a:lnTo>
                <a:lnTo>
                  <a:pt x="1408" y="244"/>
                </a:lnTo>
                <a:lnTo>
                  <a:pt x="1413" y="239"/>
                </a:lnTo>
                <a:lnTo>
                  <a:pt x="1408" y="244"/>
                </a:lnTo>
                <a:lnTo>
                  <a:pt x="1419" y="239"/>
                </a:lnTo>
                <a:lnTo>
                  <a:pt x="1413" y="244"/>
                </a:lnTo>
                <a:lnTo>
                  <a:pt x="1419" y="239"/>
                </a:lnTo>
                <a:lnTo>
                  <a:pt x="1424" y="239"/>
                </a:lnTo>
                <a:lnTo>
                  <a:pt x="1424" y="244"/>
                </a:lnTo>
                <a:lnTo>
                  <a:pt x="1429" y="239"/>
                </a:lnTo>
                <a:lnTo>
                  <a:pt x="1434" y="234"/>
                </a:lnTo>
                <a:lnTo>
                  <a:pt x="1434" y="239"/>
                </a:lnTo>
                <a:lnTo>
                  <a:pt x="1434" y="234"/>
                </a:lnTo>
                <a:lnTo>
                  <a:pt x="1439" y="234"/>
                </a:lnTo>
                <a:lnTo>
                  <a:pt x="1444" y="224"/>
                </a:lnTo>
                <a:lnTo>
                  <a:pt x="1450" y="218"/>
                </a:lnTo>
                <a:lnTo>
                  <a:pt x="1444" y="218"/>
                </a:lnTo>
                <a:lnTo>
                  <a:pt x="1450" y="213"/>
                </a:lnTo>
                <a:lnTo>
                  <a:pt x="1444" y="208"/>
                </a:lnTo>
                <a:lnTo>
                  <a:pt x="1450" y="208"/>
                </a:lnTo>
                <a:lnTo>
                  <a:pt x="1444" y="208"/>
                </a:lnTo>
                <a:lnTo>
                  <a:pt x="1429" y="208"/>
                </a:lnTo>
                <a:lnTo>
                  <a:pt x="1424" y="213"/>
                </a:lnTo>
                <a:lnTo>
                  <a:pt x="1424" y="208"/>
                </a:lnTo>
                <a:lnTo>
                  <a:pt x="1429" y="208"/>
                </a:lnTo>
                <a:lnTo>
                  <a:pt x="1424" y="208"/>
                </a:lnTo>
                <a:lnTo>
                  <a:pt x="1424" y="203"/>
                </a:lnTo>
                <a:lnTo>
                  <a:pt x="1419" y="203"/>
                </a:lnTo>
                <a:lnTo>
                  <a:pt x="1413" y="203"/>
                </a:lnTo>
                <a:lnTo>
                  <a:pt x="1408" y="203"/>
                </a:lnTo>
                <a:lnTo>
                  <a:pt x="1403" y="208"/>
                </a:lnTo>
                <a:lnTo>
                  <a:pt x="1398" y="208"/>
                </a:lnTo>
                <a:lnTo>
                  <a:pt x="1387" y="213"/>
                </a:lnTo>
                <a:lnTo>
                  <a:pt x="2276" y="2364"/>
                </a:lnTo>
                <a:lnTo>
                  <a:pt x="1211" y="390"/>
                </a:lnTo>
                <a:lnTo>
                  <a:pt x="1216" y="390"/>
                </a:lnTo>
                <a:lnTo>
                  <a:pt x="1221" y="385"/>
                </a:lnTo>
                <a:lnTo>
                  <a:pt x="1231" y="374"/>
                </a:lnTo>
                <a:lnTo>
                  <a:pt x="1231" y="369"/>
                </a:lnTo>
                <a:lnTo>
                  <a:pt x="1237" y="364"/>
                </a:lnTo>
                <a:lnTo>
                  <a:pt x="1247" y="353"/>
                </a:lnTo>
                <a:lnTo>
                  <a:pt x="1242" y="353"/>
                </a:lnTo>
                <a:lnTo>
                  <a:pt x="1231" y="364"/>
                </a:lnTo>
                <a:lnTo>
                  <a:pt x="1237" y="364"/>
                </a:lnTo>
                <a:lnTo>
                  <a:pt x="1226" y="369"/>
                </a:lnTo>
                <a:lnTo>
                  <a:pt x="1216" y="379"/>
                </a:lnTo>
                <a:lnTo>
                  <a:pt x="1211" y="385"/>
                </a:lnTo>
                <a:lnTo>
                  <a:pt x="1216" y="385"/>
                </a:lnTo>
                <a:lnTo>
                  <a:pt x="1211" y="390"/>
                </a:lnTo>
                <a:lnTo>
                  <a:pt x="2276" y="2364"/>
                </a:lnTo>
                <a:lnTo>
                  <a:pt x="1330" y="291"/>
                </a:lnTo>
                <a:lnTo>
                  <a:pt x="1335" y="286"/>
                </a:lnTo>
                <a:lnTo>
                  <a:pt x="1330" y="286"/>
                </a:lnTo>
                <a:lnTo>
                  <a:pt x="1330" y="291"/>
                </a:lnTo>
                <a:lnTo>
                  <a:pt x="2276" y="2364"/>
                </a:lnTo>
                <a:lnTo>
                  <a:pt x="1341" y="369"/>
                </a:lnTo>
                <a:lnTo>
                  <a:pt x="1346" y="364"/>
                </a:lnTo>
                <a:lnTo>
                  <a:pt x="1341" y="364"/>
                </a:lnTo>
                <a:lnTo>
                  <a:pt x="1335" y="369"/>
                </a:lnTo>
                <a:lnTo>
                  <a:pt x="1341" y="369"/>
                </a:lnTo>
                <a:lnTo>
                  <a:pt x="2276" y="2364"/>
                </a:lnTo>
                <a:lnTo>
                  <a:pt x="826" y="790"/>
                </a:lnTo>
                <a:lnTo>
                  <a:pt x="831" y="790"/>
                </a:lnTo>
                <a:lnTo>
                  <a:pt x="831" y="785"/>
                </a:lnTo>
                <a:lnTo>
                  <a:pt x="821" y="785"/>
                </a:lnTo>
                <a:lnTo>
                  <a:pt x="821" y="790"/>
                </a:lnTo>
                <a:lnTo>
                  <a:pt x="816" y="790"/>
                </a:lnTo>
                <a:lnTo>
                  <a:pt x="821" y="790"/>
                </a:lnTo>
                <a:lnTo>
                  <a:pt x="821" y="795"/>
                </a:lnTo>
                <a:lnTo>
                  <a:pt x="821" y="790"/>
                </a:lnTo>
                <a:lnTo>
                  <a:pt x="821" y="795"/>
                </a:lnTo>
                <a:lnTo>
                  <a:pt x="826" y="790"/>
                </a:lnTo>
                <a:lnTo>
                  <a:pt x="826" y="795"/>
                </a:lnTo>
                <a:lnTo>
                  <a:pt x="826" y="790"/>
                </a:lnTo>
                <a:lnTo>
                  <a:pt x="2276" y="2364"/>
                </a:lnTo>
                <a:lnTo>
                  <a:pt x="1122" y="920"/>
                </a:lnTo>
                <a:lnTo>
                  <a:pt x="1122" y="915"/>
                </a:lnTo>
                <a:lnTo>
                  <a:pt x="1117" y="915"/>
                </a:lnTo>
                <a:lnTo>
                  <a:pt x="1107" y="915"/>
                </a:lnTo>
                <a:lnTo>
                  <a:pt x="1102" y="915"/>
                </a:lnTo>
                <a:lnTo>
                  <a:pt x="1096" y="920"/>
                </a:lnTo>
                <a:lnTo>
                  <a:pt x="1091" y="925"/>
                </a:lnTo>
                <a:lnTo>
                  <a:pt x="1086" y="925"/>
                </a:lnTo>
                <a:lnTo>
                  <a:pt x="1091" y="925"/>
                </a:lnTo>
                <a:lnTo>
                  <a:pt x="1086" y="935"/>
                </a:lnTo>
                <a:lnTo>
                  <a:pt x="1086" y="940"/>
                </a:lnTo>
                <a:lnTo>
                  <a:pt x="1081" y="946"/>
                </a:lnTo>
                <a:lnTo>
                  <a:pt x="1086" y="946"/>
                </a:lnTo>
                <a:lnTo>
                  <a:pt x="1091" y="946"/>
                </a:lnTo>
                <a:lnTo>
                  <a:pt x="1086" y="951"/>
                </a:lnTo>
                <a:lnTo>
                  <a:pt x="1091" y="946"/>
                </a:lnTo>
                <a:lnTo>
                  <a:pt x="1096" y="946"/>
                </a:lnTo>
                <a:lnTo>
                  <a:pt x="1091" y="951"/>
                </a:lnTo>
                <a:lnTo>
                  <a:pt x="1096" y="946"/>
                </a:lnTo>
                <a:lnTo>
                  <a:pt x="1096" y="951"/>
                </a:lnTo>
                <a:lnTo>
                  <a:pt x="1102" y="946"/>
                </a:lnTo>
                <a:lnTo>
                  <a:pt x="1107" y="946"/>
                </a:lnTo>
                <a:lnTo>
                  <a:pt x="1112" y="940"/>
                </a:lnTo>
                <a:lnTo>
                  <a:pt x="1117" y="935"/>
                </a:lnTo>
                <a:lnTo>
                  <a:pt x="1122" y="935"/>
                </a:lnTo>
                <a:lnTo>
                  <a:pt x="1122" y="925"/>
                </a:lnTo>
                <a:lnTo>
                  <a:pt x="1122" y="920"/>
                </a:lnTo>
                <a:lnTo>
                  <a:pt x="2276" y="2364"/>
                </a:lnTo>
                <a:lnTo>
                  <a:pt x="1029" y="551"/>
                </a:lnTo>
                <a:lnTo>
                  <a:pt x="1024" y="556"/>
                </a:lnTo>
                <a:lnTo>
                  <a:pt x="1029" y="556"/>
                </a:lnTo>
                <a:lnTo>
                  <a:pt x="1034" y="556"/>
                </a:lnTo>
                <a:lnTo>
                  <a:pt x="1034" y="551"/>
                </a:lnTo>
                <a:lnTo>
                  <a:pt x="1039" y="546"/>
                </a:lnTo>
                <a:lnTo>
                  <a:pt x="1029" y="551"/>
                </a:lnTo>
                <a:lnTo>
                  <a:pt x="2276" y="2364"/>
                </a:lnTo>
                <a:lnTo>
                  <a:pt x="1055" y="842"/>
                </a:lnTo>
                <a:lnTo>
                  <a:pt x="1055" y="837"/>
                </a:lnTo>
                <a:lnTo>
                  <a:pt x="1050" y="837"/>
                </a:lnTo>
                <a:lnTo>
                  <a:pt x="1050" y="842"/>
                </a:lnTo>
                <a:lnTo>
                  <a:pt x="1055" y="842"/>
                </a:lnTo>
                <a:lnTo>
                  <a:pt x="2276" y="2364"/>
                </a:lnTo>
                <a:lnTo>
                  <a:pt x="1003" y="592"/>
                </a:lnTo>
                <a:lnTo>
                  <a:pt x="998" y="598"/>
                </a:lnTo>
                <a:lnTo>
                  <a:pt x="998" y="603"/>
                </a:lnTo>
                <a:lnTo>
                  <a:pt x="1003" y="598"/>
                </a:lnTo>
                <a:lnTo>
                  <a:pt x="1013" y="592"/>
                </a:lnTo>
                <a:lnTo>
                  <a:pt x="1008" y="592"/>
                </a:lnTo>
                <a:lnTo>
                  <a:pt x="1003" y="592"/>
                </a:lnTo>
                <a:lnTo>
                  <a:pt x="2276" y="2364"/>
                </a:lnTo>
                <a:lnTo>
                  <a:pt x="1034" y="629"/>
                </a:lnTo>
                <a:lnTo>
                  <a:pt x="1034" y="634"/>
                </a:lnTo>
                <a:lnTo>
                  <a:pt x="1029" y="634"/>
                </a:lnTo>
                <a:lnTo>
                  <a:pt x="1034" y="634"/>
                </a:lnTo>
                <a:lnTo>
                  <a:pt x="1029" y="639"/>
                </a:lnTo>
                <a:lnTo>
                  <a:pt x="1029" y="634"/>
                </a:lnTo>
                <a:lnTo>
                  <a:pt x="1029" y="639"/>
                </a:lnTo>
                <a:lnTo>
                  <a:pt x="1034" y="639"/>
                </a:lnTo>
                <a:lnTo>
                  <a:pt x="1044" y="629"/>
                </a:lnTo>
                <a:lnTo>
                  <a:pt x="1050" y="624"/>
                </a:lnTo>
                <a:lnTo>
                  <a:pt x="1060" y="618"/>
                </a:lnTo>
                <a:lnTo>
                  <a:pt x="1055" y="618"/>
                </a:lnTo>
                <a:lnTo>
                  <a:pt x="1050" y="624"/>
                </a:lnTo>
                <a:lnTo>
                  <a:pt x="1034" y="629"/>
                </a:lnTo>
                <a:lnTo>
                  <a:pt x="2276" y="2364"/>
                </a:lnTo>
                <a:lnTo>
                  <a:pt x="1008" y="499"/>
                </a:lnTo>
                <a:lnTo>
                  <a:pt x="1013" y="499"/>
                </a:lnTo>
                <a:lnTo>
                  <a:pt x="1024" y="489"/>
                </a:lnTo>
                <a:lnTo>
                  <a:pt x="1034" y="478"/>
                </a:lnTo>
                <a:lnTo>
                  <a:pt x="1029" y="478"/>
                </a:lnTo>
                <a:lnTo>
                  <a:pt x="1018" y="489"/>
                </a:lnTo>
                <a:lnTo>
                  <a:pt x="1008" y="499"/>
                </a:lnTo>
                <a:lnTo>
                  <a:pt x="2276" y="2364"/>
                </a:lnTo>
                <a:lnTo>
                  <a:pt x="982" y="644"/>
                </a:lnTo>
                <a:lnTo>
                  <a:pt x="992" y="639"/>
                </a:lnTo>
                <a:lnTo>
                  <a:pt x="992" y="634"/>
                </a:lnTo>
                <a:lnTo>
                  <a:pt x="987" y="634"/>
                </a:lnTo>
                <a:lnTo>
                  <a:pt x="982" y="644"/>
                </a:lnTo>
                <a:lnTo>
                  <a:pt x="2276" y="2364"/>
                </a:lnTo>
                <a:lnTo>
                  <a:pt x="998" y="587"/>
                </a:lnTo>
                <a:lnTo>
                  <a:pt x="987" y="592"/>
                </a:lnTo>
                <a:lnTo>
                  <a:pt x="992" y="592"/>
                </a:lnTo>
                <a:lnTo>
                  <a:pt x="998" y="592"/>
                </a:lnTo>
                <a:lnTo>
                  <a:pt x="998" y="587"/>
                </a:lnTo>
                <a:lnTo>
                  <a:pt x="2276" y="2364"/>
                </a:lnTo>
                <a:lnTo>
                  <a:pt x="992" y="816"/>
                </a:lnTo>
                <a:lnTo>
                  <a:pt x="992" y="821"/>
                </a:lnTo>
                <a:lnTo>
                  <a:pt x="987" y="821"/>
                </a:lnTo>
                <a:lnTo>
                  <a:pt x="992" y="821"/>
                </a:lnTo>
                <a:lnTo>
                  <a:pt x="992" y="816"/>
                </a:lnTo>
                <a:lnTo>
                  <a:pt x="2276" y="2364"/>
                </a:lnTo>
                <a:lnTo>
                  <a:pt x="992" y="837"/>
                </a:lnTo>
                <a:lnTo>
                  <a:pt x="992" y="831"/>
                </a:lnTo>
                <a:lnTo>
                  <a:pt x="987" y="837"/>
                </a:lnTo>
                <a:lnTo>
                  <a:pt x="987" y="842"/>
                </a:lnTo>
                <a:lnTo>
                  <a:pt x="992" y="842"/>
                </a:lnTo>
                <a:lnTo>
                  <a:pt x="987" y="842"/>
                </a:lnTo>
                <a:lnTo>
                  <a:pt x="992" y="837"/>
                </a:lnTo>
                <a:lnTo>
                  <a:pt x="2276" y="2364"/>
                </a:lnTo>
                <a:lnTo>
                  <a:pt x="987" y="837"/>
                </a:lnTo>
                <a:lnTo>
                  <a:pt x="987" y="831"/>
                </a:lnTo>
                <a:lnTo>
                  <a:pt x="992" y="837"/>
                </a:lnTo>
                <a:lnTo>
                  <a:pt x="987" y="837"/>
                </a:lnTo>
                <a:lnTo>
                  <a:pt x="2276" y="2364"/>
                </a:lnTo>
                <a:lnTo>
                  <a:pt x="1096" y="785"/>
                </a:lnTo>
                <a:lnTo>
                  <a:pt x="1096" y="779"/>
                </a:lnTo>
                <a:lnTo>
                  <a:pt x="1091" y="779"/>
                </a:lnTo>
                <a:lnTo>
                  <a:pt x="1096" y="785"/>
                </a:lnTo>
                <a:lnTo>
                  <a:pt x="2276" y="2364"/>
                </a:lnTo>
                <a:lnTo>
                  <a:pt x="1086" y="790"/>
                </a:lnTo>
                <a:lnTo>
                  <a:pt x="1091" y="790"/>
                </a:lnTo>
                <a:lnTo>
                  <a:pt x="1091" y="785"/>
                </a:lnTo>
                <a:lnTo>
                  <a:pt x="1086" y="790"/>
                </a:lnTo>
                <a:lnTo>
                  <a:pt x="2276" y="2364"/>
                </a:lnTo>
                <a:lnTo>
                  <a:pt x="1091" y="572"/>
                </a:lnTo>
                <a:lnTo>
                  <a:pt x="1081" y="582"/>
                </a:lnTo>
                <a:lnTo>
                  <a:pt x="1091" y="577"/>
                </a:lnTo>
                <a:lnTo>
                  <a:pt x="1091" y="572"/>
                </a:lnTo>
                <a:lnTo>
                  <a:pt x="2276" y="2364"/>
                </a:lnTo>
                <a:lnTo>
                  <a:pt x="1086" y="842"/>
                </a:lnTo>
                <a:lnTo>
                  <a:pt x="1081" y="852"/>
                </a:lnTo>
                <a:lnTo>
                  <a:pt x="1086" y="847"/>
                </a:lnTo>
                <a:lnTo>
                  <a:pt x="1086" y="852"/>
                </a:lnTo>
                <a:lnTo>
                  <a:pt x="1086" y="847"/>
                </a:lnTo>
                <a:lnTo>
                  <a:pt x="1091" y="847"/>
                </a:lnTo>
                <a:lnTo>
                  <a:pt x="1091" y="842"/>
                </a:lnTo>
                <a:lnTo>
                  <a:pt x="1086" y="842"/>
                </a:lnTo>
                <a:lnTo>
                  <a:pt x="2276" y="2364"/>
                </a:lnTo>
                <a:lnTo>
                  <a:pt x="1091" y="608"/>
                </a:lnTo>
                <a:lnTo>
                  <a:pt x="1096" y="608"/>
                </a:lnTo>
                <a:lnTo>
                  <a:pt x="1107" y="603"/>
                </a:lnTo>
                <a:lnTo>
                  <a:pt x="1107" y="598"/>
                </a:lnTo>
                <a:lnTo>
                  <a:pt x="1096" y="598"/>
                </a:lnTo>
                <a:lnTo>
                  <a:pt x="1091" y="608"/>
                </a:lnTo>
                <a:lnTo>
                  <a:pt x="2276" y="2364"/>
                </a:lnTo>
                <a:lnTo>
                  <a:pt x="1065" y="530"/>
                </a:lnTo>
                <a:lnTo>
                  <a:pt x="1065" y="535"/>
                </a:lnTo>
                <a:lnTo>
                  <a:pt x="1070" y="535"/>
                </a:lnTo>
                <a:lnTo>
                  <a:pt x="1076" y="530"/>
                </a:lnTo>
                <a:lnTo>
                  <a:pt x="1081" y="525"/>
                </a:lnTo>
                <a:lnTo>
                  <a:pt x="1076" y="520"/>
                </a:lnTo>
                <a:lnTo>
                  <a:pt x="1070" y="525"/>
                </a:lnTo>
                <a:lnTo>
                  <a:pt x="1065" y="530"/>
                </a:lnTo>
                <a:lnTo>
                  <a:pt x="2276" y="2364"/>
                </a:lnTo>
                <a:lnTo>
                  <a:pt x="1070" y="774"/>
                </a:lnTo>
                <a:lnTo>
                  <a:pt x="1060" y="774"/>
                </a:lnTo>
                <a:lnTo>
                  <a:pt x="1055" y="790"/>
                </a:lnTo>
                <a:lnTo>
                  <a:pt x="1065" y="785"/>
                </a:lnTo>
                <a:lnTo>
                  <a:pt x="1076" y="774"/>
                </a:lnTo>
                <a:lnTo>
                  <a:pt x="1070" y="774"/>
                </a:lnTo>
                <a:lnTo>
                  <a:pt x="2276" y="2364"/>
                </a:lnTo>
                <a:lnTo>
                  <a:pt x="1081" y="405"/>
                </a:lnTo>
                <a:lnTo>
                  <a:pt x="1086" y="400"/>
                </a:lnTo>
                <a:lnTo>
                  <a:pt x="1096" y="395"/>
                </a:lnTo>
                <a:lnTo>
                  <a:pt x="1102" y="390"/>
                </a:lnTo>
                <a:lnTo>
                  <a:pt x="1096" y="385"/>
                </a:lnTo>
                <a:lnTo>
                  <a:pt x="1086" y="390"/>
                </a:lnTo>
                <a:lnTo>
                  <a:pt x="1076" y="400"/>
                </a:lnTo>
                <a:lnTo>
                  <a:pt x="1081" y="400"/>
                </a:lnTo>
                <a:lnTo>
                  <a:pt x="1081" y="405"/>
                </a:lnTo>
                <a:lnTo>
                  <a:pt x="2276" y="2364"/>
                </a:lnTo>
                <a:lnTo>
                  <a:pt x="1050" y="587"/>
                </a:lnTo>
                <a:lnTo>
                  <a:pt x="1055" y="587"/>
                </a:lnTo>
                <a:lnTo>
                  <a:pt x="1060" y="587"/>
                </a:lnTo>
                <a:lnTo>
                  <a:pt x="1060" y="582"/>
                </a:lnTo>
                <a:lnTo>
                  <a:pt x="1065" y="582"/>
                </a:lnTo>
                <a:lnTo>
                  <a:pt x="1065" y="577"/>
                </a:lnTo>
                <a:lnTo>
                  <a:pt x="1060" y="577"/>
                </a:lnTo>
                <a:lnTo>
                  <a:pt x="1055" y="582"/>
                </a:lnTo>
                <a:lnTo>
                  <a:pt x="1050" y="582"/>
                </a:lnTo>
                <a:lnTo>
                  <a:pt x="1050" y="587"/>
                </a:lnTo>
                <a:lnTo>
                  <a:pt x="2276" y="2364"/>
                </a:lnTo>
                <a:lnTo>
                  <a:pt x="1231" y="753"/>
                </a:lnTo>
                <a:lnTo>
                  <a:pt x="1242" y="743"/>
                </a:lnTo>
                <a:lnTo>
                  <a:pt x="1242" y="738"/>
                </a:lnTo>
                <a:lnTo>
                  <a:pt x="1237" y="738"/>
                </a:lnTo>
                <a:lnTo>
                  <a:pt x="1226" y="743"/>
                </a:lnTo>
                <a:lnTo>
                  <a:pt x="1221" y="748"/>
                </a:lnTo>
                <a:lnTo>
                  <a:pt x="1221" y="753"/>
                </a:lnTo>
                <a:lnTo>
                  <a:pt x="1226" y="759"/>
                </a:lnTo>
                <a:lnTo>
                  <a:pt x="1231" y="753"/>
                </a:lnTo>
                <a:lnTo>
                  <a:pt x="2276" y="2364"/>
                </a:lnTo>
                <a:lnTo>
                  <a:pt x="1226" y="322"/>
                </a:lnTo>
                <a:lnTo>
                  <a:pt x="1226" y="327"/>
                </a:lnTo>
                <a:lnTo>
                  <a:pt x="1216" y="333"/>
                </a:lnTo>
                <a:lnTo>
                  <a:pt x="1206" y="343"/>
                </a:lnTo>
                <a:lnTo>
                  <a:pt x="1211" y="343"/>
                </a:lnTo>
                <a:lnTo>
                  <a:pt x="1200" y="353"/>
                </a:lnTo>
                <a:lnTo>
                  <a:pt x="1206" y="348"/>
                </a:lnTo>
                <a:lnTo>
                  <a:pt x="1206" y="353"/>
                </a:lnTo>
                <a:lnTo>
                  <a:pt x="1206" y="359"/>
                </a:lnTo>
                <a:lnTo>
                  <a:pt x="1211" y="353"/>
                </a:lnTo>
                <a:lnTo>
                  <a:pt x="1211" y="359"/>
                </a:lnTo>
                <a:lnTo>
                  <a:pt x="1221" y="353"/>
                </a:lnTo>
                <a:lnTo>
                  <a:pt x="1216" y="353"/>
                </a:lnTo>
                <a:lnTo>
                  <a:pt x="1221" y="353"/>
                </a:lnTo>
                <a:lnTo>
                  <a:pt x="1221" y="359"/>
                </a:lnTo>
                <a:lnTo>
                  <a:pt x="1226" y="353"/>
                </a:lnTo>
                <a:lnTo>
                  <a:pt x="1237" y="343"/>
                </a:lnTo>
                <a:lnTo>
                  <a:pt x="1242" y="343"/>
                </a:lnTo>
                <a:lnTo>
                  <a:pt x="1242" y="338"/>
                </a:lnTo>
                <a:lnTo>
                  <a:pt x="1242" y="333"/>
                </a:lnTo>
                <a:lnTo>
                  <a:pt x="1247" y="333"/>
                </a:lnTo>
                <a:lnTo>
                  <a:pt x="1247" y="327"/>
                </a:lnTo>
                <a:lnTo>
                  <a:pt x="1247" y="322"/>
                </a:lnTo>
                <a:lnTo>
                  <a:pt x="1242" y="322"/>
                </a:lnTo>
                <a:lnTo>
                  <a:pt x="1237" y="322"/>
                </a:lnTo>
                <a:lnTo>
                  <a:pt x="1226" y="322"/>
                </a:lnTo>
                <a:lnTo>
                  <a:pt x="2276" y="2364"/>
                </a:lnTo>
                <a:lnTo>
                  <a:pt x="1242" y="457"/>
                </a:lnTo>
                <a:lnTo>
                  <a:pt x="1237" y="457"/>
                </a:lnTo>
                <a:lnTo>
                  <a:pt x="1231" y="457"/>
                </a:lnTo>
                <a:lnTo>
                  <a:pt x="1226" y="463"/>
                </a:lnTo>
                <a:lnTo>
                  <a:pt x="1221" y="468"/>
                </a:lnTo>
                <a:lnTo>
                  <a:pt x="1226" y="468"/>
                </a:lnTo>
                <a:lnTo>
                  <a:pt x="1221" y="468"/>
                </a:lnTo>
                <a:lnTo>
                  <a:pt x="1226" y="473"/>
                </a:lnTo>
                <a:lnTo>
                  <a:pt x="1221" y="478"/>
                </a:lnTo>
                <a:lnTo>
                  <a:pt x="1226" y="473"/>
                </a:lnTo>
                <a:lnTo>
                  <a:pt x="1226" y="478"/>
                </a:lnTo>
                <a:lnTo>
                  <a:pt x="1231" y="473"/>
                </a:lnTo>
                <a:lnTo>
                  <a:pt x="1237" y="468"/>
                </a:lnTo>
                <a:lnTo>
                  <a:pt x="1242" y="468"/>
                </a:lnTo>
                <a:lnTo>
                  <a:pt x="1242" y="463"/>
                </a:lnTo>
                <a:lnTo>
                  <a:pt x="1242" y="457"/>
                </a:lnTo>
                <a:lnTo>
                  <a:pt x="2276" y="2364"/>
                </a:lnTo>
                <a:lnTo>
                  <a:pt x="1081" y="889"/>
                </a:lnTo>
                <a:lnTo>
                  <a:pt x="1086" y="883"/>
                </a:lnTo>
                <a:lnTo>
                  <a:pt x="1081" y="883"/>
                </a:lnTo>
                <a:lnTo>
                  <a:pt x="1081" y="889"/>
                </a:lnTo>
                <a:lnTo>
                  <a:pt x="2276" y="2364"/>
                </a:lnTo>
                <a:lnTo>
                  <a:pt x="1190" y="244"/>
                </a:lnTo>
                <a:lnTo>
                  <a:pt x="1190" y="250"/>
                </a:lnTo>
                <a:lnTo>
                  <a:pt x="1195" y="250"/>
                </a:lnTo>
                <a:lnTo>
                  <a:pt x="1200" y="250"/>
                </a:lnTo>
                <a:lnTo>
                  <a:pt x="1211" y="239"/>
                </a:lnTo>
                <a:lnTo>
                  <a:pt x="1211" y="234"/>
                </a:lnTo>
                <a:lnTo>
                  <a:pt x="1200" y="234"/>
                </a:lnTo>
                <a:lnTo>
                  <a:pt x="1190" y="239"/>
                </a:lnTo>
                <a:lnTo>
                  <a:pt x="1190" y="244"/>
                </a:lnTo>
                <a:lnTo>
                  <a:pt x="2276" y="2364"/>
                </a:lnTo>
                <a:lnTo>
                  <a:pt x="1247" y="213"/>
                </a:lnTo>
                <a:lnTo>
                  <a:pt x="1252" y="213"/>
                </a:lnTo>
                <a:lnTo>
                  <a:pt x="1252" y="208"/>
                </a:lnTo>
                <a:lnTo>
                  <a:pt x="1257" y="208"/>
                </a:lnTo>
                <a:lnTo>
                  <a:pt x="1252" y="203"/>
                </a:lnTo>
                <a:lnTo>
                  <a:pt x="1247" y="203"/>
                </a:lnTo>
                <a:lnTo>
                  <a:pt x="1247" y="208"/>
                </a:lnTo>
                <a:lnTo>
                  <a:pt x="1247" y="213"/>
                </a:lnTo>
                <a:lnTo>
                  <a:pt x="2276" y="2364"/>
                </a:lnTo>
                <a:lnTo>
                  <a:pt x="1221" y="722"/>
                </a:lnTo>
                <a:lnTo>
                  <a:pt x="1221" y="717"/>
                </a:lnTo>
                <a:lnTo>
                  <a:pt x="1216" y="717"/>
                </a:lnTo>
                <a:lnTo>
                  <a:pt x="1211" y="717"/>
                </a:lnTo>
                <a:lnTo>
                  <a:pt x="1211" y="722"/>
                </a:lnTo>
                <a:lnTo>
                  <a:pt x="1206" y="722"/>
                </a:lnTo>
                <a:lnTo>
                  <a:pt x="1206" y="727"/>
                </a:lnTo>
                <a:lnTo>
                  <a:pt x="1206" y="733"/>
                </a:lnTo>
                <a:lnTo>
                  <a:pt x="1211" y="733"/>
                </a:lnTo>
                <a:lnTo>
                  <a:pt x="1211" y="727"/>
                </a:lnTo>
                <a:lnTo>
                  <a:pt x="1211" y="733"/>
                </a:lnTo>
                <a:lnTo>
                  <a:pt x="1211" y="727"/>
                </a:lnTo>
                <a:lnTo>
                  <a:pt x="1216" y="727"/>
                </a:lnTo>
                <a:lnTo>
                  <a:pt x="1221" y="727"/>
                </a:lnTo>
                <a:lnTo>
                  <a:pt x="1221" y="722"/>
                </a:lnTo>
                <a:lnTo>
                  <a:pt x="2276" y="2364"/>
                </a:lnTo>
                <a:lnTo>
                  <a:pt x="1231" y="540"/>
                </a:lnTo>
                <a:lnTo>
                  <a:pt x="1237" y="540"/>
                </a:lnTo>
                <a:lnTo>
                  <a:pt x="1237" y="535"/>
                </a:lnTo>
                <a:lnTo>
                  <a:pt x="1242" y="535"/>
                </a:lnTo>
                <a:lnTo>
                  <a:pt x="1242" y="530"/>
                </a:lnTo>
                <a:lnTo>
                  <a:pt x="1231" y="535"/>
                </a:lnTo>
                <a:lnTo>
                  <a:pt x="1231" y="540"/>
                </a:lnTo>
                <a:lnTo>
                  <a:pt x="2276" y="2364"/>
                </a:lnTo>
                <a:lnTo>
                  <a:pt x="1237" y="535"/>
                </a:lnTo>
                <a:lnTo>
                  <a:pt x="1231" y="540"/>
                </a:lnTo>
                <a:lnTo>
                  <a:pt x="1231" y="535"/>
                </a:lnTo>
                <a:lnTo>
                  <a:pt x="1237" y="535"/>
                </a:lnTo>
                <a:lnTo>
                  <a:pt x="2276" y="2364"/>
                </a:lnTo>
                <a:lnTo>
                  <a:pt x="1206" y="483"/>
                </a:lnTo>
                <a:lnTo>
                  <a:pt x="1211" y="483"/>
                </a:lnTo>
                <a:lnTo>
                  <a:pt x="1211" y="478"/>
                </a:lnTo>
                <a:lnTo>
                  <a:pt x="1206" y="478"/>
                </a:lnTo>
                <a:lnTo>
                  <a:pt x="1200" y="483"/>
                </a:lnTo>
                <a:lnTo>
                  <a:pt x="1206" y="483"/>
                </a:lnTo>
                <a:lnTo>
                  <a:pt x="2276" y="2364"/>
                </a:lnTo>
                <a:lnTo>
                  <a:pt x="1055" y="411"/>
                </a:lnTo>
                <a:lnTo>
                  <a:pt x="1055" y="416"/>
                </a:lnTo>
                <a:lnTo>
                  <a:pt x="1060" y="416"/>
                </a:lnTo>
                <a:lnTo>
                  <a:pt x="1065" y="411"/>
                </a:lnTo>
                <a:lnTo>
                  <a:pt x="1065" y="405"/>
                </a:lnTo>
                <a:lnTo>
                  <a:pt x="1055" y="411"/>
                </a:lnTo>
                <a:lnTo>
                  <a:pt x="2276" y="2364"/>
                </a:lnTo>
                <a:lnTo>
                  <a:pt x="1065" y="411"/>
                </a:lnTo>
                <a:lnTo>
                  <a:pt x="1060" y="416"/>
                </a:lnTo>
                <a:lnTo>
                  <a:pt x="1060" y="411"/>
                </a:lnTo>
                <a:lnTo>
                  <a:pt x="1065" y="411"/>
                </a:lnTo>
                <a:lnTo>
                  <a:pt x="2276" y="2364"/>
                </a:lnTo>
                <a:lnTo>
                  <a:pt x="1055" y="556"/>
                </a:lnTo>
                <a:lnTo>
                  <a:pt x="1060" y="556"/>
                </a:lnTo>
                <a:lnTo>
                  <a:pt x="1065" y="551"/>
                </a:lnTo>
                <a:lnTo>
                  <a:pt x="1065" y="546"/>
                </a:lnTo>
                <a:lnTo>
                  <a:pt x="1060" y="551"/>
                </a:lnTo>
                <a:lnTo>
                  <a:pt x="1050" y="551"/>
                </a:lnTo>
                <a:lnTo>
                  <a:pt x="1055" y="556"/>
                </a:lnTo>
                <a:lnTo>
                  <a:pt x="2276" y="2364"/>
                </a:lnTo>
                <a:lnTo>
                  <a:pt x="1060" y="390"/>
                </a:lnTo>
                <a:lnTo>
                  <a:pt x="1065" y="395"/>
                </a:lnTo>
                <a:lnTo>
                  <a:pt x="1060" y="395"/>
                </a:lnTo>
                <a:lnTo>
                  <a:pt x="1065" y="395"/>
                </a:lnTo>
                <a:lnTo>
                  <a:pt x="1060" y="395"/>
                </a:lnTo>
                <a:lnTo>
                  <a:pt x="1065" y="395"/>
                </a:lnTo>
                <a:lnTo>
                  <a:pt x="1065" y="390"/>
                </a:lnTo>
                <a:lnTo>
                  <a:pt x="1060" y="395"/>
                </a:lnTo>
                <a:lnTo>
                  <a:pt x="1060" y="390"/>
                </a:lnTo>
                <a:lnTo>
                  <a:pt x="2276" y="2364"/>
                </a:lnTo>
                <a:lnTo>
                  <a:pt x="1024" y="785"/>
                </a:lnTo>
                <a:lnTo>
                  <a:pt x="1024" y="779"/>
                </a:lnTo>
                <a:lnTo>
                  <a:pt x="1018" y="785"/>
                </a:lnTo>
                <a:lnTo>
                  <a:pt x="1024" y="785"/>
                </a:lnTo>
                <a:lnTo>
                  <a:pt x="2276" y="2364"/>
                </a:lnTo>
                <a:lnTo>
                  <a:pt x="1034" y="1081"/>
                </a:lnTo>
                <a:lnTo>
                  <a:pt x="1039" y="1076"/>
                </a:lnTo>
                <a:lnTo>
                  <a:pt x="1034" y="1076"/>
                </a:lnTo>
                <a:lnTo>
                  <a:pt x="1034" y="1081"/>
                </a:lnTo>
                <a:lnTo>
                  <a:pt x="2276" y="2364"/>
                </a:lnTo>
                <a:lnTo>
                  <a:pt x="1044" y="774"/>
                </a:lnTo>
                <a:lnTo>
                  <a:pt x="1044" y="779"/>
                </a:lnTo>
                <a:lnTo>
                  <a:pt x="1050" y="774"/>
                </a:lnTo>
                <a:lnTo>
                  <a:pt x="1055" y="774"/>
                </a:lnTo>
                <a:lnTo>
                  <a:pt x="1060" y="769"/>
                </a:lnTo>
                <a:lnTo>
                  <a:pt x="1055" y="764"/>
                </a:lnTo>
                <a:lnTo>
                  <a:pt x="1050" y="764"/>
                </a:lnTo>
                <a:lnTo>
                  <a:pt x="1039" y="769"/>
                </a:lnTo>
                <a:lnTo>
                  <a:pt x="1039" y="774"/>
                </a:lnTo>
                <a:lnTo>
                  <a:pt x="1039" y="774"/>
                </a:lnTo>
                <a:lnTo>
                  <a:pt x="1039" y="779"/>
                </a:lnTo>
                <a:lnTo>
                  <a:pt x="1039" y="774"/>
                </a:lnTo>
                <a:lnTo>
                  <a:pt x="1044" y="774"/>
                </a:lnTo>
                <a:lnTo>
                  <a:pt x="2276" y="2364"/>
                </a:lnTo>
                <a:lnTo>
                  <a:pt x="1034" y="795"/>
                </a:lnTo>
                <a:lnTo>
                  <a:pt x="1029" y="800"/>
                </a:lnTo>
                <a:lnTo>
                  <a:pt x="1024" y="800"/>
                </a:lnTo>
                <a:lnTo>
                  <a:pt x="1024" y="805"/>
                </a:lnTo>
                <a:lnTo>
                  <a:pt x="1029" y="800"/>
                </a:lnTo>
                <a:lnTo>
                  <a:pt x="1034" y="795"/>
                </a:lnTo>
                <a:lnTo>
                  <a:pt x="2276" y="2364"/>
                </a:lnTo>
                <a:lnTo>
                  <a:pt x="1050" y="935"/>
                </a:lnTo>
                <a:lnTo>
                  <a:pt x="1050" y="925"/>
                </a:lnTo>
                <a:lnTo>
                  <a:pt x="1044" y="925"/>
                </a:lnTo>
                <a:lnTo>
                  <a:pt x="1044" y="935"/>
                </a:lnTo>
                <a:lnTo>
                  <a:pt x="1050" y="935"/>
                </a:lnTo>
                <a:lnTo>
                  <a:pt x="2276" y="2364"/>
                </a:lnTo>
                <a:close/>
              </a:path>
            </a:pathLst>
          </a:custGeom>
          <a:solidFill>
            <a:schemeClr val="bg2">
              <a:shade val="90000"/>
            </a:schemeClr>
          </a:solidFill>
          <a:ln w="9525" cap="flat" cmpd="sng" algn="ctr">
            <a:noFill/>
            <a:prstDash val="solid"/>
            <a:round/>
            <a:headEnd type="none" w="med" len="med"/>
            <a:tailEnd type="none" w="med" len="med"/>
          </a:ln>
          <a:effectLst>
            <a:outerShdw blurRad="254000" algn="tl" rotWithShape="0">
              <a:srgbClr val="7A65A3">
                <a:alpha val="30196"/>
              </a:srgbClr>
            </a:outerShdw>
          </a:effectLst>
        </p:spPr>
        <p:txBody>
          <a:bodyPr vert="horz" wrap="square" lIns="91440" tIns="45720" rIns="91440" bIns="45720" anchor="t" compatLnSpc="1"/>
          <a:lstStyle/>
          <a:p>
            <a:endParaRPr kumimoji="0" lang="ja-JP" altLang="en-US"/>
          </a:p>
        </p:txBody>
      </p:sp>
      <p:sp>
        <p:nvSpPr>
          <p:cNvPr id="9" name="正方形/長方形 8"/>
          <p:cNvSpPr/>
          <p:nvPr/>
        </p:nvSpPr>
        <p:spPr>
          <a:xfrm>
            <a:off x="-5597" y="0"/>
            <a:ext cx="9144000" cy="6858000"/>
          </a:xfrm>
          <a:prstGeom prst="rect">
            <a:avLst/>
          </a:prstGeom>
          <a:gradFill flip="none" rotWithShape="1">
            <a:gsLst>
              <a:gs pos="0">
                <a:schemeClr val="bg1"/>
              </a:gs>
              <a:gs pos="70000">
                <a:schemeClr val="bg1">
                  <a:alpha val="0"/>
                </a:schemeClr>
              </a:gs>
            </a:gsLst>
            <a:lin ang="16200000" scaled="1"/>
            <a:tileRect/>
          </a:gradFill>
          <a:ln w="12700">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ja-JP" altLang="en-US"/>
          </a:p>
        </p:txBody>
      </p:sp>
      <p:sp>
        <p:nvSpPr>
          <p:cNvPr id="2" name="タイトル 1"/>
          <p:cNvSpPr>
            <a:spLocks noGrp="1"/>
          </p:cNvSpPr>
          <p:nvPr>
            <p:ph type="title"/>
          </p:nvPr>
        </p:nvSpPr>
        <p:spPr>
          <a:xfrm>
            <a:off x="714348" y="4714884"/>
            <a:ext cx="7772400" cy="785818"/>
          </a:xfrm>
        </p:spPr>
        <p:txBody>
          <a:bodyPr anchor="t"/>
          <a:lstStyle>
            <a:lvl1pPr algn="l">
              <a:defRPr sz="4000" b="1" cap="all"/>
            </a:lvl1pPr>
          </a:lstStyle>
          <a:p>
            <a:r>
              <a:rPr kumimoji="0" lang="ja-JP" altLang="en-US"/>
              <a:t>マスター タイトルの書式設定</a:t>
            </a:r>
            <a:endParaRPr kumimoji="0" lang="en-US"/>
          </a:p>
        </p:txBody>
      </p:sp>
      <p:sp>
        <p:nvSpPr>
          <p:cNvPr id="3" name="テキスト プレースホルダー 2"/>
          <p:cNvSpPr>
            <a:spLocks noGrp="1"/>
          </p:cNvSpPr>
          <p:nvPr>
            <p:ph type="body" idx="1"/>
          </p:nvPr>
        </p:nvSpPr>
        <p:spPr>
          <a:xfrm>
            <a:off x="722313" y="1928802"/>
            <a:ext cx="7772400" cy="2692412"/>
          </a:xfrm>
        </p:spPr>
        <p:txBody>
          <a:bodyPr anchor="b"/>
          <a:lstStyle>
            <a:lvl1pPr marL="0" indent="0">
              <a:buNone/>
              <a:defRPr sz="2000" baseline="0">
                <a:solidFill>
                  <a:schemeClr val="tx2">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eaLnBrk="1" latinLnBrk="0" hangingPunct="1"/>
            <a:r>
              <a:rPr lang="ja-JP" altLang="en-US"/>
              <a:t>マスター テキストの書式設定</a:t>
            </a:r>
          </a:p>
          <a:p>
            <a:pPr lvl="1" eaLnBrk="1" latinLnBrk="0" hangingPunct="1"/>
            <a:r>
              <a:rPr lang="ja-JP" altLang="en-US"/>
              <a:t>第 </a:t>
            </a:r>
            <a:r>
              <a:rPr lang="en-US" altLang="ja-JP"/>
              <a:t>2 </a:t>
            </a:r>
            <a:r>
              <a:rPr lang="ja-JP" altLang="en-US"/>
              <a:t>レベル</a:t>
            </a:r>
          </a:p>
          <a:p>
            <a:pPr lvl="2" eaLnBrk="1" latinLnBrk="0" hangingPunct="1"/>
            <a:r>
              <a:rPr lang="ja-JP" altLang="en-US"/>
              <a:t>第 </a:t>
            </a:r>
            <a:r>
              <a:rPr lang="en-US" altLang="ja-JP"/>
              <a:t>3 </a:t>
            </a:r>
            <a:r>
              <a:rPr lang="ja-JP" altLang="en-US"/>
              <a:t>レベル</a:t>
            </a:r>
          </a:p>
          <a:p>
            <a:pPr lvl="3" eaLnBrk="1" latinLnBrk="0" hangingPunct="1"/>
            <a:r>
              <a:rPr lang="ja-JP" altLang="en-US"/>
              <a:t>第 </a:t>
            </a:r>
            <a:r>
              <a:rPr lang="en-US" altLang="ja-JP"/>
              <a:t>4 </a:t>
            </a:r>
            <a:r>
              <a:rPr lang="ja-JP" altLang="en-US"/>
              <a:t>レベル</a:t>
            </a:r>
          </a:p>
          <a:p>
            <a:pPr lvl="4" eaLnBrk="1" latinLnBrk="0" hangingPunct="1"/>
            <a:r>
              <a:rPr lang="ja-JP" altLang="en-US"/>
              <a:t>第 </a:t>
            </a:r>
            <a:r>
              <a:rPr lang="en-US" altLang="ja-JP"/>
              <a:t>5 </a:t>
            </a:r>
            <a:r>
              <a:rPr lang="ja-JP" altLang="en-US"/>
              <a:t>レベル</a:t>
            </a:r>
            <a:endParaRPr kumimoji="0" lang="en-US"/>
          </a:p>
        </p:txBody>
      </p:sp>
      <p:sp>
        <p:nvSpPr>
          <p:cNvPr id="4" name="日付プレースホルダー 3"/>
          <p:cNvSpPr>
            <a:spLocks noGrp="1"/>
          </p:cNvSpPr>
          <p:nvPr>
            <p:ph type="dt" sz="half" idx="10"/>
          </p:nvPr>
        </p:nvSpPr>
        <p:spPr/>
        <p:txBody>
          <a:bodyPr/>
          <a:lstStyle/>
          <a:p>
            <a:pPr eaLnBrk="1" latinLnBrk="0" hangingPunct="1"/>
            <a:fld id="{2CD1DBD8-A67D-41E5-86AA-61E77FDD4AFC}" type="datetimeFigureOut">
              <a:rPr kumimoji="1" lang="en-US" smtClean="0"/>
              <a:pPr eaLnBrk="1" latinLnBrk="0" hangingPunct="1"/>
              <a:t>3/31/19</a:t>
            </a:fld>
            <a:endParaRPr kumimoji="1" lang="en-US"/>
          </a:p>
        </p:txBody>
      </p:sp>
      <p:sp>
        <p:nvSpPr>
          <p:cNvPr id="5" name="フッター プレースホルダー 4"/>
          <p:cNvSpPr>
            <a:spLocks noGrp="1"/>
          </p:cNvSpPr>
          <p:nvPr>
            <p:ph type="ftr" sz="quarter" idx="11"/>
          </p:nvPr>
        </p:nvSpPr>
        <p:spPr/>
        <p:txBody>
          <a:bodyPr/>
          <a:lstStyle/>
          <a:p>
            <a:endParaRPr kumimoji="0" lang="ja-JP" altLang="en-US"/>
          </a:p>
        </p:txBody>
      </p:sp>
      <p:sp>
        <p:nvSpPr>
          <p:cNvPr id="6" name="スライド番号プレースホルダー 5"/>
          <p:cNvSpPr>
            <a:spLocks noGrp="1"/>
          </p:cNvSpPr>
          <p:nvPr>
            <p:ph type="sldNum" sz="quarter" idx="12"/>
          </p:nvPr>
        </p:nvSpPr>
        <p:spPr/>
        <p:txBody>
          <a:bodyPr/>
          <a:lstStyle/>
          <a:p>
            <a:fld id="{CBF14F85-A994-48A2-9419-7B6980C315A3}" type="slidenum">
              <a:rPr kumimoji="0" lang="ja-JP" altLang="en-US" smtClean="0"/>
              <a:pPr eaLnBrk="1" latinLnBrk="0" hangingPunct="1"/>
              <a:t>‹#›</a:t>
            </a:fld>
            <a:endParaRPr kumimoji="0" lang="ja-JP" altLang="en-US"/>
          </a:p>
        </p:txBody>
      </p:sp>
      <p:grpSp>
        <p:nvGrpSpPr>
          <p:cNvPr id="7" name="図形グループ 6"/>
          <p:cNvGrpSpPr>
            <a:grpSpLocks/>
          </p:cNvGrpSpPr>
          <p:nvPr/>
        </p:nvGrpSpPr>
        <p:grpSpPr bwMode="auto">
          <a:xfrm>
            <a:off x="714348" y="4643446"/>
            <a:ext cx="7786742" cy="71438"/>
            <a:chOff x="119" y="877"/>
            <a:chExt cx="5239" cy="71"/>
          </a:xfrm>
          <a:gradFill>
            <a:gsLst>
              <a:gs pos="40000">
                <a:schemeClr val="accent1">
                  <a:alpha val="70000"/>
                </a:schemeClr>
              </a:gs>
              <a:gs pos="100000">
                <a:schemeClr val="accent1">
                  <a:alpha val="0"/>
                </a:schemeClr>
              </a:gs>
            </a:gsLst>
            <a:lin ang="0" scaled="1"/>
          </a:gradFill>
        </p:grpSpPr>
        <p:sp>
          <p:nvSpPr>
            <p:cNvPr id="11" name="フリーフォーム 10"/>
            <p:cNvSpPr>
              <a:spLocks/>
            </p:cNvSpPr>
            <p:nvPr/>
          </p:nvSpPr>
          <p:spPr bwMode="auto">
            <a:xfrm>
              <a:off x="5347" y="895"/>
              <a:ext cx="11" cy="12"/>
            </a:xfrm>
            <a:custGeom>
              <a:avLst/>
              <a:gdLst/>
              <a:ahLst/>
              <a:cxnLst>
                <a:cxn ang="0">
                  <a:pos x="11" y="12"/>
                </a:cxn>
                <a:cxn ang="0">
                  <a:pos x="11" y="0"/>
                </a:cxn>
                <a:cxn ang="0">
                  <a:pos x="0" y="0"/>
                </a:cxn>
                <a:cxn ang="0">
                  <a:pos x="0" y="12"/>
                </a:cxn>
                <a:cxn ang="0">
                  <a:pos x="0" y="12"/>
                </a:cxn>
                <a:cxn ang="0">
                  <a:pos x="11" y="12"/>
                </a:cxn>
              </a:cxnLst>
              <a:rect l="0" t="0" r="0" b="0"/>
              <a:pathLst>
                <a:path w="11" h="12">
                  <a:moveTo>
                    <a:pt x="11" y="12"/>
                  </a:moveTo>
                  <a:lnTo>
                    <a:pt x="11" y="0"/>
                  </a:lnTo>
                  <a:lnTo>
                    <a:pt x="0" y="0"/>
                  </a:lnTo>
                  <a:lnTo>
                    <a:pt x="0" y="12"/>
                  </a:lnTo>
                  <a:lnTo>
                    <a:pt x="0" y="12"/>
                  </a:lnTo>
                  <a:lnTo>
                    <a:pt x="11" y="12"/>
                  </a:lnTo>
                  <a:close/>
                </a:path>
              </a:pathLst>
            </a:custGeom>
            <a:grp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ja-JP" altLang="en-US"/>
            </a:p>
          </p:txBody>
        </p:sp>
        <p:sp>
          <p:nvSpPr>
            <p:cNvPr id="12" name="フリーフォーム 11"/>
            <p:cNvSpPr>
              <a:spLocks/>
            </p:cNvSpPr>
            <p:nvPr/>
          </p:nvSpPr>
          <p:spPr bwMode="auto">
            <a:xfrm>
              <a:off x="119" y="877"/>
              <a:ext cx="5187" cy="71"/>
            </a:xfrm>
            <a:custGeom>
              <a:avLst/>
              <a:gdLst/>
              <a:ahLst/>
              <a:cxnLst>
                <a:cxn ang="0">
                  <a:pos x="5187" y="18"/>
                </a:cxn>
                <a:cxn ang="0">
                  <a:pos x="5181" y="18"/>
                </a:cxn>
                <a:cxn ang="0">
                  <a:pos x="4946" y="12"/>
                </a:cxn>
                <a:cxn ang="0">
                  <a:pos x="4500" y="0"/>
                </a:cxn>
                <a:cxn ang="0">
                  <a:pos x="3544" y="12"/>
                </a:cxn>
                <a:cxn ang="0">
                  <a:pos x="3339" y="18"/>
                </a:cxn>
                <a:cxn ang="0">
                  <a:pos x="2916" y="18"/>
                </a:cxn>
                <a:cxn ang="0">
                  <a:pos x="2488" y="18"/>
                </a:cxn>
                <a:cxn ang="0">
                  <a:pos x="2236" y="12"/>
                </a:cxn>
                <a:cxn ang="0">
                  <a:pos x="1954" y="18"/>
                </a:cxn>
                <a:cxn ang="0">
                  <a:pos x="1256" y="18"/>
                </a:cxn>
                <a:cxn ang="0">
                  <a:pos x="628" y="18"/>
                </a:cxn>
                <a:cxn ang="0">
                  <a:pos x="259" y="18"/>
                </a:cxn>
                <a:cxn ang="0">
                  <a:pos x="42" y="18"/>
                </a:cxn>
                <a:cxn ang="0">
                  <a:pos x="0" y="18"/>
                </a:cxn>
                <a:cxn ang="0">
                  <a:pos x="30" y="41"/>
                </a:cxn>
                <a:cxn ang="0">
                  <a:pos x="59" y="53"/>
                </a:cxn>
                <a:cxn ang="0">
                  <a:pos x="218" y="65"/>
                </a:cxn>
                <a:cxn ang="0">
                  <a:pos x="564" y="65"/>
                </a:cxn>
                <a:cxn ang="0">
                  <a:pos x="1244" y="71"/>
                </a:cxn>
                <a:cxn ang="0">
                  <a:pos x="1884" y="65"/>
                </a:cxn>
                <a:cxn ang="0">
                  <a:pos x="2552" y="71"/>
                </a:cxn>
                <a:cxn ang="0">
                  <a:pos x="3632" y="71"/>
                </a:cxn>
                <a:cxn ang="0">
                  <a:pos x="4037" y="71"/>
                </a:cxn>
                <a:cxn ang="0">
                  <a:pos x="4395" y="65"/>
                </a:cxn>
                <a:cxn ang="0">
                  <a:pos x="4559" y="53"/>
                </a:cxn>
                <a:cxn ang="0">
                  <a:pos x="4864" y="53"/>
                </a:cxn>
                <a:cxn ang="0">
                  <a:pos x="4999" y="41"/>
                </a:cxn>
                <a:cxn ang="0">
                  <a:pos x="5093" y="65"/>
                </a:cxn>
                <a:cxn ang="0">
                  <a:pos x="5134" y="71"/>
                </a:cxn>
                <a:cxn ang="0">
                  <a:pos x="5157" y="30"/>
                </a:cxn>
                <a:cxn ang="0">
                  <a:pos x="5128" y="12"/>
                </a:cxn>
                <a:cxn ang="0">
                  <a:pos x="5040" y="0"/>
                </a:cxn>
                <a:cxn ang="0">
                  <a:pos x="5169" y="18"/>
                </a:cxn>
                <a:cxn ang="0">
                  <a:pos x="2271" y="65"/>
                </a:cxn>
                <a:cxn ang="0">
                  <a:pos x="922" y="65"/>
                </a:cxn>
                <a:cxn ang="0">
                  <a:pos x="470" y="53"/>
                </a:cxn>
                <a:cxn ang="0">
                  <a:pos x="781" y="53"/>
                </a:cxn>
                <a:cxn ang="0">
                  <a:pos x="1432" y="53"/>
                </a:cxn>
                <a:cxn ang="0">
                  <a:pos x="1796" y="53"/>
                </a:cxn>
                <a:cxn ang="0">
                  <a:pos x="2089" y="53"/>
                </a:cxn>
                <a:cxn ang="0">
                  <a:pos x="2312" y="53"/>
                </a:cxn>
                <a:cxn ang="0">
                  <a:pos x="2687" y="65"/>
                </a:cxn>
                <a:cxn ang="0">
                  <a:pos x="3210" y="65"/>
                </a:cxn>
                <a:cxn ang="0">
                  <a:pos x="3784" y="53"/>
                </a:cxn>
                <a:cxn ang="0">
                  <a:pos x="4160" y="53"/>
                </a:cxn>
                <a:cxn ang="0">
                  <a:pos x="3796" y="71"/>
                </a:cxn>
              </a:cxnLst>
              <a:rect l="0" t="0" r="0" b="0"/>
              <a:pathLst>
                <a:path w="5187" h="71">
                  <a:moveTo>
                    <a:pt x="5169" y="18"/>
                  </a:moveTo>
                  <a:lnTo>
                    <a:pt x="5187" y="18"/>
                  </a:lnTo>
                  <a:lnTo>
                    <a:pt x="5181" y="18"/>
                  </a:lnTo>
                  <a:lnTo>
                    <a:pt x="5181" y="18"/>
                  </a:lnTo>
                  <a:lnTo>
                    <a:pt x="5169" y="18"/>
                  </a:lnTo>
                  <a:lnTo>
                    <a:pt x="4946" y="12"/>
                  </a:lnTo>
                  <a:lnTo>
                    <a:pt x="4729" y="12"/>
                  </a:lnTo>
                  <a:lnTo>
                    <a:pt x="4500" y="0"/>
                  </a:lnTo>
                  <a:lnTo>
                    <a:pt x="3931" y="18"/>
                  </a:lnTo>
                  <a:lnTo>
                    <a:pt x="3544" y="12"/>
                  </a:lnTo>
                  <a:lnTo>
                    <a:pt x="3438" y="18"/>
                  </a:lnTo>
                  <a:lnTo>
                    <a:pt x="3339" y="18"/>
                  </a:lnTo>
                  <a:lnTo>
                    <a:pt x="3198" y="18"/>
                  </a:lnTo>
                  <a:lnTo>
                    <a:pt x="2916" y="18"/>
                  </a:lnTo>
                  <a:lnTo>
                    <a:pt x="2699" y="18"/>
                  </a:lnTo>
                  <a:lnTo>
                    <a:pt x="2488" y="18"/>
                  </a:lnTo>
                  <a:lnTo>
                    <a:pt x="2330" y="18"/>
                  </a:lnTo>
                  <a:lnTo>
                    <a:pt x="2236" y="12"/>
                  </a:lnTo>
                  <a:lnTo>
                    <a:pt x="2019" y="12"/>
                  </a:lnTo>
                  <a:lnTo>
                    <a:pt x="1954" y="18"/>
                  </a:lnTo>
                  <a:lnTo>
                    <a:pt x="1596" y="18"/>
                  </a:lnTo>
                  <a:lnTo>
                    <a:pt x="1256" y="18"/>
                  </a:lnTo>
                  <a:lnTo>
                    <a:pt x="910" y="18"/>
                  </a:lnTo>
                  <a:lnTo>
                    <a:pt x="628" y="18"/>
                  </a:lnTo>
                  <a:lnTo>
                    <a:pt x="394" y="18"/>
                  </a:lnTo>
                  <a:lnTo>
                    <a:pt x="259" y="18"/>
                  </a:lnTo>
                  <a:lnTo>
                    <a:pt x="188" y="18"/>
                  </a:lnTo>
                  <a:lnTo>
                    <a:pt x="42" y="18"/>
                  </a:lnTo>
                  <a:lnTo>
                    <a:pt x="6" y="18"/>
                  </a:lnTo>
                  <a:lnTo>
                    <a:pt x="0" y="18"/>
                  </a:lnTo>
                  <a:lnTo>
                    <a:pt x="0" y="30"/>
                  </a:lnTo>
                  <a:lnTo>
                    <a:pt x="30" y="41"/>
                  </a:lnTo>
                  <a:lnTo>
                    <a:pt x="47" y="53"/>
                  </a:lnTo>
                  <a:lnTo>
                    <a:pt x="59" y="53"/>
                  </a:lnTo>
                  <a:lnTo>
                    <a:pt x="94" y="65"/>
                  </a:lnTo>
                  <a:lnTo>
                    <a:pt x="218" y="65"/>
                  </a:lnTo>
                  <a:lnTo>
                    <a:pt x="282" y="65"/>
                  </a:lnTo>
                  <a:lnTo>
                    <a:pt x="564" y="65"/>
                  </a:lnTo>
                  <a:lnTo>
                    <a:pt x="816" y="71"/>
                  </a:lnTo>
                  <a:lnTo>
                    <a:pt x="1244" y="71"/>
                  </a:lnTo>
                  <a:lnTo>
                    <a:pt x="1526" y="71"/>
                  </a:lnTo>
                  <a:lnTo>
                    <a:pt x="1884" y="65"/>
                  </a:lnTo>
                  <a:lnTo>
                    <a:pt x="2230" y="71"/>
                  </a:lnTo>
                  <a:lnTo>
                    <a:pt x="2552" y="71"/>
                  </a:lnTo>
                  <a:lnTo>
                    <a:pt x="3022" y="71"/>
                  </a:lnTo>
                  <a:lnTo>
                    <a:pt x="3632" y="71"/>
                  </a:lnTo>
                  <a:lnTo>
                    <a:pt x="3849" y="71"/>
                  </a:lnTo>
                  <a:lnTo>
                    <a:pt x="4037" y="71"/>
                  </a:lnTo>
                  <a:lnTo>
                    <a:pt x="4307" y="65"/>
                  </a:lnTo>
                  <a:lnTo>
                    <a:pt x="4395" y="65"/>
                  </a:lnTo>
                  <a:lnTo>
                    <a:pt x="4447" y="53"/>
                  </a:lnTo>
                  <a:lnTo>
                    <a:pt x="4559" y="53"/>
                  </a:lnTo>
                  <a:lnTo>
                    <a:pt x="4770" y="53"/>
                  </a:lnTo>
                  <a:lnTo>
                    <a:pt x="4864" y="53"/>
                  </a:lnTo>
                  <a:lnTo>
                    <a:pt x="4928" y="41"/>
                  </a:lnTo>
                  <a:lnTo>
                    <a:pt x="4999" y="41"/>
                  </a:lnTo>
                  <a:lnTo>
                    <a:pt x="5052" y="53"/>
                  </a:lnTo>
                  <a:lnTo>
                    <a:pt x="5093" y="65"/>
                  </a:lnTo>
                  <a:lnTo>
                    <a:pt x="5116" y="71"/>
                  </a:lnTo>
                  <a:lnTo>
                    <a:pt x="5134" y="71"/>
                  </a:lnTo>
                  <a:lnTo>
                    <a:pt x="5146" y="65"/>
                  </a:lnTo>
                  <a:lnTo>
                    <a:pt x="5157" y="30"/>
                  </a:lnTo>
                  <a:lnTo>
                    <a:pt x="5157" y="18"/>
                  </a:lnTo>
                  <a:lnTo>
                    <a:pt x="5128" y="12"/>
                  </a:lnTo>
                  <a:lnTo>
                    <a:pt x="5081" y="0"/>
                  </a:lnTo>
                  <a:lnTo>
                    <a:pt x="5040" y="0"/>
                  </a:lnTo>
                  <a:lnTo>
                    <a:pt x="4946" y="12"/>
                  </a:lnTo>
                  <a:lnTo>
                    <a:pt x="5169" y="18"/>
                  </a:lnTo>
                  <a:lnTo>
                    <a:pt x="3796" y="71"/>
                  </a:lnTo>
                  <a:lnTo>
                    <a:pt x="2271" y="65"/>
                  </a:lnTo>
                  <a:lnTo>
                    <a:pt x="1367" y="65"/>
                  </a:lnTo>
                  <a:lnTo>
                    <a:pt x="922" y="65"/>
                  </a:lnTo>
                  <a:lnTo>
                    <a:pt x="446" y="53"/>
                  </a:lnTo>
                  <a:lnTo>
                    <a:pt x="470" y="53"/>
                  </a:lnTo>
                  <a:lnTo>
                    <a:pt x="593" y="53"/>
                  </a:lnTo>
                  <a:lnTo>
                    <a:pt x="781" y="53"/>
                  </a:lnTo>
                  <a:lnTo>
                    <a:pt x="1209" y="53"/>
                  </a:lnTo>
                  <a:lnTo>
                    <a:pt x="1432" y="53"/>
                  </a:lnTo>
                  <a:lnTo>
                    <a:pt x="1579" y="53"/>
                  </a:lnTo>
                  <a:lnTo>
                    <a:pt x="1796" y="53"/>
                  </a:lnTo>
                  <a:lnTo>
                    <a:pt x="1978" y="53"/>
                  </a:lnTo>
                  <a:lnTo>
                    <a:pt x="2089" y="53"/>
                  </a:lnTo>
                  <a:lnTo>
                    <a:pt x="2165" y="53"/>
                  </a:lnTo>
                  <a:lnTo>
                    <a:pt x="2312" y="53"/>
                  </a:lnTo>
                  <a:lnTo>
                    <a:pt x="2605" y="65"/>
                  </a:lnTo>
                  <a:lnTo>
                    <a:pt x="2687" y="65"/>
                  </a:lnTo>
                  <a:lnTo>
                    <a:pt x="2863" y="53"/>
                  </a:lnTo>
                  <a:lnTo>
                    <a:pt x="3210" y="65"/>
                  </a:lnTo>
                  <a:lnTo>
                    <a:pt x="3597" y="53"/>
                  </a:lnTo>
                  <a:lnTo>
                    <a:pt x="3784" y="53"/>
                  </a:lnTo>
                  <a:lnTo>
                    <a:pt x="4048" y="53"/>
                  </a:lnTo>
                  <a:lnTo>
                    <a:pt x="4160" y="53"/>
                  </a:lnTo>
                  <a:lnTo>
                    <a:pt x="4236" y="53"/>
                  </a:lnTo>
                  <a:lnTo>
                    <a:pt x="3796" y="71"/>
                  </a:lnTo>
                  <a:lnTo>
                    <a:pt x="5169" y="18"/>
                  </a:lnTo>
                  <a:close/>
                </a:path>
              </a:pathLst>
            </a:custGeom>
            <a:grp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ja-JP" altLang="en-US"/>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0" lang="ja-JP" altLang="en-US"/>
              <a:t>マスター タイトルの書式設定</a:t>
            </a:r>
            <a:endParaRPr kumimoji="0" lang="en-US"/>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eaLnBrk="1" latinLnBrk="0" hangingPunct="1"/>
            <a:r>
              <a:rPr lang="ja-JP" altLang="en-US"/>
              <a:t>マスター テキストの書式設定</a:t>
            </a:r>
          </a:p>
          <a:p>
            <a:pPr lvl="1" eaLnBrk="1" latinLnBrk="0" hangingPunct="1"/>
            <a:r>
              <a:rPr lang="ja-JP" altLang="en-US"/>
              <a:t>第 </a:t>
            </a:r>
            <a:r>
              <a:rPr lang="en-US" altLang="ja-JP"/>
              <a:t>2 </a:t>
            </a:r>
            <a:r>
              <a:rPr lang="ja-JP" altLang="en-US"/>
              <a:t>レベル</a:t>
            </a:r>
          </a:p>
          <a:p>
            <a:pPr lvl="2" eaLnBrk="1" latinLnBrk="0" hangingPunct="1"/>
            <a:r>
              <a:rPr lang="ja-JP" altLang="en-US"/>
              <a:t>第 </a:t>
            </a:r>
            <a:r>
              <a:rPr lang="en-US" altLang="ja-JP"/>
              <a:t>3 </a:t>
            </a:r>
            <a:r>
              <a:rPr lang="ja-JP" altLang="en-US"/>
              <a:t>レベル</a:t>
            </a:r>
          </a:p>
          <a:p>
            <a:pPr lvl="3" eaLnBrk="1" latinLnBrk="0" hangingPunct="1"/>
            <a:r>
              <a:rPr lang="ja-JP" altLang="en-US"/>
              <a:t>第 </a:t>
            </a:r>
            <a:r>
              <a:rPr lang="en-US" altLang="ja-JP"/>
              <a:t>4 </a:t>
            </a:r>
            <a:r>
              <a:rPr lang="ja-JP" altLang="en-US"/>
              <a:t>レベル</a:t>
            </a:r>
          </a:p>
          <a:p>
            <a:pPr lvl="4" eaLnBrk="1" latinLnBrk="0" hangingPunct="1"/>
            <a:r>
              <a:rPr lang="ja-JP" altLang="en-US"/>
              <a:t>第 </a:t>
            </a:r>
            <a:r>
              <a:rPr lang="en-US" altLang="ja-JP"/>
              <a:t>5 </a:t>
            </a:r>
            <a:r>
              <a:rPr lang="ja-JP" altLang="en-US"/>
              <a:t>レベル</a:t>
            </a:r>
            <a:endParaRPr kumimoji="0" lang="en-US"/>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eaLnBrk="1" latinLnBrk="0" hangingPunct="1"/>
            <a:r>
              <a:rPr lang="ja-JP" altLang="en-US"/>
              <a:t>マスター テキストの書式設定</a:t>
            </a:r>
          </a:p>
          <a:p>
            <a:pPr lvl="1" eaLnBrk="1" latinLnBrk="0" hangingPunct="1"/>
            <a:r>
              <a:rPr lang="ja-JP" altLang="en-US"/>
              <a:t>第 </a:t>
            </a:r>
            <a:r>
              <a:rPr lang="en-US" altLang="ja-JP"/>
              <a:t>2 </a:t>
            </a:r>
            <a:r>
              <a:rPr lang="ja-JP" altLang="en-US"/>
              <a:t>レベル</a:t>
            </a:r>
          </a:p>
          <a:p>
            <a:pPr lvl="2" eaLnBrk="1" latinLnBrk="0" hangingPunct="1"/>
            <a:r>
              <a:rPr lang="ja-JP" altLang="en-US"/>
              <a:t>第 </a:t>
            </a:r>
            <a:r>
              <a:rPr lang="en-US" altLang="ja-JP"/>
              <a:t>3 </a:t>
            </a:r>
            <a:r>
              <a:rPr lang="ja-JP" altLang="en-US"/>
              <a:t>レベル</a:t>
            </a:r>
          </a:p>
          <a:p>
            <a:pPr lvl="3" eaLnBrk="1" latinLnBrk="0" hangingPunct="1"/>
            <a:r>
              <a:rPr lang="ja-JP" altLang="en-US"/>
              <a:t>第 </a:t>
            </a:r>
            <a:r>
              <a:rPr lang="en-US" altLang="ja-JP"/>
              <a:t>4 </a:t>
            </a:r>
            <a:r>
              <a:rPr lang="ja-JP" altLang="en-US"/>
              <a:t>レベル</a:t>
            </a:r>
          </a:p>
          <a:p>
            <a:pPr lvl="4" eaLnBrk="1" latinLnBrk="0" hangingPunct="1"/>
            <a:r>
              <a:rPr lang="ja-JP" altLang="en-US"/>
              <a:t>第 </a:t>
            </a:r>
            <a:r>
              <a:rPr lang="en-US" altLang="ja-JP"/>
              <a:t>5 </a:t>
            </a:r>
            <a:r>
              <a:rPr lang="ja-JP" altLang="en-US"/>
              <a:t>レベル</a:t>
            </a:r>
            <a:endParaRPr kumimoji="0" lang="en-US"/>
          </a:p>
        </p:txBody>
      </p:sp>
      <p:sp>
        <p:nvSpPr>
          <p:cNvPr id="5" name="日付プレースホルダー 4"/>
          <p:cNvSpPr>
            <a:spLocks noGrp="1"/>
          </p:cNvSpPr>
          <p:nvPr>
            <p:ph type="dt" sz="half" idx="10"/>
          </p:nvPr>
        </p:nvSpPr>
        <p:spPr/>
        <p:txBody>
          <a:bodyPr/>
          <a:lstStyle/>
          <a:p>
            <a:pPr eaLnBrk="1" latinLnBrk="0" hangingPunct="1"/>
            <a:fld id="{2CD1DBD8-A67D-41E5-86AA-61E77FDD4AFC}" type="datetimeFigureOut">
              <a:rPr kumimoji="1" lang="en-US" smtClean="0"/>
              <a:pPr eaLnBrk="1" latinLnBrk="0" hangingPunct="1"/>
              <a:t>3/31/19</a:t>
            </a:fld>
            <a:endParaRPr kumimoji="1" lang="en-US"/>
          </a:p>
        </p:txBody>
      </p:sp>
      <p:sp>
        <p:nvSpPr>
          <p:cNvPr id="6" name="フッター プレースホルダー 5"/>
          <p:cNvSpPr>
            <a:spLocks noGrp="1"/>
          </p:cNvSpPr>
          <p:nvPr>
            <p:ph type="ftr" sz="quarter" idx="11"/>
          </p:nvPr>
        </p:nvSpPr>
        <p:spPr/>
        <p:txBody>
          <a:bodyPr/>
          <a:lstStyle/>
          <a:p>
            <a:endParaRPr kumimoji="0" lang="ja-JP" altLang="en-US"/>
          </a:p>
        </p:txBody>
      </p:sp>
      <p:sp>
        <p:nvSpPr>
          <p:cNvPr id="7" name="スライド番号プレースホルダー 6"/>
          <p:cNvSpPr>
            <a:spLocks noGrp="1"/>
          </p:cNvSpPr>
          <p:nvPr>
            <p:ph type="sldNum" sz="quarter" idx="12"/>
          </p:nvPr>
        </p:nvSpPr>
        <p:spPr/>
        <p:txBody>
          <a:bodyPr/>
          <a:lstStyle/>
          <a:p>
            <a:fld id="{CBF14F85-A994-48A2-9419-7B6980C315A3}" type="slidenum">
              <a:rPr kumimoji="0" lang="ja-JP" altLang="en-US" smtClean="0"/>
              <a:pPr eaLnBrk="1" latinLnBrk="0" hangingPunct="1"/>
              <a:t>‹#›</a:t>
            </a:fld>
            <a:endParaRPr kumimoji="0" lang="ja-JP"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0" lang="ja-JP" altLang="en-US"/>
              <a:t>マスター タイトルの書式設定</a:t>
            </a:r>
            <a:endParaRPr kumimoji="0" 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eaLnBrk="1" latinLnBrk="0" hangingPunct="1"/>
            <a:r>
              <a:rPr kumimoji="0" lang="ja-JP" altLang="en-US"/>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eaLnBrk="1" latinLnBrk="0" hangingPunct="1"/>
            <a:r>
              <a:rPr lang="ja-JP" altLang="en-US"/>
              <a:t>マスター テキストの書式設定</a:t>
            </a:r>
          </a:p>
          <a:p>
            <a:pPr lvl="1" eaLnBrk="1" latinLnBrk="0" hangingPunct="1"/>
            <a:r>
              <a:rPr lang="ja-JP" altLang="en-US"/>
              <a:t>第 </a:t>
            </a:r>
            <a:r>
              <a:rPr lang="en-US" altLang="ja-JP"/>
              <a:t>2 </a:t>
            </a:r>
            <a:r>
              <a:rPr lang="ja-JP" altLang="en-US"/>
              <a:t>レベル</a:t>
            </a:r>
          </a:p>
          <a:p>
            <a:pPr lvl="2" eaLnBrk="1" latinLnBrk="0" hangingPunct="1"/>
            <a:r>
              <a:rPr lang="ja-JP" altLang="en-US"/>
              <a:t>第 </a:t>
            </a:r>
            <a:r>
              <a:rPr lang="en-US" altLang="ja-JP"/>
              <a:t>3 </a:t>
            </a:r>
            <a:r>
              <a:rPr lang="ja-JP" altLang="en-US"/>
              <a:t>レベル</a:t>
            </a:r>
          </a:p>
          <a:p>
            <a:pPr lvl="3" eaLnBrk="1" latinLnBrk="0" hangingPunct="1"/>
            <a:r>
              <a:rPr lang="ja-JP" altLang="en-US"/>
              <a:t>第 </a:t>
            </a:r>
            <a:r>
              <a:rPr lang="en-US" altLang="ja-JP"/>
              <a:t>4 </a:t>
            </a:r>
            <a:r>
              <a:rPr lang="ja-JP" altLang="en-US"/>
              <a:t>レベル</a:t>
            </a:r>
          </a:p>
          <a:p>
            <a:pPr lvl="4" eaLnBrk="1" latinLnBrk="0" hangingPunct="1"/>
            <a:r>
              <a:rPr lang="ja-JP" altLang="en-US"/>
              <a:t>第 </a:t>
            </a:r>
            <a:r>
              <a:rPr lang="en-US" altLang="ja-JP"/>
              <a:t>5 </a:t>
            </a:r>
            <a:r>
              <a:rPr lang="ja-JP" altLang="en-US"/>
              <a:t>レベル</a:t>
            </a:r>
            <a:endParaRPr kumimoji="0" lang="en-US"/>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eaLnBrk="1" latinLnBrk="0" hangingPunct="1"/>
            <a:r>
              <a:rPr kumimoji="0" lang="ja-JP" altLang="en-US"/>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eaLnBrk="1" latinLnBrk="0" hangingPunct="1"/>
            <a:r>
              <a:rPr lang="ja-JP" altLang="en-US"/>
              <a:t>マスター テキストの書式設定</a:t>
            </a:r>
          </a:p>
          <a:p>
            <a:pPr lvl="1" eaLnBrk="1" latinLnBrk="0" hangingPunct="1"/>
            <a:r>
              <a:rPr lang="ja-JP" altLang="en-US"/>
              <a:t>第 </a:t>
            </a:r>
            <a:r>
              <a:rPr lang="en-US" altLang="ja-JP"/>
              <a:t>2 </a:t>
            </a:r>
            <a:r>
              <a:rPr lang="ja-JP" altLang="en-US"/>
              <a:t>レベル</a:t>
            </a:r>
          </a:p>
          <a:p>
            <a:pPr lvl="2" eaLnBrk="1" latinLnBrk="0" hangingPunct="1"/>
            <a:r>
              <a:rPr lang="ja-JP" altLang="en-US"/>
              <a:t>第 </a:t>
            </a:r>
            <a:r>
              <a:rPr lang="en-US" altLang="ja-JP"/>
              <a:t>3 </a:t>
            </a:r>
            <a:r>
              <a:rPr lang="ja-JP" altLang="en-US"/>
              <a:t>レベル</a:t>
            </a:r>
          </a:p>
          <a:p>
            <a:pPr lvl="3" eaLnBrk="1" latinLnBrk="0" hangingPunct="1"/>
            <a:r>
              <a:rPr lang="ja-JP" altLang="en-US"/>
              <a:t>第 </a:t>
            </a:r>
            <a:r>
              <a:rPr lang="en-US" altLang="ja-JP"/>
              <a:t>4 </a:t>
            </a:r>
            <a:r>
              <a:rPr lang="ja-JP" altLang="en-US"/>
              <a:t>レベル</a:t>
            </a:r>
          </a:p>
          <a:p>
            <a:pPr lvl="4" eaLnBrk="1" latinLnBrk="0" hangingPunct="1"/>
            <a:r>
              <a:rPr lang="ja-JP" altLang="en-US"/>
              <a:t>第 </a:t>
            </a:r>
            <a:r>
              <a:rPr lang="en-US" altLang="ja-JP"/>
              <a:t>5 </a:t>
            </a:r>
            <a:r>
              <a:rPr lang="ja-JP" altLang="en-US"/>
              <a:t>レベル</a:t>
            </a:r>
            <a:endParaRPr kumimoji="0" lang="en-US"/>
          </a:p>
        </p:txBody>
      </p:sp>
      <p:sp>
        <p:nvSpPr>
          <p:cNvPr id="7" name="日付プレースホルダー 6"/>
          <p:cNvSpPr>
            <a:spLocks noGrp="1"/>
          </p:cNvSpPr>
          <p:nvPr>
            <p:ph type="dt" sz="half" idx="10"/>
          </p:nvPr>
        </p:nvSpPr>
        <p:spPr/>
        <p:txBody>
          <a:bodyPr/>
          <a:lstStyle/>
          <a:p>
            <a:pPr eaLnBrk="1" latinLnBrk="0" hangingPunct="1"/>
            <a:fld id="{2CD1DBD8-A67D-41E5-86AA-61E77FDD4AFC}" type="datetimeFigureOut">
              <a:rPr kumimoji="1" lang="en-US" smtClean="0"/>
              <a:pPr eaLnBrk="1" latinLnBrk="0" hangingPunct="1"/>
              <a:t>3/31/19</a:t>
            </a:fld>
            <a:endParaRPr kumimoji="1" lang="en-US"/>
          </a:p>
        </p:txBody>
      </p:sp>
      <p:sp>
        <p:nvSpPr>
          <p:cNvPr id="8" name="フッター プレースホルダー 7"/>
          <p:cNvSpPr>
            <a:spLocks noGrp="1"/>
          </p:cNvSpPr>
          <p:nvPr>
            <p:ph type="ftr" sz="quarter" idx="11"/>
          </p:nvPr>
        </p:nvSpPr>
        <p:spPr/>
        <p:txBody>
          <a:bodyPr/>
          <a:lstStyle/>
          <a:p>
            <a:endParaRPr kumimoji="0" lang="ja-JP" altLang="en-US"/>
          </a:p>
        </p:txBody>
      </p:sp>
      <p:sp>
        <p:nvSpPr>
          <p:cNvPr id="9" name="スライド番号プレースホルダー 8"/>
          <p:cNvSpPr>
            <a:spLocks noGrp="1"/>
          </p:cNvSpPr>
          <p:nvPr>
            <p:ph type="sldNum" sz="quarter" idx="12"/>
          </p:nvPr>
        </p:nvSpPr>
        <p:spPr/>
        <p:txBody>
          <a:bodyPr/>
          <a:lstStyle/>
          <a:p>
            <a:fld id="{CBF14F85-A994-48A2-9419-7B6980C315A3}" type="slidenum">
              <a:rPr kumimoji="0" lang="ja-JP" altLang="en-US" smtClean="0"/>
              <a:pPr eaLnBrk="1" latinLnBrk="0" hangingPunct="1"/>
              <a:t>‹#›</a:t>
            </a:fld>
            <a:endParaRPr kumimoji="0" lang="ja-JP"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a:xfrm>
            <a:off x="500034" y="285728"/>
            <a:ext cx="7686700" cy="785818"/>
          </a:xfrm>
        </p:spPr>
        <p:txBody>
          <a:bodyPr/>
          <a:lstStyle>
            <a:lvl1pPr algn="l">
              <a:defRPr/>
            </a:lvl1pPr>
          </a:lstStyle>
          <a:p>
            <a:r>
              <a:rPr kumimoji="0" lang="ja-JP" altLang="en-US"/>
              <a:t>マスター タイトルの書式設定</a:t>
            </a:r>
            <a:endParaRPr kumimoji="0" lang="en-US"/>
          </a:p>
        </p:txBody>
      </p:sp>
      <p:sp>
        <p:nvSpPr>
          <p:cNvPr id="3" name="日付プレースホルダー 2"/>
          <p:cNvSpPr>
            <a:spLocks noGrp="1"/>
          </p:cNvSpPr>
          <p:nvPr>
            <p:ph type="dt" sz="half" idx="10"/>
          </p:nvPr>
        </p:nvSpPr>
        <p:spPr/>
        <p:txBody>
          <a:bodyPr/>
          <a:lstStyle/>
          <a:p>
            <a:pPr eaLnBrk="1" latinLnBrk="0" hangingPunct="1"/>
            <a:fld id="{2CD1DBD8-A67D-41E5-86AA-61E77FDD4AFC}" type="datetimeFigureOut">
              <a:rPr kumimoji="1" lang="en-US" smtClean="0"/>
              <a:pPr eaLnBrk="1" latinLnBrk="0" hangingPunct="1"/>
              <a:t>3/31/19</a:t>
            </a:fld>
            <a:endParaRPr kumimoji="1" lang="en-US"/>
          </a:p>
        </p:txBody>
      </p:sp>
      <p:sp>
        <p:nvSpPr>
          <p:cNvPr id="4" name="フッター プレースホルダー 3"/>
          <p:cNvSpPr>
            <a:spLocks noGrp="1"/>
          </p:cNvSpPr>
          <p:nvPr>
            <p:ph type="ftr" sz="quarter" idx="11"/>
          </p:nvPr>
        </p:nvSpPr>
        <p:spPr/>
        <p:txBody>
          <a:bodyPr/>
          <a:lstStyle/>
          <a:p>
            <a:endParaRPr kumimoji="0" lang="ja-JP" altLang="en-US"/>
          </a:p>
        </p:txBody>
      </p:sp>
      <p:sp>
        <p:nvSpPr>
          <p:cNvPr id="5" name="スライド番号プレースホルダー 4"/>
          <p:cNvSpPr>
            <a:spLocks noGrp="1"/>
          </p:cNvSpPr>
          <p:nvPr>
            <p:ph type="sldNum" sz="quarter" idx="12"/>
          </p:nvPr>
        </p:nvSpPr>
        <p:spPr/>
        <p:txBody>
          <a:bodyPr/>
          <a:lstStyle/>
          <a:p>
            <a:fld id="{CBF14F85-A994-48A2-9419-7B6980C315A3}" type="slidenum">
              <a:rPr kumimoji="0" lang="ja-JP" altLang="en-US" smtClean="0"/>
              <a:pPr eaLnBrk="1" latinLnBrk="0" hangingPunct="1"/>
              <a:t>‹#›</a:t>
            </a:fld>
            <a:endParaRPr kumimoji="0" lang="ja-JP"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pPr eaLnBrk="1" latinLnBrk="0" hangingPunct="1"/>
            <a:fld id="{2CD1DBD8-A67D-41E5-86AA-61E77FDD4AFC}" type="datetimeFigureOut">
              <a:rPr kumimoji="1" lang="en-US" smtClean="0"/>
              <a:pPr eaLnBrk="1" latinLnBrk="0" hangingPunct="1"/>
              <a:t>3/31/19</a:t>
            </a:fld>
            <a:endParaRPr kumimoji="1" lang="en-US"/>
          </a:p>
        </p:txBody>
      </p:sp>
      <p:sp>
        <p:nvSpPr>
          <p:cNvPr id="3" name="フッター プレースホルダー 2"/>
          <p:cNvSpPr>
            <a:spLocks noGrp="1"/>
          </p:cNvSpPr>
          <p:nvPr>
            <p:ph type="ftr" sz="quarter" idx="11"/>
          </p:nvPr>
        </p:nvSpPr>
        <p:spPr/>
        <p:txBody>
          <a:bodyPr/>
          <a:lstStyle/>
          <a:p>
            <a:endParaRPr kumimoji="0" lang="ja-JP" altLang="en-US"/>
          </a:p>
        </p:txBody>
      </p:sp>
      <p:sp>
        <p:nvSpPr>
          <p:cNvPr id="4" name="スライド番号プレースホルダー 3"/>
          <p:cNvSpPr>
            <a:spLocks noGrp="1"/>
          </p:cNvSpPr>
          <p:nvPr>
            <p:ph type="sldNum" sz="quarter" idx="12"/>
          </p:nvPr>
        </p:nvSpPr>
        <p:spPr/>
        <p:txBody>
          <a:bodyPr/>
          <a:lstStyle/>
          <a:p>
            <a:fld id="{CBF14F85-A994-48A2-9419-7B6980C315A3}" type="slidenum">
              <a:rPr kumimoji="0" lang="ja-JP" altLang="en-US" smtClean="0"/>
              <a:pPr eaLnBrk="1" latinLnBrk="0" hangingPunct="1"/>
              <a:t>‹#›</a:t>
            </a:fld>
            <a:endParaRPr kumimoji="0" lang="ja-JP"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0" lang="ja-JP" altLang="en-US"/>
              <a:t>マスター タイトルの書式設定</a:t>
            </a:r>
            <a:endParaRPr kumimoji="0" lang="en-US"/>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eaLnBrk="1" latinLnBrk="0" hangingPunct="1"/>
            <a:r>
              <a:rPr lang="ja-JP" altLang="en-US"/>
              <a:t>マスター テキストの書式設定</a:t>
            </a:r>
          </a:p>
          <a:p>
            <a:pPr lvl="1" eaLnBrk="1" latinLnBrk="0" hangingPunct="1"/>
            <a:r>
              <a:rPr lang="ja-JP" altLang="en-US"/>
              <a:t>第 </a:t>
            </a:r>
            <a:r>
              <a:rPr lang="en-US" altLang="ja-JP"/>
              <a:t>2 </a:t>
            </a:r>
            <a:r>
              <a:rPr lang="ja-JP" altLang="en-US"/>
              <a:t>レベル</a:t>
            </a:r>
          </a:p>
          <a:p>
            <a:pPr lvl="2" eaLnBrk="1" latinLnBrk="0" hangingPunct="1"/>
            <a:r>
              <a:rPr lang="ja-JP" altLang="en-US"/>
              <a:t>第 </a:t>
            </a:r>
            <a:r>
              <a:rPr lang="en-US" altLang="ja-JP"/>
              <a:t>3 </a:t>
            </a:r>
            <a:r>
              <a:rPr lang="ja-JP" altLang="en-US"/>
              <a:t>レベル</a:t>
            </a:r>
          </a:p>
          <a:p>
            <a:pPr lvl="3" eaLnBrk="1" latinLnBrk="0" hangingPunct="1"/>
            <a:r>
              <a:rPr lang="ja-JP" altLang="en-US"/>
              <a:t>第 </a:t>
            </a:r>
            <a:r>
              <a:rPr lang="en-US" altLang="ja-JP"/>
              <a:t>4 </a:t>
            </a:r>
            <a:r>
              <a:rPr lang="ja-JP" altLang="en-US"/>
              <a:t>レベル</a:t>
            </a:r>
          </a:p>
          <a:p>
            <a:pPr lvl="4" eaLnBrk="1" latinLnBrk="0" hangingPunct="1"/>
            <a:r>
              <a:rPr lang="ja-JP" altLang="en-US"/>
              <a:t>第 </a:t>
            </a:r>
            <a:r>
              <a:rPr lang="en-US" altLang="ja-JP"/>
              <a:t>5 </a:t>
            </a:r>
            <a:r>
              <a:rPr lang="ja-JP" altLang="en-US"/>
              <a:t>レベル</a:t>
            </a:r>
            <a:endParaRPr kumimoji="0" lang="en-US"/>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eaLnBrk="1" latinLnBrk="0" hangingPunct="1"/>
            <a:r>
              <a:rPr lang="ja-JP" altLang="en-US"/>
              <a:t>マスター テキストの書式設定</a:t>
            </a:r>
          </a:p>
          <a:p>
            <a:pPr lvl="1" eaLnBrk="1" latinLnBrk="0" hangingPunct="1"/>
            <a:r>
              <a:rPr lang="ja-JP" altLang="en-US"/>
              <a:t>第 </a:t>
            </a:r>
            <a:r>
              <a:rPr lang="en-US" altLang="ja-JP"/>
              <a:t>2 </a:t>
            </a:r>
            <a:r>
              <a:rPr lang="ja-JP" altLang="en-US"/>
              <a:t>レベル</a:t>
            </a:r>
          </a:p>
          <a:p>
            <a:pPr lvl="2" eaLnBrk="1" latinLnBrk="0" hangingPunct="1"/>
            <a:r>
              <a:rPr lang="ja-JP" altLang="en-US"/>
              <a:t>第 </a:t>
            </a:r>
            <a:r>
              <a:rPr lang="en-US" altLang="ja-JP"/>
              <a:t>3 </a:t>
            </a:r>
            <a:r>
              <a:rPr lang="ja-JP" altLang="en-US"/>
              <a:t>レベル</a:t>
            </a:r>
          </a:p>
          <a:p>
            <a:pPr lvl="3" eaLnBrk="1" latinLnBrk="0" hangingPunct="1"/>
            <a:r>
              <a:rPr lang="ja-JP" altLang="en-US"/>
              <a:t>第 </a:t>
            </a:r>
            <a:r>
              <a:rPr lang="en-US" altLang="ja-JP"/>
              <a:t>4 </a:t>
            </a:r>
            <a:r>
              <a:rPr lang="ja-JP" altLang="en-US"/>
              <a:t>レベル</a:t>
            </a:r>
          </a:p>
          <a:p>
            <a:pPr lvl="4" eaLnBrk="1" latinLnBrk="0" hangingPunct="1"/>
            <a:r>
              <a:rPr lang="ja-JP" altLang="en-US"/>
              <a:t>第 </a:t>
            </a:r>
            <a:r>
              <a:rPr lang="en-US" altLang="ja-JP"/>
              <a:t>5 </a:t>
            </a:r>
            <a:r>
              <a:rPr lang="ja-JP" altLang="en-US"/>
              <a:t>レベル</a:t>
            </a:r>
            <a:endParaRPr kumimoji="0" lang="en-US"/>
          </a:p>
        </p:txBody>
      </p:sp>
      <p:sp>
        <p:nvSpPr>
          <p:cNvPr id="5" name="日付プレースホルダー 4"/>
          <p:cNvSpPr>
            <a:spLocks noGrp="1"/>
          </p:cNvSpPr>
          <p:nvPr>
            <p:ph type="dt" sz="half" idx="10"/>
          </p:nvPr>
        </p:nvSpPr>
        <p:spPr/>
        <p:txBody>
          <a:bodyPr/>
          <a:lstStyle/>
          <a:p>
            <a:pPr eaLnBrk="1" latinLnBrk="0" hangingPunct="1"/>
            <a:fld id="{2CD1DBD8-A67D-41E5-86AA-61E77FDD4AFC}" type="datetimeFigureOut">
              <a:rPr kumimoji="1" lang="en-US" smtClean="0"/>
              <a:pPr eaLnBrk="1" latinLnBrk="0" hangingPunct="1"/>
              <a:t>3/31/19</a:t>
            </a:fld>
            <a:endParaRPr kumimoji="1" lang="en-US"/>
          </a:p>
        </p:txBody>
      </p:sp>
      <p:sp>
        <p:nvSpPr>
          <p:cNvPr id="6" name="フッター プレースホルダー 5"/>
          <p:cNvSpPr>
            <a:spLocks noGrp="1"/>
          </p:cNvSpPr>
          <p:nvPr>
            <p:ph type="ftr" sz="quarter" idx="11"/>
          </p:nvPr>
        </p:nvSpPr>
        <p:spPr/>
        <p:txBody>
          <a:bodyPr/>
          <a:lstStyle/>
          <a:p>
            <a:endParaRPr kumimoji="0" lang="ja-JP" altLang="en-US"/>
          </a:p>
        </p:txBody>
      </p:sp>
      <p:sp>
        <p:nvSpPr>
          <p:cNvPr id="7" name="スライド番号プレースホルダー 6"/>
          <p:cNvSpPr>
            <a:spLocks noGrp="1"/>
          </p:cNvSpPr>
          <p:nvPr>
            <p:ph type="sldNum" sz="quarter" idx="12"/>
          </p:nvPr>
        </p:nvSpPr>
        <p:spPr/>
        <p:txBody>
          <a:bodyPr/>
          <a:lstStyle/>
          <a:p>
            <a:fld id="{CBF14F85-A994-48A2-9419-7B6980C315A3}" type="slidenum">
              <a:rPr kumimoji="0" lang="ja-JP" altLang="en-US" smtClean="0"/>
              <a:pPr eaLnBrk="1" latinLnBrk="0" hangingPunct="1"/>
              <a:t>‹#›</a:t>
            </a:fld>
            <a:endParaRPr kumimoji="0" lang="ja-JP"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3078172" y="4857760"/>
            <a:ext cx="3065464" cy="566738"/>
          </a:xfrm>
        </p:spPr>
        <p:txBody>
          <a:bodyPr anchor="b"/>
          <a:lstStyle>
            <a:lvl1pPr algn="ctr">
              <a:defRPr sz="2000" b="1"/>
            </a:lvl1pPr>
          </a:lstStyle>
          <a:p>
            <a:r>
              <a:rPr kumimoji="0" lang="ja-JP" altLang="en-US"/>
              <a:t>マスター タイトルの書式設定</a:t>
            </a:r>
            <a:endParaRPr kumimoji="0" lang="en-US"/>
          </a:p>
        </p:txBody>
      </p:sp>
      <p:sp>
        <p:nvSpPr>
          <p:cNvPr id="3" name="図プレースホルダー 2"/>
          <p:cNvSpPr>
            <a:spLocks noGrp="1"/>
          </p:cNvSpPr>
          <p:nvPr>
            <p:ph type="pic" idx="1"/>
          </p:nvPr>
        </p:nvSpPr>
        <p:spPr>
          <a:xfrm>
            <a:off x="1857356" y="714356"/>
            <a:ext cx="5486400" cy="4114800"/>
          </a:xfrm>
          <a:prstGeom prst="rect">
            <a:avLst/>
          </a:prstGeom>
          <a:noFill/>
          <a:ln w="76200">
            <a:noFill/>
          </a:ln>
          <a:effectLst>
            <a:outerShdw blurRad="190500" algn="ctr" rotWithShape="0">
              <a:srgbClr val="000000">
                <a:alpha val="70000"/>
              </a:srgbClr>
            </a:outerShdw>
          </a:effectLst>
          <a:scene3d>
            <a:camera prst="orthographicFront">
              <a:rot lat="0" lon="0" rev="0"/>
            </a:camera>
            <a:lightRig rig="threePt" dir="t"/>
          </a:scene3d>
          <a:sp3d/>
        </p:spPr>
        <p:txBody>
          <a:bodyPr>
            <a:sp3d extrusionH="57150">
              <a:bevelT w="38100" h="38100" prst="angle"/>
            </a:sp3d>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kumimoji="0" lang="ja-JP" altLang="en-US"/>
              <a:t>プレースホルダーまでドラッグするかアイコンをクリックして図を追加</a:t>
            </a:r>
            <a:endParaRPr kumimoji="0" lang="en-US"/>
          </a:p>
        </p:txBody>
      </p:sp>
      <p:sp>
        <p:nvSpPr>
          <p:cNvPr id="4" name="テキスト プレースホルダー 3"/>
          <p:cNvSpPr>
            <a:spLocks noGrp="1"/>
          </p:cNvSpPr>
          <p:nvPr>
            <p:ph type="body" sz="half" idx="2"/>
          </p:nvPr>
        </p:nvSpPr>
        <p:spPr>
          <a:xfrm>
            <a:off x="3086128" y="5429264"/>
            <a:ext cx="3057508" cy="63343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eaLnBrk="1" latinLnBrk="0" hangingPunct="1"/>
            <a:r>
              <a:rPr lang="ja-JP" altLang="en-US"/>
              <a:t>マスター テキストの書式設定</a:t>
            </a:r>
          </a:p>
          <a:p>
            <a:pPr lvl="1" eaLnBrk="1" latinLnBrk="0" hangingPunct="1"/>
            <a:r>
              <a:rPr lang="ja-JP" altLang="en-US"/>
              <a:t>第 </a:t>
            </a:r>
            <a:r>
              <a:rPr lang="en-US" altLang="ja-JP"/>
              <a:t>2 </a:t>
            </a:r>
            <a:r>
              <a:rPr lang="ja-JP" altLang="en-US"/>
              <a:t>レベル</a:t>
            </a:r>
          </a:p>
          <a:p>
            <a:pPr lvl="2" eaLnBrk="1" latinLnBrk="0" hangingPunct="1"/>
            <a:r>
              <a:rPr lang="ja-JP" altLang="en-US"/>
              <a:t>第 </a:t>
            </a:r>
            <a:r>
              <a:rPr lang="en-US" altLang="ja-JP"/>
              <a:t>3 </a:t>
            </a:r>
            <a:r>
              <a:rPr lang="ja-JP" altLang="en-US"/>
              <a:t>レベル</a:t>
            </a:r>
          </a:p>
          <a:p>
            <a:pPr lvl="3" eaLnBrk="1" latinLnBrk="0" hangingPunct="1"/>
            <a:r>
              <a:rPr lang="ja-JP" altLang="en-US"/>
              <a:t>第 </a:t>
            </a:r>
            <a:r>
              <a:rPr lang="en-US" altLang="ja-JP"/>
              <a:t>4 </a:t>
            </a:r>
            <a:r>
              <a:rPr lang="ja-JP" altLang="en-US"/>
              <a:t>レベル</a:t>
            </a:r>
          </a:p>
          <a:p>
            <a:pPr lvl="4" eaLnBrk="1" latinLnBrk="0" hangingPunct="1"/>
            <a:r>
              <a:rPr lang="ja-JP" altLang="en-US"/>
              <a:t>第 </a:t>
            </a:r>
            <a:r>
              <a:rPr lang="en-US" altLang="ja-JP"/>
              <a:t>5 </a:t>
            </a:r>
            <a:r>
              <a:rPr lang="ja-JP" altLang="en-US"/>
              <a:t>レベル</a:t>
            </a:r>
            <a:endParaRPr kumimoji="0" lang="en-US"/>
          </a:p>
        </p:txBody>
      </p:sp>
      <p:sp>
        <p:nvSpPr>
          <p:cNvPr id="5" name="日付プレースホルダー 4"/>
          <p:cNvSpPr>
            <a:spLocks noGrp="1"/>
          </p:cNvSpPr>
          <p:nvPr>
            <p:ph type="dt" sz="half" idx="10"/>
          </p:nvPr>
        </p:nvSpPr>
        <p:spPr/>
        <p:txBody>
          <a:bodyPr/>
          <a:lstStyle/>
          <a:p>
            <a:pPr eaLnBrk="1" latinLnBrk="0" hangingPunct="1"/>
            <a:fld id="{2CD1DBD8-A67D-41E5-86AA-61E77FDD4AFC}" type="datetimeFigureOut">
              <a:rPr kumimoji="1" lang="en-US" smtClean="0"/>
              <a:pPr eaLnBrk="1" latinLnBrk="0" hangingPunct="1"/>
              <a:t>3/31/19</a:t>
            </a:fld>
            <a:endParaRPr kumimoji="1" lang="en-US"/>
          </a:p>
        </p:txBody>
      </p:sp>
      <p:sp>
        <p:nvSpPr>
          <p:cNvPr id="6" name="フッター プレースホルダー 5"/>
          <p:cNvSpPr>
            <a:spLocks noGrp="1"/>
          </p:cNvSpPr>
          <p:nvPr>
            <p:ph type="ftr" sz="quarter" idx="11"/>
          </p:nvPr>
        </p:nvSpPr>
        <p:spPr/>
        <p:txBody>
          <a:bodyPr/>
          <a:lstStyle/>
          <a:p>
            <a:endParaRPr kumimoji="0" lang="ja-JP" altLang="en-US"/>
          </a:p>
        </p:txBody>
      </p:sp>
      <p:sp>
        <p:nvSpPr>
          <p:cNvPr id="7" name="スライド番号プレースホルダー 6"/>
          <p:cNvSpPr>
            <a:spLocks noGrp="1"/>
          </p:cNvSpPr>
          <p:nvPr>
            <p:ph type="sldNum" sz="quarter" idx="12"/>
          </p:nvPr>
        </p:nvSpPr>
        <p:spPr/>
        <p:txBody>
          <a:bodyPr/>
          <a:lstStyle/>
          <a:p>
            <a:fld id="{CBF14F85-A994-48A2-9419-7B6980C315A3}" type="slidenum">
              <a:rPr kumimoji="0" lang="ja-JP" altLang="en-US" smtClean="0"/>
              <a:pPr eaLnBrk="1" latinLnBrk="0" hangingPunct="1"/>
              <a:t>‹#›</a:t>
            </a:fld>
            <a:endParaRPr kumimoji="0" lang="ja-JP"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10" name="正方形/長方形 9"/>
          <p:cNvSpPr/>
          <p:nvPr/>
        </p:nvSpPr>
        <p:spPr>
          <a:xfrm>
            <a:off x="0" y="0"/>
            <a:ext cx="9144000" cy="6858000"/>
          </a:xfrm>
          <a:prstGeom prst="rect">
            <a:avLst/>
          </a:prstGeom>
          <a:gradFill>
            <a:gsLst>
              <a:gs pos="0">
                <a:schemeClr val="accent1">
                  <a:alpha val="30000"/>
                </a:schemeClr>
              </a:gs>
              <a:gs pos="70000">
                <a:schemeClr val="accent1">
                  <a:alpha val="0"/>
                </a:schemeClr>
              </a:gs>
            </a:gsLst>
            <a:lin ang="16200000" scaled="1"/>
          </a:gradFill>
          <a:ln w="12700">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ja-JP" altLang="en-US"/>
          </a:p>
        </p:txBody>
      </p:sp>
      <p:sp useBgFill="1">
        <p:nvSpPr>
          <p:cNvPr id="9" name="フリーフォーム 8"/>
          <p:cNvSpPr>
            <a:spLocks/>
          </p:cNvSpPr>
          <p:nvPr/>
        </p:nvSpPr>
        <p:spPr bwMode="auto">
          <a:xfrm>
            <a:off x="-32" y="0"/>
            <a:ext cx="9072594" cy="6858000"/>
          </a:xfrm>
          <a:custGeom>
            <a:avLst/>
            <a:gdLst/>
            <a:ahLst/>
            <a:cxnLst>
              <a:cxn ang="0">
                <a:pos x="1450" y="117"/>
              </a:cxn>
              <a:cxn ang="0">
                <a:pos x="1459" y="129"/>
              </a:cxn>
              <a:cxn ang="0">
                <a:pos x="1515" y="382"/>
              </a:cxn>
              <a:cxn ang="0">
                <a:pos x="1584" y="152"/>
              </a:cxn>
              <a:cxn ang="0">
                <a:pos x="1557" y="196"/>
              </a:cxn>
              <a:cxn ang="0">
                <a:pos x="1515" y="79"/>
              </a:cxn>
              <a:cxn ang="0">
                <a:pos x="1455" y="92"/>
              </a:cxn>
              <a:cxn ang="0">
                <a:pos x="13" y="380"/>
              </a:cxn>
              <a:cxn ang="0">
                <a:pos x="11" y="409"/>
              </a:cxn>
              <a:cxn ang="0">
                <a:pos x="31" y="336"/>
              </a:cxn>
              <a:cxn ang="0">
                <a:pos x="48" y="336"/>
              </a:cxn>
              <a:cxn ang="0">
                <a:pos x="38" y="403"/>
              </a:cxn>
              <a:cxn ang="0">
                <a:pos x="44" y="616"/>
              </a:cxn>
              <a:cxn ang="0">
                <a:pos x="29" y="591"/>
              </a:cxn>
              <a:cxn ang="0">
                <a:pos x="0" y="632"/>
              </a:cxn>
              <a:cxn ang="0">
                <a:pos x="1557" y="1083"/>
              </a:cxn>
              <a:cxn ang="0">
                <a:pos x="1551" y="1006"/>
              </a:cxn>
              <a:cxn ang="0">
                <a:pos x="1534" y="946"/>
              </a:cxn>
              <a:cxn ang="0">
                <a:pos x="1530" y="898"/>
              </a:cxn>
              <a:cxn ang="0">
                <a:pos x="1532" y="820"/>
              </a:cxn>
              <a:cxn ang="0">
                <a:pos x="1572" y="708"/>
              </a:cxn>
              <a:cxn ang="0">
                <a:pos x="1580" y="634"/>
              </a:cxn>
              <a:cxn ang="0">
                <a:pos x="1582" y="495"/>
              </a:cxn>
              <a:cxn ang="0">
                <a:pos x="1578" y="555"/>
              </a:cxn>
              <a:cxn ang="0">
                <a:pos x="1546" y="499"/>
              </a:cxn>
              <a:cxn ang="0">
                <a:pos x="1536" y="497"/>
              </a:cxn>
              <a:cxn ang="0">
                <a:pos x="1519" y="417"/>
              </a:cxn>
              <a:cxn ang="0">
                <a:pos x="1522" y="503"/>
              </a:cxn>
              <a:cxn ang="0">
                <a:pos x="1505" y="361"/>
              </a:cxn>
              <a:cxn ang="0">
                <a:pos x="1513" y="346"/>
              </a:cxn>
              <a:cxn ang="0">
                <a:pos x="1530" y="290"/>
              </a:cxn>
              <a:cxn ang="0">
                <a:pos x="1551" y="303"/>
              </a:cxn>
              <a:cxn ang="0">
                <a:pos x="1563" y="286"/>
              </a:cxn>
              <a:cxn ang="0">
                <a:pos x="1595" y="438"/>
              </a:cxn>
              <a:cxn ang="0">
                <a:pos x="1590" y="394"/>
              </a:cxn>
              <a:cxn ang="0">
                <a:pos x="1597" y="299"/>
              </a:cxn>
              <a:cxn ang="0">
                <a:pos x="34" y="647"/>
              </a:cxn>
              <a:cxn ang="0">
                <a:pos x="1459" y="129"/>
              </a:cxn>
              <a:cxn ang="0">
                <a:pos x="1555" y="689"/>
              </a:cxn>
              <a:cxn ang="0">
                <a:pos x="1496" y="918"/>
              </a:cxn>
              <a:cxn ang="0">
                <a:pos x="1425" y="100"/>
              </a:cxn>
              <a:cxn ang="0">
                <a:pos x="1436" y="111"/>
              </a:cxn>
              <a:cxn ang="0">
                <a:pos x="1436" y="96"/>
              </a:cxn>
              <a:cxn ang="0">
                <a:pos x="1459" y="129"/>
              </a:cxn>
              <a:cxn ang="0">
                <a:pos x="1459" y="129"/>
              </a:cxn>
              <a:cxn ang="0">
                <a:pos x="1536" y="954"/>
              </a:cxn>
              <a:cxn ang="0">
                <a:pos x="1536" y="991"/>
              </a:cxn>
              <a:cxn ang="0">
                <a:pos x="1530" y="1025"/>
              </a:cxn>
              <a:cxn ang="0">
                <a:pos x="1505" y="1041"/>
              </a:cxn>
              <a:cxn ang="0">
                <a:pos x="1515" y="925"/>
              </a:cxn>
              <a:cxn ang="0">
                <a:pos x="1490" y="970"/>
              </a:cxn>
              <a:cxn ang="0">
                <a:pos x="1546" y="442"/>
              </a:cxn>
              <a:cxn ang="0">
                <a:pos x="1613" y="943"/>
              </a:cxn>
              <a:cxn ang="0">
                <a:pos x="1413" y="13"/>
              </a:cxn>
              <a:cxn ang="0">
                <a:pos x="1457" y="88"/>
              </a:cxn>
              <a:cxn ang="0">
                <a:pos x="1442" y="73"/>
              </a:cxn>
              <a:cxn ang="0">
                <a:pos x="42" y="459"/>
              </a:cxn>
              <a:cxn ang="0">
                <a:pos x="1570" y="818"/>
              </a:cxn>
              <a:cxn ang="0">
                <a:pos x="1592" y="943"/>
              </a:cxn>
              <a:cxn ang="0">
                <a:pos x="1563" y="791"/>
              </a:cxn>
              <a:cxn ang="0">
                <a:pos x="1459" y="129"/>
              </a:cxn>
              <a:cxn ang="0">
                <a:pos x="1565" y="1137"/>
              </a:cxn>
            </a:cxnLst>
            <a:rect l="0" t="0" r="0" b="0"/>
            <a:pathLst>
              <a:path w="1624" h="1148">
                <a:moveTo>
                  <a:pt x="1459" y="129"/>
                </a:moveTo>
                <a:lnTo>
                  <a:pt x="1457" y="127"/>
                </a:lnTo>
                <a:lnTo>
                  <a:pt x="1457" y="129"/>
                </a:lnTo>
                <a:lnTo>
                  <a:pt x="1459" y="129"/>
                </a:lnTo>
                <a:lnTo>
                  <a:pt x="1448" y="100"/>
                </a:lnTo>
                <a:lnTo>
                  <a:pt x="1446" y="98"/>
                </a:lnTo>
                <a:lnTo>
                  <a:pt x="1448" y="98"/>
                </a:lnTo>
                <a:lnTo>
                  <a:pt x="1446" y="98"/>
                </a:lnTo>
                <a:lnTo>
                  <a:pt x="1448" y="100"/>
                </a:lnTo>
                <a:lnTo>
                  <a:pt x="1459" y="129"/>
                </a:lnTo>
                <a:lnTo>
                  <a:pt x="1438" y="107"/>
                </a:lnTo>
                <a:lnTo>
                  <a:pt x="1436" y="106"/>
                </a:lnTo>
                <a:lnTo>
                  <a:pt x="1436" y="107"/>
                </a:lnTo>
                <a:lnTo>
                  <a:pt x="1438" y="107"/>
                </a:lnTo>
                <a:lnTo>
                  <a:pt x="1440" y="107"/>
                </a:lnTo>
                <a:lnTo>
                  <a:pt x="1438" y="106"/>
                </a:lnTo>
                <a:lnTo>
                  <a:pt x="1438" y="107"/>
                </a:lnTo>
                <a:lnTo>
                  <a:pt x="1459" y="129"/>
                </a:lnTo>
                <a:lnTo>
                  <a:pt x="1451" y="115"/>
                </a:lnTo>
                <a:lnTo>
                  <a:pt x="1450" y="115"/>
                </a:lnTo>
                <a:lnTo>
                  <a:pt x="1450" y="111"/>
                </a:lnTo>
                <a:lnTo>
                  <a:pt x="1448" y="115"/>
                </a:lnTo>
                <a:lnTo>
                  <a:pt x="1444" y="109"/>
                </a:lnTo>
                <a:lnTo>
                  <a:pt x="1446" y="111"/>
                </a:lnTo>
                <a:lnTo>
                  <a:pt x="1444" y="117"/>
                </a:lnTo>
                <a:lnTo>
                  <a:pt x="1446" y="117"/>
                </a:lnTo>
                <a:lnTo>
                  <a:pt x="1446" y="115"/>
                </a:lnTo>
                <a:lnTo>
                  <a:pt x="1448" y="115"/>
                </a:lnTo>
                <a:lnTo>
                  <a:pt x="1448" y="117"/>
                </a:lnTo>
                <a:lnTo>
                  <a:pt x="1450" y="117"/>
                </a:lnTo>
                <a:lnTo>
                  <a:pt x="1450" y="115"/>
                </a:lnTo>
                <a:lnTo>
                  <a:pt x="1450" y="117"/>
                </a:lnTo>
                <a:lnTo>
                  <a:pt x="1451" y="117"/>
                </a:lnTo>
                <a:lnTo>
                  <a:pt x="1451" y="115"/>
                </a:lnTo>
                <a:lnTo>
                  <a:pt x="1459" y="129"/>
                </a:lnTo>
                <a:lnTo>
                  <a:pt x="1547" y="486"/>
                </a:lnTo>
                <a:lnTo>
                  <a:pt x="1547" y="461"/>
                </a:lnTo>
                <a:lnTo>
                  <a:pt x="1547" y="482"/>
                </a:lnTo>
                <a:lnTo>
                  <a:pt x="1547" y="486"/>
                </a:lnTo>
                <a:lnTo>
                  <a:pt x="1459" y="129"/>
                </a:lnTo>
                <a:lnTo>
                  <a:pt x="1534" y="388"/>
                </a:lnTo>
                <a:lnTo>
                  <a:pt x="1530" y="417"/>
                </a:lnTo>
                <a:lnTo>
                  <a:pt x="1530" y="422"/>
                </a:lnTo>
                <a:lnTo>
                  <a:pt x="1532" y="420"/>
                </a:lnTo>
                <a:lnTo>
                  <a:pt x="1534" y="388"/>
                </a:lnTo>
                <a:lnTo>
                  <a:pt x="1459" y="129"/>
                </a:lnTo>
                <a:lnTo>
                  <a:pt x="1536" y="415"/>
                </a:lnTo>
                <a:lnTo>
                  <a:pt x="1536" y="413"/>
                </a:lnTo>
                <a:lnTo>
                  <a:pt x="1536" y="409"/>
                </a:lnTo>
                <a:lnTo>
                  <a:pt x="1536" y="399"/>
                </a:lnTo>
                <a:lnTo>
                  <a:pt x="1536" y="397"/>
                </a:lnTo>
                <a:lnTo>
                  <a:pt x="1532" y="417"/>
                </a:lnTo>
                <a:lnTo>
                  <a:pt x="1532" y="420"/>
                </a:lnTo>
                <a:lnTo>
                  <a:pt x="1534" y="418"/>
                </a:lnTo>
                <a:lnTo>
                  <a:pt x="1534" y="424"/>
                </a:lnTo>
                <a:lnTo>
                  <a:pt x="1536" y="415"/>
                </a:lnTo>
                <a:lnTo>
                  <a:pt x="1459" y="129"/>
                </a:lnTo>
                <a:lnTo>
                  <a:pt x="1536" y="380"/>
                </a:lnTo>
                <a:lnTo>
                  <a:pt x="1534" y="378"/>
                </a:lnTo>
                <a:lnTo>
                  <a:pt x="1536" y="382"/>
                </a:lnTo>
                <a:lnTo>
                  <a:pt x="1536" y="390"/>
                </a:lnTo>
                <a:lnTo>
                  <a:pt x="1536" y="394"/>
                </a:lnTo>
                <a:lnTo>
                  <a:pt x="1536" y="380"/>
                </a:lnTo>
                <a:lnTo>
                  <a:pt x="1459" y="129"/>
                </a:lnTo>
                <a:lnTo>
                  <a:pt x="1546" y="401"/>
                </a:lnTo>
                <a:lnTo>
                  <a:pt x="1546" y="394"/>
                </a:lnTo>
                <a:lnTo>
                  <a:pt x="1544" y="388"/>
                </a:lnTo>
                <a:lnTo>
                  <a:pt x="1538" y="380"/>
                </a:lnTo>
                <a:lnTo>
                  <a:pt x="1538" y="386"/>
                </a:lnTo>
                <a:lnTo>
                  <a:pt x="1538" y="390"/>
                </a:lnTo>
                <a:lnTo>
                  <a:pt x="1538" y="388"/>
                </a:lnTo>
                <a:lnTo>
                  <a:pt x="1538" y="382"/>
                </a:lnTo>
                <a:lnTo>
                  <a:pt x="1540" y="397"/>
                </a:lnTo>
                <a:lnTo>
                  <a:pt x="1538" y="409"/>
                </a:lnTo>
                <a:lnTo>
                  <a:pt x="1538" y="411"/>
                </a:lnTo>
                <a:lnTo>
                  <a:pt x="1540" y="411"/>
                </a:lnTo>
                <a:lnTo>
                  <a:pt x="1540" y="409"/>
                </a:lnTo>
                <a:lnTo>
                  <a:pt x="1540" y="411"/>
                </a:lnTo>
                <a:lnTo>
                  <a:pt x="1540" y="422"/>
                </a:lnTo>
                <a:lnTo>
                  <a:pt x="1542" y="434"/>
                </a:lnTo>
                <a:lnTo>
                  <a:pt x="1542" y="436"/>
                </a:lnTo>
                <a:lnTo>
                  <a:pt x="1542" y="434"/>
                </a:lnTo>
                <a:lnTo>
                  <a:pt x="1542" y="430"/>
                </a:lnTo>
                <a:lnTo>
                  <a:pt x="1542" y="411"/>
                </a:lnTo>
                <a:lnTo>
                  <a:pt x="1542" y="409"/>
                </a:lnTo>
                <a:lnTo>
                  <a:pt x="1544" y="417"/>
                </a:lnTo>
                <a:lnTo>
                  <a:pt x="1546" y="401"/>
                </a:lnTo>
                <a:lnTo>
                  <a:pt x="1459" y="129"/>
                </a:lnTo>
                <a:lnTo>
                  <a:pt x="1515" y="374"/>
                </a:lnTo>
                <a:lnTo>
                  <a:pt x="1515" y="380"/>
                </a:lnTo>
                <a:lnTo>
                  <a:pt x="1517" y="370"/>
                </a:lnTo>
                <a:lnTo>
                  <a:pt x="1515" y="369"/>
                </a:lnTo>
                <a:lnTo>
                  <a:pt x="1515" y="365"/>
                </a:lnTo>
                <a:lnTo>
                  <a:pt x="1513" y="365"/>
                </a:lnTo>
                <a:lnTo>
                  <a:pt x="1515" y="372"/>
                </a:lnTo>
                <a:lnTo>
                  <a:pt x="1515" y="382"/>
                </a:lnTo>
                <a:lnTo>
                  <a:pt x="1515" y="380"/>
                </a:lnTo>
                <a:lnTo>
                  <a:pt x="1515" y="374"/>
                </a:lnTo>
                <a:lnTo>
                  <a:pt x="1459" y="129"/>
                </a:lnTo>
                <a:lnTo>
                  <a:pt x="1517" y="390"/>
                </a:lnTo>
                <a:lnTo>
                  <a:pt x="1519" y="395"/>
                </a:lnTo>
                <a:lnTo>
                  <a:pt x="1519" y="390"/>
                </a:lnTo>
                <a:lnTo>
                  <a:pt x="1519" y="388"/>
                </a:lnTo>
                <a:lnTo>
                  <a:pt x="1517" y="390"/>
                </a:lnTo>
                <a:lnTo>
                  <a:pt x="1459" y="129"/>
                </a:lnTo>
                <a:lnTo>
                  <a:pt x="1522" y="422"/>
                </a:lnTo>
                <a:lnTo>
                  <a:pt x="1522" y="430"/>
                </a:lnTo>
                <a:lnTo>
                  <a:pt x="1522" y="424"/>
                </a:lnTo>
                <a:lnTo>
                  <a:pt x="1522" y="422"/>
                </a:lnTo>
                <a:lnTo>
                  <a:pt x="1459" y="129"/>
                </a:lnTo>
                <a:lnTo>
                  <a:pt x="1528" y="440"/>
                </a:lnTo>
                <a:lnTo>
                  <a:pt x="1530" y="459"/>
                </a:lnTo>
                <a:lnTo>
                  <a:pt x="1530" y="457"/>
                </a:lnTo>
                <a:lnTo>
                  <a:pt x="1528" y="434"/>
                </a:lnTo>
                <a:lnTo>
                  <a:pt x="1528" y="440"/>
                </a:lnTo>
                <a:lnTo>
                  <a:pt x="1459" y="129"/>
                </a:lnTo>
                <a:lnTo>
                  <a:pt x="1624" y="242"/>
                </a:lnTo>
                <a:lnTo>
                  <a:pt x="1624" y="226"/>
                </a:lnTo>
                <a:lnTo>
                  <a:pt x="1620" y="221"/>
                </a:lnTo>
                <a:lnTo>
                  <a:pt x="1617" y="211"/>
                </a:lnTo>
                <a:lnTo>
                  <a:pt x="1611" y="188"/>
                </a:lnTo>
                <a:lnTo>
                  <a:pt x="1607" y="178"/>
                </a:lnTo>
                <a:lnTo>
                  <a:pt x="1603" y="175"/>
                </a:lnTo>
                <a:lnTo>
                  <a:pt x="1592" y="169"/>
                </a:lnTo>
                <a:lnTo>
                  <a:pt x="1588" y="167"/>
                </a:lnTo>
                <a:lnTo>
                  <a:pt x="1584" y="163"/>
                </a:lnTo>
                <a:lnTo>
                  <a:pt x="1584" y="159"/>
                </a:lnTo>
                <a:lnTo>
                  <a:pt x="1584" y="152"/>
                </a:lnTo>
                <a:lnTo>
                  <a:pt x="1584" y="148"/>
                </a:lnTo>
                <a:lnTo>
                  <a:pt x="1582" y="146"/>
                </a:lnTo>
                <a:lnTo>
                  <a:pt x="1578" y="146"/>
                </a:lnTo>
                <a:lnTo>
                  <a:pt x="1572" y="152"/>
                </a:lnTo>
                <a:lnTo>
                  <a:pt x="1569" y="161"/>
                </a:lnTo>
                <a:lnTo>
                  <a:pt x="1569" y="169"/>
                </a:lnTo>
                <a:lnTo>
                  <a:pt x="1572" y="171"/>
                </a:lnTo>
                <a:lnTo>
                  <a:pt x="1576" y="173"/>
                </a:lnTo>
                <a:lnTo>
                  <a:pt x="1580" y="177"/>
                </a:lnTo>
                <a:lnTo>
                  <a:pt x="1582" y="182"/>
                </a:lnTo>
                <a:lnTo>
                  <a:pt x="1584" y="190"/>
                </a:lnTo>
                <a:lnTo>
                  <a:pt x="1584" y="200"/>
                </a:lnTo>
                <a:lnTo>
                  <a:pt x="1582" y="209"/>
                </a:lnTo>
                <a:lnTo>
                  <a:pt x="1580" y="217"/>
                </a:lnTo>
                <a:lnTo>
                  <a:pt x="1584" y="223"/>
                </a:lnTo>
                <a:lnTo>
                  <a:pt x="1588" y="230"/>
                </a:lnTo>
                <a:lnTo>
                  <a:pt x="1592" y="238"/>
                </a:lnTo>
                <a:lnTo>
                  <a:pt x="1592" y="244"/>
                </a:lnTo>
                <a:lnTo>
                  <a:pt x="1588" y="242"/>
                </a:lnTo>
                <a:lnTo>
                  <a:pt x="1584" y="240"/>
                </a:lnTo>
                <a:lnTo>
                  <a:pt x="1580" y="238"/>
                </a:lnTo>
                <a:lnTo>
                  <a:pt x="1576" y="238"/>
                </a:lnTo>
                <a:lnTo>
                  <a:pt x="1572" y="236"/>
                </a:lnTo>
                <a:lnTo>
                  <a:pt x="1569" y="232"/>
                </a:lnTo>
                <a:lnTo>
                  <a:pt x="1567" y="225"/>
                </a:lnTo>
                <a:lnTo>
                  <a:pt x="1565" y="217"/>
                </a:lnTo>
                <a:lnTo>
                  <a:pt x="1567" y="211"/>
                </a:lnTo>
                <a:lnTo>
                  <a:pt x="1569" y="205"/>
                </a:lnTo>
                <a:lnTo>
                  <a:pt x="1569" y="202"/>
                </a:lnTo>
                <a:lnTo>
                  <a:pt x="1565" y="198"/>
                </a:lnTo>
                <a:lnTo>
                  <a:pt x="1561" y="196"/>
                </a:lnTo>
                <a:lnTo>
                  <a:pt x="1557" y="196"/>
                </a:lnTo>
                <a:lnTo>
                  <a:pt x="1549" y="200"/>
                </a:lnTo>
                <a:lnTo>
                  <a:pt x="1547" y="198"/>
                </a:lnTo>
                <a:lnTo>
                  <a:pt x="1547" y="196"/>
                </a:lnTo>
                <a:lnTo>
                  <a:pt x="1547" y="190"/>
                </a:lnTo>
                <a:lnTo>
                  <a:pt x="1544" y="184"/>
                </a:lnTo>
                <a:lnTo>
                  <a:pt x="1542" y="178"/>
                </a:lnTo>
                <a:lnTo>
                  <a:pt x="1542" y="177"/>
                </a:lnTo>
                <a:lnTo>
                  <a:pt x="1544" y="175"/>
                </a:lnTo>
                <a:lnTo>
                  <a:pt x="1546" y="173"/>
                </a:lnTo>
                <a:lnTo>
                  <a:pt x="1546" y="169"/>
                </a:lnTo>
                <a:lnTo>
                  <a:pt x="1546" y="167"/>
                </a:lnTo>
                <a:lnTo>
                  <a:pt x="1540" y="161"/>
                </a:lnTo>
                <a:lnTo>
                  <a:pt x="1536" y="157"/>
                </a:lnTo>
                <a:lnTo>
                  <a:pt x="1534" y="155"/>
                </a:lnTo>
                <a:lnTo>
                  <a:pt x="1534" y="152"/>
                </a:lnTo>
                <a:lnTo>
                  <a:pt x="1540" y="138"/>
                </a:lnTo>
                <a:lnTo>
                  <a:pt x="1540" y="134"/>
                </a:lnTo>
                <a:lnTo>
                  <a:pt x="1538" y="132"/>
                </a:lnTo>
                <a:lnTo>
                  <a:pt x="1530" y="129"/>
                </a:lnTo>
                <a:lnTo>
                  <a:pt x="1526" y="129"/>
                </a:lnTo>
                <a:lnTo>
                  <a:pt x="1526" y="123"/>
                </a:lnTo>
                <a:lnTo>
                  <a:pt x="1526" y="117"/>
                </a:lnTo>
                <a:lnTo>
                  <a:pt x="1530" y="109"/>
                </a:lnTo>
                <a:lnTo>
                  <a:pt x="1532" y="104"/>
                </a:lnTo>
                <a:lnTo>
                  <a:pt x="1530" y="100"/>
                </a:lnTo>
                <a:lnTo>
                  <a:pt x="1526" y="100"/>
                </a:lnTo>
                <a:lnTo>
                  <a:pt x="1522" y="102"/>
                </a:lnTo>
                <a:lnTo>
                  <a:pt x="1521" y="100"/>
                </a:lnTo>
                <a:lnTo>
                  <a:pt x="1519" y="98"/>
                </a:lnTo>
                <a:lnTo>
                  <a:pt x="1519" y="86"/>
                </a:lnTo>
                <a:lnTo>
                  <a:pt x="1517" y="81"/>
                </a:lnTo>
                <a:lnTo>
                  <a:pt x="1515" y="79"/>
                </a:lnTo>
                <a:lnTo>
                  <a:pt x="1501" y="71"/>
                </a:lnTo>
                <a:lnTo>
                  <a:pt x="1498" y="67"/>
                </a:lnTo>
                <a:lnTo>
                  <a:pt x="1498" y="65"/>
                </a:lnTo>
                <a:lnTo>
                  <a:pt x="1494" y="63"/>
                </a:lnTo>
                <a:lnTo>
                  <a:pt x="1492" y="63"/>
                </a:lnTo>
                <a:lnTo>
                  <a:pt x="1486" y="71"/>
                </a:lnTo>
                <a:lnTo>
                  <a:pt x="1482" y="73"/>
                </a:lnTo>
                <a:lnTo>
                  <a:pt x="1476" y="75"/>
                </a:lnTo>
                <a:lnTo>
                  <a:pt x="1474" y="71"/>
                </a:lnTo>
                <a:lnTo>
                  <a:pt x="1471" y="67"/>
                </a:lnTo>
                <a:lnTo>
                  <a:pt x="1469" y="65"/>
                </a:lnTo>
                <a:lnTo>
                  <a:pt x="1467" y="71"/>
                </a:lnTo>
                <a:lnTo>
                  <a:pt x="1469" y="75"/>
                </a:lnTo>
                <a:lnTo>
                  <a:pt x="1471" y="79"/>
                </a:lnTo>
                <a:lnTo>
                  <a:pt x="1473" y="81"/>
                </a:lnTo>
                <a:lnTo>
                  <a:pt x="1473" y="82"/>
                </a:lnTo>
                <a:lnTo>
                  <a:pt x="1474" y="82"/>
                </a:lnTo>
                <a:lnTo>
                  <a:pt x="1474" y="84"/>
                </a:lnTo>
                <a:lnTo>
                  <a:pt x="1474" y="90"/>
                </a:lnTo>
                <a:lnTo>
                  <a:pt x="1474" y="92"/>
                </a:lnTo>
                <a:lnTo>
                  <a:pt x="1476" y="96"/>
                </a:lnTo>
                <a:lnTo>
                  <a:pt x="1476" y="98"/>
                </a:lnTo>
                <a:lnTo>
                  <a:pt x="1482" y="106"/>
                </a:lnTo>
                <a:lnTo>
                  <a:pt x="1488" y="117"/>
                </a:lnTo>
                <a:lnTo>
                  <a:pt x="1490" y="123"/>
                </a:lnTo>
                <a:lnTo>
                  <a:pt x="1490" y="125"/>
                </a:lnTo>
                <a:lnTo>
                  <a:pt x="1488" y="130"/>
                </a:lnTo>
                <a:lnTo>
                  <a:pt x="1478" y="119"/>
                </a:lnTo>
                <a:lnTo>
                  <a:pt x="1473" y="109"/>
                </a:lnTo>
                <a:lnTo>
                  <a:pt x="1465" y="106"/>
                </a:lnTo>
                <a:lnTo>
                  <a:pt x="1461" y="100"/>
                </a:lnTo>
                <a:lnTo>
                  <a:pt x="1455" y="92"/>
                </a:lnTo>
                <a:lnTo>
                  <a:pt x="1446" y="77"/>
                </a:lnTo>
                <a:lnTo>
                  <a:pt x="1450" y="88"/>
                </a:lnTo>
                <a:lnTo>
                  <a:pt x="1451" y="92"/>
                </a:lnTo>
                <a:lnTo>
                  <a:pt x="1428" y="67"/>
                </a:lnTo>
                <a:lnTo>
                  <a:pt x="1430" y="67"/>
                </a:lnTo>
                <a:lnTo>
                  <a:pt x="1430" y="65"/>
                </a:lnTo>
                <a:lnTo>
                  <a:pt x="1430" y="63"/>
                </a:lnTo>
                <a:lnTo>
                  <a:pt x="1428" y="61"/>
                </a:lnTo>
                <a:lnTo>
                  <a:pt x="1428" y="63"/>
                </a:lnTo>
                <a:lnTo>
                  <a:pt x="1428" y="65"/>
                </a:lnTo>
                <a:lnTo>
                  <a:pt x="1409" y="42"/>
                </a:lnTo>
                <a:lnTo>
                  <a:pt x="1407" y="34"/>
                </a:lnTo>
                <a:lnTo>
                  <a:pt x="1407" y="38"/>
                </a:lnTo>
                <a:lnTo>
                  <a:pt x="1405" y="34"/>
                </a:lnTo>
                <a:lnTo>
                  <a:pt x="1405" y="33"/>
                </a:lnTo>
                <a:lnTo>
                  <a:pt x="1407" y="31"/>
                </a:lnTo>
                <a:lnTo>
                  <a:pt x="1405" y="31"/>
                </a:lnTo>
                <a:lnTo>
                  <a:pt x="1405" y="29"/>
                </a:lnTo>
                <a:lnTo>
                  <a:pt x="1405" y="31"/>
                </a:lnTo>
                <a:lnTo>
                  <a:pt x="1405" y="19"/>
                </a:lnTo>
                <a:lnTo>
                  <a:pt x="1407" y="15"/>
                </a:lnTo>
                <a:lnTo>
                  <a:pt x="1405" y="11"/>
                </a:lnTo>
                <a:lnTo>
                  <a:pt x="1402" y="0"/>
                </a:lnTo>
                <a:lnTo>
                  <a:pt x="0" y="0"/>
                </a:lnTo>
                <a:lnTo>
                  <a:pt x="0" y="328"/>
                </a:lnTo>
                <a:lnTo>
                  <a:pt x="4" y="336"/>
                </a:lnTo>
                <a:lnTo>
                  <a:pt x="6" y="353"/>
                </a:lnTo>
                <a:lnTo>
                  <a:pt x="8" y="357"/>
                </a:lnTo>
                <a:lnTo>
                  <a:pt x="10" y="359"/>
                </a:lnTo>
                <a:lnTo>
                  <a:pt x="15" y="357"/>
                </a:lnTo>
                <a:lnTo>
                  <a:pt x="15" y="372"/>
                </a:lnTo>
                <a:lnTo>
                  <a:pt x="13" y="380"/>
                </a:lnTo>
                <a:lnTo>
                  <a:pt x="10" y="370"/>
                </a:lnTo>
                <a:lnTo>
                  <a:pt x="8" y="372"/>
                </a:lnTo>
                <a:lnTo>
                  <a:pt x="6" y="378"/>
                </a:lnTo>
                <a:lnTo>
                  <a:pt x="6" y="386"/>
                </a:lnTo>
                <a:lnTo>
                  <a:pt x="8" y="392"/>
                </a:lnTo>
                <a:lnTo>
                  <a:pt x="8" y="394"/>
                </a:lnTo>
                <a:lnTo>
                  <a:pt x="6" y="394"/>
                </a:lnTo>
                <a:lnTo>
                  <a:pt x="4" y="394"/>
                </a:lnTo>
                <a:lnTo>
                  <a:pt x="2" y="395"/>
                </a:lnTo>
                <a:lnTo>
                  <a:pt x="0" y="395"/>
                </a:lnTo>
                <a:lnTo>
                  <a:pt x="0" y="397"/>
                </a:lnTo>
                <a:lnTo>
                  <a:pt x="2" y="397"/>
                </a:lnTo>
                <a:lnTo>
                  <a:pt x="0" y="401"/>
                </a:lnTo>
                <a:lnTo>
                  <a:pt x="0" y="417"/>
                </a:lnTo>
                <a:lnTo>
                  <a:pt x="4" y="420"/>
                </a:lnTo>
                <a:lnTo>
                  <a:pt x="8" y="426"/>
                </a:lnTo>
                <a:lnTo>
                  <a:pt x="11" y="434"/>
                </a:lnTo>
                <a:lnTo>
                  <a:pt x="11" y="432"/>
                </a:lnTo>
                <a:lnTo>
                  <a:pt x="13" y="434"/>
                </a:lnTo>
                <a:lnTo>
                  <a:pt x="15" y="440"/>
                </a:lnTo>
                <a:lnTo>
                  <a:pt x="15" y="438"/>
                </a:lnTo>
                <a:lnTo>
                  <a:pt x="15" y="434"/>
                </a:lnTo>
                <a:lnTo>
                  <a:pt x="19" y="436"/>
                </a:lnTo>
                <a:lnTo>
                  <a:pt x="21" y="436"/>
                </a:lnTo>
                <a:lnTo>
                  <a:pt x="21" y="434"/>
                </a:lnTo>
                <a:lnTo>
                  <a:pt x="21" y="430"/>
                </a:lnTo>
                <a:lnTo>
                  <a:pt x="19" y="424"/>
                </a:lnTo>
                <a:lnTo>
                  <a:pt x="15" y="420"/>
                </a:lnTo>
                <a:lnTo>
                  <a:pt x="10" y="417"/>
                </a:lnTo>
                <a:lnTo>
                  <a:pt x="8" y="411"/>
                </a:lnTo>
                <a:lnTo>
                  <a:pt x="10" y="409"/>
                </a:lnTo>
                <a:lnTo>
                  <a:pt x="11" y="409"/>
                </a:lnTo>
                <a:lnTo>
                  <a:pt x="15" y="405"/>
                </a:lnTo>
                <a:lnTo>
                  <a:pt x="11" y="409"/>
                </a:lnTo>
                <a:lnTo>
                  <a:pt x="15" y="401"/>
                </a:lnTo>
                <a:lnTo>
                  <a:pt x="17" y="399"/>
                </a:lnTo>
                <a:lnTo>
                  <a:pt x="17" y="401"/>
                </a:lnTo>
                <a:lnTo>
                  <a:pt x="17" y="399"/>
                </a:lnTo>
                <a:lnTo>
                  <a:pt x="27" y="394"/>
                </a:lnTo>
                <a:lnTo>
                  <a:pt x="27" y="392"/>
                </a:lnTo>
                <a:lnTo>
                  <a:pt x="17" y="397"/>
                </a:lnTo>
                <a:lnTo>
                  <a:pt x="17" y="394"/>
                </a:lnTo>
                <a:lnTo>
                  <a:pt x="17" y="386"/>
                </a:lnTo>
                <a:lnTo>
                  <a:pt x="21" y="374"/>
                </a:lnTo>
                <a:lnTo>
                  <a:pt x="23" y="372"/>
                </a:lnTo>
                <a:lnTo>
                  <a:pt x="23" y="369"/>
                </a:lnTo>
                <a:lnTo>
                  <a:pt x="23" y="370"/>
                </a:lnTo>
                <a:lnTo>
                  <a:pt x="29" y="386"/>
                </a:lnTo>
                <a:lnTo>
                  <a:pt x="29" y="394"/>
                </a:lnTo>
                <a:lnTo>
                  <a:pt x="31" y="394"/>
                </a:lnTo>
                <a:lnTo>
                  <a:pt x="31" y="395"/>
                </a:lnTo>
                <a:lnTo>
                  <a:pt x="31" y="397"/>
                </a:lnTo>
                <a:lnTo>
                  <a:pt x="33" y="401"/>
                </a:lnTo>
                <a:lnTo>
                  <a:pt x="33" y="399"/>
                </a:lnTo>
                <a:lnTo>
                  <a:pt x="29" y="380"/>
                </a:lnTo>
                <a:lnTo>
                  <a:pt x="29" y="382"/>
                </a:lnTo>
                <a:lnTo>
                  <a:pt x="23" y="367"/>
                </a:lnTo>
                <a:lnTo>
                  <a:pt x="23" y="361"/>
                </a:lnTo>
                <a:lnTo>
                  <a:pt x="27" y="367"/>
                </a:lnTo>
                <a:lnTo>
                  <a:pt x="27" y="365"/>
                </a:lnTo>
                <a:lnTo>
                  <a:pt x="29" y="367"/>
                </a:lnTo>
                <a:lnTo>
                  <a:pt x="31" y="367"/>
                </a:lnTo>
                <a:lnTo>
                  <a:pt x="31" y="361"/>
                </a:lnTo>
                <a:lnTo>
                  <a:pt x="31" y="336"/>
                </a:lnTo>
                <a:lnTo>
                  <a:pt x="29" y="326"/>
                </a:lnTo>
                <a:lnTo>
                  <a:pt x="27" y="311"/>
                </a:lnTo>
                <a:lnTo>
                  <a:pt x="23" y="305"/>
                </a:lnTo>
                <a:lnTo>
                  <a:pt x="21" y="303"/>
                </a:lnTo>
                <a:lnTo>
                  <a:pt x="15" y="299"/>
                </a:lnTo>
                <a:lnTo>
                  <a:pt x="15" y="298"/>
                </a:lnTo>
                <a:lnTo>
                  <a:pt x="17" y="296"/>
                </a:lnTo>
                <a:lnTo>
                  <a:pt x="21" y="298"/>
                </a:lnTo>
                <a:lnTo>
                  <a:pt x="27" y="305"/>
                </a:lnTo>
                <a:lnTo>
                  <a:pt x="33" y="322"/>
                </a:lnTo>
                <a:lnTo>
                  <a:pt x="33" y="330"/>
                </a:lnTo>
                <a:lnTo>
                  <a:pt x="33" y="317"/>
                </a:lnTo>
                <a:lnTo>
                  <a:pt x="31" y="313"/>
                </a:lnTo>
                <a:lnTo>
                  <a:pt x="33" y="315"/>
                </a:lnTo>
                <a:lnTo>
                  <a:pt x="33" y="319"/>
                </a:lnTo>
                <a:lnTo>
                  <a:pt x="34" y="319"/>
                </a:lnTo>
                <a:lnTo>
                  <a:pt x="38" y="317"/>
                </a:lnTo>
                <a:lnTo>
                  <a:pt x="40" y="319"/>
                </a:lnTo>
                <a:lnTo>
                  <a:pt x="38" y="334"/>
                </a:lnTo>
                <a:lnTo>
                  <a:pt x="38" y="355"/>
                </a:lnTo>
                <a:lnTo>
                  <a:pt x="40" y="363"/>
                </a:lnTo>
                <a:lnTo>
                  <a:pt x="42" y="367"/>
                </a:lnTo>
                <a:lnTo>
                  <a:pt x="44" y="365"/>
                </a:lnTo>
                <a:lnTo>
                  <a:pt x="46" y="363"/>
                </a:lnTo>
                <a:lnTo>
                  <a:pt x="46" y="361"/>
                </a:lnTo>
                <a:lnTo>
                  <a:pt x="44" y="357"/>
                </a:lnTo>
                <a:lnTo>
                  <a:pt x="42" y="357"/>
                </a:lnTo>
                <a:lnTo>
                  <a:pt x="40" y="355"/>
                </a:lnTo>
                <a:lnTo>
                  <a:pt x="42" y="351"/>
                </a:lnTo>
                <a:lnTo>
                  <a:pt x="44" y="340"/>
                </a:lnTo>
                <a:lnTo>
                  <a:pt x="46" y="338"/>
                </a:lnTo>
                <a:lnTo>
                  <a:pt x="48" y="336"/>
                </a:lnTo>
                <a:lnTo>
                  <a:pt x="50" y="340"/>
                </a:lnTo>
                <a:lnTo>
                  <a:pt x="50" y="351"/>
                </a:lnTo>
                <a:lnTo>
                  <a:pt x="50" y="370"/>
                </a:lnTo>
                <a:lnTo>
                  <a:pt x="52" y="384"/>
                </a:lnTo>
                <a:lnTo>
                  <a:pt x="56" y="394"/>
                </a:lnTo>
                <a:lnTo>
                  <a:pt x="54" y="384"/>
                </a:lnTo>
                <a:lnTo>
                  <a:pt x="52" y="380"/>
                </a:lnTo>
                <a:lnTo>
                  <a:pt x="58" y="388"/>
                </a:lnTo>
                <a:lnTo>
                  <a:pt x="61" y="395"/>
                </a:lnTo>
                <a:lnTo>
                  <a:pt x="63" y="405"/>
                </a:lnTo>
                <a:lnTo>
                  <a:pt x="65" y="426"/>
                </a:lnTo>
                <a:lnTo>
                  <a:pt x="65" y="438"/>
                </a:lnTo>
                <a:lnTo>
                  <a:pt x="65" y="430"/>
                </a:lnTo>
                <a:lnTo>
                  <a:pt x="63" y="417"/>
                </a:lnTo>
                <a:lnTo>
                  <a:pt x="61" y="409"/>
                </a:lnTo>
                <a:lnTo>
                  <a:pt x="54" y="395"/>
                </a:lnTo>
                <a:lnTo>
                  <a:pt x="50" y="376"/>
                </a:lnTo>
                <a:lnTo>
                  <a:pt x="48" y="372"/>
                </a:lnTo>
                <a:lnTo>
                  <a:pt x="48" y="376"/>
                </a:lnTo>
                <a:lnTo>
                  <a:pt x="48" y="388"/>
                </a:lnTo>
                <a:lnTo>
                  <a:pt x="46" y="397"/>
                </a:lnTo>
                <a:lnTo>
                  <a:pt x="44" y="403"/>
                </a:lnTo>
                <a:lnTo>
                  <a:pt x="42" y="395"/>
                </a:lnTo>
                <a:lnTo>
                  <a:pt x="40" y="392"/>
                </a:lnTo>
                <a:lnTo>
                  <a:pt x="36" y="390"/>
                </a:lnTo>
                <a:lnTo>
                  <a:pt x="34" y="390"/>
                </a:lnTo>
                <a:lnTo>
                  <a:pt x="34" y="394"/>
                </a:lnTo>
                <a:lnTo>
                  <a:pt x="36" y="394"/>
                </a:lnTo>
                <a:lnTo>
                  <a:pt x="36" y="399"/>
                </a:lnTo>
                <a:lnTo>
                  <a:pt x="38" y="395"/>
                </a:lnTo>
                <a:lnTo>
                  <a:pt x="38" y="397"/>
                </a:lnTo>
                <a:lnTo>
                  <a:pt x="38" y="403"/>
                </a:lnTo>
                <a:lnTo>
                  <a:pt x="40" y="415"/>
                </a:lnTo>
                <a:lnTo>
                  <a:pt x="38" y="424"/>
                </a:lnTo>
                <a:lnTo>
                  <a:pt x="34" y="403"/>
                </a:lnTo>
                <a:lnTo>
                  <a:pt x="34" y="411"/>
                </a:lnTo>
                <a:lnTo>
                  <a:pt x="38" y="428"/>
                </a:lnTo>
                <a:lnTo>
                  <a:pt x="34" y="455"/>
                </a:lnTo>
                <a:lnTo>
                  <a:pt x="34" y="459"/>
                </a:lnTo>
                <a:lnTo>
                  <a:pt x="34" y="457"/>
                </a:lnTo>
                <a:lnTo>
                  <a:pt x="33" y="451"/>
                </a:lnTo>
                <a:lnTo>
                  <a:pt x="29" y="480"/>
                </a:lnTo>
                <a:lnTo>
                  <a:pt x="31" y="468"/>
                </a:lnTo>
                <a:lnTo>
                  <a:pt x="33" y="465"/>
                </a:lnTo>
                <a:lnTo>
                  <a:pt x="33" y="466"/>
                </a:lnTo>
                <a:lnTo>
                  <a:pt x="34" y="463"/>
                </a:lnTo>
                <a:lnTo>
                  <a:pt x="34" y="488"/>
                </a:lnTo>
                <a:lnTo>
                  <a:pt x="36" y="463"/>
                </a:lnTo>
                <a:lnTo>
                  <a:pt x="36" y="451"/>
                </a:lnTo>
                <a:lnTo>
                  <a:pt x="38" y="449"/>
                </a:lnTo>
                <a:lnTo>
                  <a:pt x="40" y="449"/>
                </a:lnTo>
                <a:lnTo>
                  <a:pt x="42" y="453"/>
                </a:lnTo>
                <a:lnTo>
                  <a:pt x="42" y="457"/>
                </a:lnTo>
                <a:lnTo>
                  <a:pt x="42" y="459"/>
                </a:lnTo>
                <a:lnTo>
                  <a:pt x="46" y="514"/>
                </a:lnTo>
                <a:lnTo>
                  <a:pt x="44" y="549"/>
                </a:lnTo>
                <a:lnTo>
                  <a:pt x="42" y="538"/>
                </a:lnTo>
                <a:lnTo>
                  <a:pt x="42" y="547"/>
                </a:lnTo>
                <a:lnTo>
                  <a:pt x="42" y="553"/>
                </a:lnTo>
                <a:lnTo>
                  <a:pt x="42" y="547"/>
                </a:lnTo>
                <a:lnTo>
                  <a:pt x="38" y="507"/>
                </a:lnTo>
                <a:lnTo>
                  <a:pt x="36" y="478"/>
                </a:lnTo>
                <a:lnTo>
                  <a:pt x="36" y="513"/>
                </a:lnTo>
                <a:lnTo>
                  <a:pt x="44" y="616"/>
                </a:lnTo>
                <a:lnTo>
                  <a:pt x="44" y="637"/>
                </a:lnTo>
                <a:lnTo>
                  <a:pt x="44" y="634"/>
                </a:lnTo>
                <a:lnTo>
                  <a:pt x="40" y="616"/>
                </a:lnTo>
                <a:lnTo>
                  <a:pt x="42" y="628"/>
                </a:lnTo>
                <a:lnTo>
                  <a:pt x="42" y="632"/>
                </a:lnTo>
                <a:lnTo>
                  <a:pt x="40" y="620"/>
                </a:lnTo>
                <a:lnTo>
                  <a:pt x="36" y="597"/>
                </a:lnTo>
                <a:lnTo>
                  <a:pt x="36" y="586"/>
                </a:lnTo>
                <a:lnTo>
                  <a:pt x="36" y="589"/>
                </a:lnTo>
                <a:lnTo>
                  <a:pt x="34" y="576"/>
                </a:lnTo>
                <a:lnTo>
                  <a:pt x="33" y="570"/>
                </a:lnTo>
                <a:lnTo>
                  <a:pt x="34" y="582"/>
                </a:lnTo>
                <a:lnTo>
                  <a:pt x="36" y="599"/>
                </a:lnTo>
                <a:lnTo>
                  <a:pt x="38" y="618"/>
                </a:lnTo>
                <a:lnTo>
                  <a:pt x="42" y="637"/>
                </a:lnTo>
                <a:lnTo>
                  <a:pt x="40" y="637"/>
                </a:lnTo>
                <a:lnTo>
                  <a:pt x="40" y="632"/>
                </a:lnTo>
                <a:lnTo>
                  <a:pt x="40" y="637"/>
                </a:lnTo>
                <a:lnTo>
                  <a:pt x="38" y="635"/>
                </a:lnTo>
                <a:lnTo>
                  <a:pt x="38" y="632"/>
                </a:lnTo>
                <a:lnTo>
                  <a:pt x="36" y="616"/>
                </a:lnTo>
                <a:lnTo>
                  <a:pt x="34" y="599"/>
                </a:lnTo>
                <a:lnTo>
                  <a:pt x="36" y="605"/>
                </a:lnTo>
                <a:lnTo>
                  <a:pt x="36" y="610"/>
                </a:lnTo>
                <a:lnTo>
                  <a:pt x="34" y="605"/>
                </a:lnTo>
                <a:lnTo>
                  <a:pt x="36" y="620"/>
                </a:lnTo>
                <a:lnTo>
                  <a:pt x="38" y="635"/>
                </a:lnTo>
                <a:lnTo>
                  <a:pt x="34" y="634"/>
                </a:lnTo>
                <a:lnTo>
                  <a:pt x="33" y="620"/>
                </a:lnTo>
                <a:lnTo>
                  <a:pt x="29" y="589"/>
                </a:lnTo>
                <a:lnTo>
                  <a:pt x="33" y="624"/>
                </a:lnTo>
                <a:lnTo>
                  <a:pt x="29" y="591"/>
                </a:lnTo>
                <a:lnTo>
                  <a:pt x="31" y="610"/>
                </a:lnTo>
                <a:lnTo>
                  <a:pt x="29" y="605"/>
                </a:lnTo>
                <a:lnTo>
                  <a:pt x="31" y="616"/>
                </a:lnTo>
                <a:lnTo>
                  <a:pt x="33" y="634"/>
                </a:lnTo>
                <a:lnTo>
                  <a:pt x="31" y="634"/>
                </a:lnTo>
                <a:lnTo>
                  <a:pt x="29" y="635"/>
                </a:lnTo>
                <a:lnTo>
                  <a:pt x="29" y="637"/>
                </a:lnTo>
                <a:lnTo>
                  <a:pt x="33" y="643"/>
                </a:lnTo>
                <a:lnTo>
                  <a:pt x="34" y="651"/>
                </a:lnTo>
                <a:lnTo>
                  <a:pt x="33" y="655"/>
                </a:lnTo>
                <a:lnTo>
                  <a:pt x="29" y="655"/>
                </a:lnTo>
                <a:lnTo>
                  <a:pt x="21" y="647"/>
                </a:lnTo>
                <a:lnTo>
                  <a:pt x="15" y="643"/>
                </a:lnTo>
                <a:lnTo>
                  <a:pt x="13" y="645"/>
                </a:lnTo>
                <a:lnTo>
                  <a:pt x="8" y="618"/>
                </a:lnTo>
                <a:lnTo>
                  <a:pt x="10" y="618"/>
                </a:lnTo>
                <a:lnTo>
                  <a:pt x="13" y="614"/>
                </a:lnTo>
                <a:lnTo>
                  <a:pt x="17" y="610"/>
                </a:lnTo>
                <a:lnTo>
                  <a:pt x="13" y="601"/>
                </a:lnTo>
                <a:lnTo>
                  <a:pt x="10" y="607"/>
                </a:lnTo>
                <a:lnTo>
                  <a:pt x="8" y="616"/>
                </a:lnTo>
                <a:lnTo>
                  <a:pt x="0" y="582"/>
                </a:lnTo>
                <a:lnTo>
                  <a:pt x="0" y="584"/>
                </a:lnTo>
                <a:lnTo>
                  <a:pt x="8" y="626"/>
                </a:lnTo>
                <a:lnTo>
                  <a:pt x="10" y="630"/>
                </a:lnTo>
                <a:lnTo>
                  <a:pt x="8" y="632"/>
                </a:lnTo>
                <a:lnTo>
                  <a:pt x="2" y="605"/>
                </a:lnTo>
                <a:lnTo>
                  <a:pt x="6" y="626"/>
                </a:lnTo>
                <a:lnTo>
                  <a:pt x="6" y="637"/>
                </a:lnTo>
                <a:lnTo>
                  <a:pt x="6" y="635"/>
                </a:lnTo>
                <a:lnTo>
                  <a:pt x="4" y="634"/>
                </a:lnTo>
                <a:lnTo>
                  <a:pt x="0" y="632"/>
                </a:lnTo>
                <a:lnTo>
                  <a:pt x="0" y="635"/>
                </a:lnTo>
                <a:lnTo>
                  <a:pt x="4" y="641"/>
                </a:lnTo>
                <a:lnTo>
                  <a:pt x="4" y="643"/>
                </a:lnTo>
                <a:lnTo>
                  <a:pt x="2" y="649"/>
                </a:lnTo>
                <a:lnTo>
                  <a:pt x="0" y="649"/>
                </a:lnTo>
                <a:lnTo>
                  <a:pt x="0" y="653"/>
                </a:lnTo>
                <a:lnTo>
                  <a:pt x="0" y="655"/>
                </a:lnTo>
                <a:lnTo>
                  <a:pt x="0" y="1148"/>
                </a:lnTo>
                <a:lnTo>
                  <a:pt x="1542" y="1148"/>
                </a:lnTo>
                <a:lnTo>
                  <a:pt x="1532" y="1135"/>
                </a:lnTo>
                <a:lnTo>
                  <a:pt x="1530" y="1131"/>
                </a:lnTo>
                <a:lnTo>
                  <a:pt x="1530" y="1123"/>
                </a:lnTo>
                <a:lnTo>
                  <a:pt x="1532" y="1117"/>
                </a:lnTo>
                <a:lnTo>
                  <a:pt x="1536" y="1117"/>
                </a:lnTo>
                <a:lnTo>
                  <a:pt x="1542" y="1121"/>
                </a:lnTo>
                <a:lnTo>
                  <a:pt x="1549" y="1129"/>
                </a:lnTo>
                <a:lnTo>
                  <a:pt x="1553" y="1135"/>
                </a:lnTo>
                <a:lnTo>
                  <a:pt x="1555" y="1138"/>
                </a:lnTo>
                <a:lnTo>
                  <a:pt x="1555" y="1148"/>
                </a:lnTo>
                <a:lnTo>
                  <a:pt x="1570" y="1148"/>
                </a:lnTo>
                <a:lnTo>
                  <a:pt x="1565" y="1138"/>
                </a:lnTo>
                <a:lnTo>
                  <a:pt x="1561" y="1123"/>
                </a:lnTo>
                <a:lnTo>
                  <a:pt x="1563" y="1119"/>
                </a:lnTo>
                <a:lnTo>
                  <a:pt x="1565" y="1115"/>
                </a:lnTo>
                <a:lnTo>
                  <a:pt x="1563" y="1114"/>
                </a:lnTo>
                <a:lnTo>
                  <a:pt x="1561" y="1115"/>
                </a:lnTo>
                <a:lnTo>
                  <a:pt x="1561" y="1112"/>
                </a:lnTo>
                <a:lnTo>
                  <a:pt x="1561" y="1104"/>
                </a:lnTo>
                <a:lnTo>
                  <a:pt x="1565" y="1104"/>
                </a:lnTo>
                <a:lnTo>
                  <a:pt x="1563" y="1098"/>
                </a:lnTo>
                <a:lnTo>
                  <a:pt x="1561" y="1094"/>
                </a:lnTo>
                <a:lnTo>
                  <a:pt x="1557" y="1083"/>
                </a:lnTo>
                <a:lnTo>
                  <a:pt x="1561" y="1079"/>
                </a:lnTo>
                <a:lnTo>
                  <a:pt x="1557" y="1079"/>
                </a:lnTo>
                <a:lnTo>
                  <a:pt x="1557" y="1077"/>
                </a:lnTo>
                <a:lnTo>
                  <a:pt x="1559" y="1077"/>
                </a:lnTo>
                <a:lnTo>
                  <a:pt x="1561" y="1075"/>
                </a:lnTo>
                <a:lnTo>
                  <a:pt x="1561" y="1073"/>
                </a:lnTo>
                <a:lnTo>
                  <a:pt x="1561" y="1075"/>
                </a:lnTo>
                <a:lnTo>
                  <a:pt x="1561" y="1073"/>
                </a:lnTo>
                <a:lnTo>
                  <a:pt x="1559" y="1073"/>
                </a:lnTo>
                <a:lnTo>
                  <a:pt x="1557" y="1073"/>
                </a:lnTo>
                <a:lnTo>
                  <a:pt x="1557" y="1071"/>
                </a:lnTo>
                <a:lnTo>
                  <a:pt x="1555" y="1075"/>
                </a:lnTo>
                <a:lnTo>
                  <a:pt x="1553" y="1077"/>
                </a:lnTo>
                <a:lnTo>
                  <a:pt x="1551" y="1079"/>
                </a:lnTo>
                <a:lnTo>
                  <a:pt x="1553" y="1069"/>
                </a:lnTo>
                <a:lnTo>
                  <a:pt x="1555" y="1066"/>
                </a:lnTo>
                <a:lnTo>
                  <a:pt x="1559" y="1062"/>
                </a:lnTo>
                <a:lnTo>
                  <a:pt x="1557" y="1056"/>
                </a:lnTo>
                <a:lnTo>
                  <a:pt x="1555" y="1048"/>
                </a:lnTo>
                <a:lnTo>
                  <a:pt x="1555" y="1033"/>
                </a:lnTo>
                <a:lnTo>
                  <a:pt x="1553" y="1037"/>
                </a:lnTo>
                <a:lnTo>
                  <a:pt x="1555" y="1031"/>
                </a:lnTo>
                <a:lnTo>
                  <a:pt x="1563" y="1025"/>
                </a:lnTo>
                <a:lnTo>
                  <a:pt x="1565" y="1021"/>
                </a:lnTo>
                <a:lnTo>
                  <a:pt x="1565" y="1019"/>
                </a:lnTo>
                <a:lnTo>
                  <a:pt x="1555" y="1018"/>
                </a:lnTo>
                <a:lnTo>
                  <a:pt x="1557" y="1016"/>
                </a:lnTo>
                <a:lnTo>
                  <a:pt x="1557" y="1014"/>
                </a:lnTo>
                <a:lnTo>
                  <a:pt x="1555" y="1012"/>
                </a:lnTo>
                <a:lnTo>
                  <a:pt x="1553" y="1008"/>
                </a:lnTo>
                <a:lnTo>
                  <a:pt x="1553" y="1004"/>
                </a:lnTo>
                <a:lnTo>
                  <a:pt x="1551" y="1006"/>
                </a:lnTo>
                <a:lnTo>
                  <a:pt x="1551" y="1010"/>
                </a:lnTo>
                <a:lnTo>
                  <a:pt x="1549" y="1016"/>
                </a:lnTo>
                <a:lnTo>
                  <a:pt x="1547" y="1002"/>
                </a:lnTo>
                <a:lnTo>
                  <a:pt x="1555" y="977"/>
                </a:lnTo>
                <a:lnTo>
                  <a:pt x="1559" y="962"/>
                </a:lnTo>
                <a:lnTo>
                  <a:pt x="1582" y="960"/>
                </a:lnTo>
                <a:lnTo>
                  <a:pt x="1624" y="956"/>
                </a:lnTo>
                <a:lnTo>
                  <a:pt x="1624" y="954"/>
                </a:lnTo>
                <a:lnTo>
                  <a:pt x="1622" y="954"/>
                </a:lnTo>
                <a:lnTo>
                  <a:pt x="1617" y="954"/>
                </a:lnTo>
                <a:lnTo>
                  <a:pt x="1609" y="956"/>
                </a:lnTo>
                <a:lnTo>
                  <a:pt x="1594" y="958"/>
                </a:lnTo>
                <a:lnTo>
                  <a:pt x="1592" y="958"/>
                </a:lnTo>
                <a:lnTo>
                  <a:pt x="1590" y="956"/>
                </a:lnTo>
                <a:lnTo>
                  <a:pt x="1588" y="956"/>
                </a:lnTo>
                <a:lnTo>
                  <a:pt x="1574" y="958"/>
                </a:lnTo>
                <a:lnTo>
                  <a:pt x="1563" y="960"/>
                </a:lnTo>
                <a:lnTo>
                  <a:pt x="1559" y="958"/>
                </a:lnTo>
                <a:lnTo>
                  <a:pt x="1561" y="935"/>
                </a:lnTo>
                <a:lnTo>
                  <a:pt x="1561" y="925"/>
                </a:lnTo>
                <a:lnTo>
                  <a:pt x="1563" y="916"/>
                </a:lnTo>
                <a:lnTo>
                  <a:pt x="1565" y="904"/>
                </a:lnTo>
                <a:lnTo>
                  <a:pt x="1561" y="898"/>
                </a:lnTo>
                <a:lnTo>
                  <a:pt x="1561" y="900"/>
                </a:lnTo>
                <a:lnTo>
                  <a:pt x="1559" y="906"/>
                </a:lnTo>
                <a:lnTo>
                  <a:pt x="1557" y="929"/>
                </a:lnTo>
                <a:lnTo>
                  <a:pt x="1557" y="950"/>
                </a:lnTo>
                <a:lnTo>
                  <a:pt x="1542" y="946"/>
                </a:lnTo>
                <a:lnTo>
                  <a:pt x="1536" y="946"/>
                </a:lnTo>
                <a:lnTo>
                  <a:pt x="1538" y="946"/>
                </a:lnTo>
                <a:lnTo>
                  <a:pt x="1536" y="946"/>
                </a:lnTo>
                <a:lnTo>
                  <a:pt x="1534" y="946"/>
                </a:lnTo>
                <a:lnTo>
                  <a:pt x="1536" y="941"/>
                </a:lnTo>
                <a:lnTo>
                  <a:pt x="1536" y="939"/>
                </a:lnTo>
                <a:lnTo>
                  <a:pt x="1536" y="937"/>
                </a:lnTo>
                <a:lnTo>
                  <a:pt x="1534" y="937"/>
                </a:lnTo>
                <a:lnTo>
                  <a:pt x="1532" y="939"/>
                </a:lnTo>
                <a:lnTo>
                  <a:pt x="1532" y="937"/>
                </a:lnTo>
                <a:lnTo>
                  <a:pt x="1536" y="935"/>
                </a:lnTo>
                <a:lnTo>
                  <a:pt x="1536" y="933"/>
                </a:lnTo>
                <a:lnTo>
                  <a:pt x="1536" y="931"/>
                </a:lnTo>
                <a:lnTo>
                  <a:pt x="1540" y="929"/>
                </a:lnTo>
                <a:lnTo>
                  <a:pt x="1536" y="927"/>
                </a:lnTo>
                <a:lnTo>
                  <a:pt x="1540" y="925"/>
                </a:lnTo>
                <a:lnTo>
                  <a:pt x="1536" y="923"/>
                </a:lnTo>
                <a:lnTo>
                  <a:pt x="1538" y="922"/>
                </a:lnTo>
                <a:lnTo>
                  <a:pt x="1538" y="920"/>
                </a:lnTo>
                <a:lnTo>
                  <a:pt x="1538" y="916"/>
                </a:lnTo>
                <a:lnTo>
                  <a:pt x="1538" y="918"/>
                </a:lnTo>
                <a:lnTo>
                  <a:pt x="1538" y="916"/>
                </a:lnTo>
                <a:lnTo>
                  <a:pt x="1540" y="914"/>
                </a:lnTo>
                <a:lnTo>
                  <a:pt x="1540" y="910"/>
                </a:lnTo>
                <a:lnTo>
                  <a:pt x="1538" y="908"/>
                </a:lnTo>
                <a:lnTo>
                  <a:pt x="1536" y="910"/>
                </a:lnTo>
                <a:lnTo>
                  <a:pt x="1538" y="910"/>
                </a:lnTo>
                <a:lnTo>
                  <a:pt x="1536" y="914"/>
                </a:lnTo>
                <a:lnTo>
                  <a:pt x="1534" y="914"/>
                </a:lnTo>
                <a:lnTo>
                  <a:pt x="1530" y="914"/>
                </a:lnTo>
                <a:lnTo>
                  <a:pt x="1532" y="912"/>
                </a:lnTo>
                <a:lnTo>
                  <a:pt x="1530" y="912"/>
                </a:lnTo>
                <a:lnTo>
                  <a:pt x="1530" y="906"/>
                </a:lnTo>
                <a:lnTo>
                  <a:pt x="1530" y="902"/>
                </a:lnTo>
                <a:lnTo>
                  <a:pt x="1532" y="898"/>
                </a:lnTo>
                <a:lnTo>
                  <a:pt x="1530" y="898"/>
                </a:lnTo>
                <a:lnTo>
                  <a:pt x="1534" y="895"/>
                </a:lnTo>
                <a:lnTo>
                  <a:pt x="1534" y="891"/>
                </a:lnTo>
                <a:lnTo>
                  <a:pt x="1528" y="897"/>
                </a:lnTo>
                <a:lnTo>
                  <a:pt x="1530" y="891"/>
                </a:lnTo>
                <a:lnTo>
                  <a:pt x="1532" y="883"/>
                </a:lnTo>
                <a:lnTo>
                  <a:pt x="1530" y="883"/>
                </a:lnTo>
                <a:lnTo>
                  <a:pt x="1530" y="881"/>
                </a:lnTo>
                <a:lnTo>
                  <a:pt x="1530" y="879"/>
                </a:lnTo>
                <a:lnTo>
                  <a:pt x="1532" y="874"/>
                </a:lnTo>
                <a:lnTo>
                  <a:pt x="1536" y="864"/>
                </a:lnTo>
                <a:lnTo>
                  <a:pt x="1540" y="862"/>
                </a:lnTo>
                <a:lnTo>
                  <a:pt x="1544" y="862"/>
                </a:lnTo>
                <a:lnTo>
                  <a:pt x="1546" y="860"/>
                </a:lnTo>
                <a:lnTo>
                  <a:pt x="1538" y="856"/>
                </a:lnTo>
                <a:lnTo>
                  <a:pt x="1536" y="852"/>
                </a:lnTo>
                <a:lnTo>
                  <a:pt x="1540" y="845"/>
                </a:lnTo>
                <a:lnTo>
                  <a:pt x="1540" y="843"/>
                </a:lnTo>
                <a:lnTo>
                  <a:pt x="1538" y="843"/>
                </a:lnTo>
                <a:lnTo>
                  <a:pt x="1532" y="847"/>
                </a:lnTo>
                <a:lnTo>
                  <a:pt x="1528" y="841"/>
                </a:lnTo>
                <a:lnTo>
                  <a:pt x="1530" y="839"/>
                </a:lnTo>
                <a:lnTo>
                  <a:pt x="1534" y="837"/>
                </a:lnTo>
                <a:lnTo>
                  <a:pt x="1532" y="835"/>
                </a:lnTo>
                <a:lnTo>
                  <a:pt x="1526" y="831"/>
                </a:lnTo>
                <a:lnTo>
                  <a:pt x="1522" y="829"/>
                </a:lnTo>
                <a:lnTo>
                  <a:pt x="1524" y="824"/>
                </a:lnTo>
                <a:lnTo>
                  <a:pt x="1526" y="822"/>
                </a:lnTo>
                <a:lnTo>
                  <a:pt x="1530" y="822"/>
                </a:lnTo>
                <a:lnTo>
                  <a:pt x="1532" y="824"/>
                </a:lnTo>
                <a:lnTo>
                  <a:pt x="1534" y="827"/>
                </a:lnTo>
                <a:lnTo>
                  <a:pt x="1536" y="826"/>
                </a:lnTo>
                <a:lnTo>
                  <a:pt x="1532" y="820"/>
                </a:lnTo>
                <a:lnTo>
                  <a:pt x="1532" y="818"/>
                </a:lnTo>
                <a:lnTo>
                  <a:pt x="1530" y="814"/>
                </a:lnTo>
                <a:lnTo>
                  <a:pt x="1530" y="812"/>
                </a:lnTo>
                <a:lnTo>
                  <a:pt x="1532" y="812"/>
                </a:lnTo>
                <a:lnTo>
                  <a:pt x="1534" y="810"/>
                </a:lnTo>
                <a:lnTo>
                  <a:pt x="1534" y="808"/>
                </a:lnTo>
                <a:lnTo>
                  <a:pt x="1532" y="806"/>
                </a:lnTo>
                <a:lnTo>
                  <a:pt x="1528" y="806"/>
                </a:lnTo>
                <a:lnTo>
                  <a:pt x="1530" y="801"/>
                </a:lnTo>
                <a:lnTo>
                  <a:pt x="1532" y="799"/>
                </a:lnTo>
                <a:lnTo>
                  <a:pt x="1536" y="799"/>
                </a:lnTo>
                <a:lnTo>
                  <a:pt x="1544" y="797"/>
                </a:lnTo>
                <a:lnTo>
                  <a:pt x="1547" y="795"/>
                </a:lnTo>
                <a:lnTo>
                  <a:pt x="1549" y="793"/>
                </a:lnTo>
                <a:lnTo>
                  <a:pt x="1546" y="781"/>
                </a:lnTo>
                <a:lnTo>
                  <a:pt x="1546" y="774"/>
                </a:lnTo>
                <a:lnTo>
                  <a:pt x="1547" y="774"/>
                </a:lnTo>
                <a:lnTo>
                  <a:pt x="1551" y="774"/>
                </a:lnTo>
                <a:lnTo>
                  <a:pt x="1557" y="770"/>
                </a:lnTo>
                <a:lnTo>
                  <a:pt x="1563" y="762"/>
                </a:lnTo>
                <a:lnTo>
                  <a:pt x="1565" y="758"/>
                </a:lnTo>
                <a:lnTo>
                  <a:pt x="1563" y="760"/>
                </a:lnTo>
                <a:lnTo>
                  <a:pt x="1559" y="758"/>
                </a:lnTo>
                <a:lnTo>
                  <a:pt x="1551" y="753"/>
                </a:lnTo>
                <a:lnTo>
                  <a:pt x="1557" y="737"/>
                </a:lnTo>
                <a:lnTo>
                  <a:pt x="1561" y="728"/>
                </a:lnTo>
                <a:lnTo>
                  <a:pt x="1563" y="722"/>
                </a:lnTo>
                <a:lnTo>
                  <a:pt x="1565" y="722"/>
                </a:lnTo>
                <a:lnTo>
                  <a:pt x="1572" y="720"/>
                </a:lnTo>
                <a:lnTo>
                  <a:pt x="1574" y="720"/>
                </a:lnTo>
                <a:lnTo>
                  <a:pt x="1574" y="716"/>
                </a:lnTo>
                <a:lnTo>
                  <a:pt x="1572" y="708"/>
                </a:lnTo>
                <a:lnTo>
                  <a:pt x="1567" y="699"/>
                </a:lnTo>
                <a:lnTo>
                  <a:pt x="1567" y="714"/>
                </a:lnTo>
                <a:lnTo>
                  <a:pt x="1565" y="718"/>
                </a:lnTo>
                <a:lnTo>
                  <a:pt x="1563" y="705"/>
                </a:lnTo>
                <a:lnTo>
                  <a:pt x="1563" y="697"/>
                </a:lnTo>
                <a:lnTo>
                  <a:pt x="1563" y="691"/>
                </a:lnTo>
                <a:lnTo>
                  <a:pt x="1567" y="682"/>
                </a:lnTo>
                <a:lnTo>
                  <a:pt x="1572" y="685"/>
                </a:lnTo>
                <a:lnTo>
                  <a:pt x="1576" y="687"/>
                </a:lnTo>
                <a:lnTo>
                  <a:pt x="1580" y="687"/>
                </a:lnTo>
                <a:lnTo>
                  <a:pt x="1586" y="683"/>
                </a:lnTo>
                <a:lnTo>
                  <a:pt x="1588" y="678"/>
                </a:lnTo>
                <a:lnTo>
                  <a:pt x="1586" y="672"/>
                </a:lnTo>
                <a:lnTo>
                  <a:pt x="1576" y="660"/>
                </a:lnTo>
                <a:lnTo>
                  <a:pt x="1574" y="657"/>
                </a:lnTo>
                <a:lnTo>
                  <a:pt x="1580" y="658"/>
                </a:lnTo>
                <a:lnTo>
                  <a:pt x="1586" y="664"/>
                </a:lnTo>
                <a:lnTo>
                  <a:pt x="1590" y="670"/>
                </a:lnTo>
                <a:lnTo>
                  <a:pt x="1592" y="672"/>
                </a:lnTo>
                <a:lnTo>
                  <a:pt x="1594" y="670"/>
                </a:lnTo>
                <a:lnTo>
                  <a:pt x="1597" y="666"/>
                </a:lnTo>
                <a:lnTo>
                  <a:pt x="1603" y="662"/>
                </a:lnTo>
                <a:lnTo>
                  <a:pt x="1605" y="658"/>
                </a:lnTo>
                <a:lnTo>
                  <a:pt x="1605" y="657"/>
                </a:lnTo>
                <a:lnTo>
                  <a:pt x="1601" y="653"/>
                </a:lnTo>
                <a:lnTo>
                  <a:pt x="1597" y="649"/>
                </a:lnTo>
                <a:lnTo>
                  <a:pt x="1595" y="649"/>
                </a:lnTo>
                <a:lnTo>
                  <a:pt x="1594" y="651"/>
                </a:lnTo>
                <a:lnTo>
                  <a:pt x="1592" y="651"/>
                </a:lnTo>
                <a:lnTo>
                  <a:pt x="1588" y="649"/>
                </a:lnTo>
                <a:lnTo>
                  <a:pt x="1580" y="637"/>
                </a:lnTo>
                <a:lnTo>
                  <a:pt x="1580" y="634"/>
                </a:lnTo>
                <a:lnTo>
                  <a:pt x="1582" y="628"/>
                </a:lnTo>
                <a:lnTo>
                  <a:pt x="1588" y="626"/>
                </a:lnTo>
                <a:lnTo>
                  <a:pt x="1590" y="626"/>
                </a:lnTo>
                <a:lnTo>
                  <a:pt x="1594" y="626"/>
                </a:lnTo>
                <a:lnTo>
                  <a:pt x="1599" y="622"/>
                </a:lnTo>
                <a:lnTo>
                  <a:pt x="1613" y="609"/>
                </a:lnTo>
                <a:lnTo>
                  <a:pt x="1617" y="603"/>
                </a:lnTo>
                <a:lnTo>
                  <a:pt x="1615" y="597"/>
                </a:lnTo>
                <a:lnTo>
                  <a:pt x="1611" y="591"/>
                </a:lnTo>
                <a:lnTo>
                  <a:pt x="1607" y="587"/>
                </a:lnTo>
                <a:lnTo>
                  <a:pt x="1605" y="587"/>
                </a:lnTo>
                <a:lnTo>
                  <a:pt x="1607" y="576"/>
                </a:lnTo>
                <a:lnTo>
                  <a:pt x="1605" y="561"/>
                </a:lnTo>
                <a:lnTo>
                  <a:pt x="1607" y="553"/>
                </a:lnTo>
                <a:lnTo>
                  <a:pt x="1611" y="545"/>
                </a:lnTo>
                <a:lnTo>
                  <a:pt x="1613" y="538"/>
                </a:lnTo>
                <a:lnTo>
                  <a:pt x="1613" y="534"/>
                </a:lnTo>
                <a:lnTo>
                  <a:pt x="1613" y="528"/>
                </a:lnTo>
                <a:lnTo>
                  <a:pt x="1611" y="522"/>
                </a:lnTo>
                <a:lnTo>
                  <a:pt x="1609" y="520"/>
                </a:lnTo>
                <a:lnTo>
                  <a:pt x="1605" y="520"/>
                </a:lnTo>
                <a:lnTo>
                  <a:pt x="1601" y="522"/>
                </a:lnTo>
                <a:lnTo>
                  <a:pt x="1597" y="522"/>
                </a:lnTo>
                <a:lnTo>
                  <a:pt x="1595" y="518"/>
                </a:lnTo>
                <a:lnTo>
                  <a:pt x="1595" y="513"/>
                </a:lnTo>
                <a:lnTo>
                  <a:pt x="1595" y="509"/>
                </a:lnTo>
                <a:lnTo>
                  <a:pt x="1597" y="503"/>
                </a:lnTo>
                <a:lnTo>
                  <a:pt x="1594" y="493"/>
                </a:lnTo>
                <a:lnTo>
                  <a:pt x="1590" y="490"/>
                </a:lnTo>
                <a:lnTo>
                  <a:pt x="1584" y="490"/>
                </a:lnTo>
                <a:lnTo>
                  <a:pt x="1584" y="491"/>
                </a:lnTo>
                <a:lnTo>
                  <a:pt x="1582" y="495"/>
                </a:lnTo>
                <a:lnTo>
                  <a:pt x="1580" y="507"/>
                </a:lnTo>
                <a:lnTo>
                  <a:pt x="1576" y="518"/>
                </a:lnTo>
                <a:lnTo>
                  <a:pt x="1576" y="522"/>
                </a:lnTo>
                <a:lnTo>
                  <a:pt x="1578" y="526"/>
                </a:lnTo>
                <a:lnTo>
                  <a:pt x="1586" y="528"/>
                </a:lnTo>
                <a:lnTo>
                  <a:pt x="1592" y="532"/>
                </a:lnTo>
                <a:lnTo>
                  <a:pt x="1592" y="536"/>
                </a:lnTo>
                <a:lnTo>
                  <a:pt x="1592" y="541"/>
                </a:lnTo>
                <a:lnTo>
                  <a:pt x="1588" y="539"/>
                </a:lnTo>
                <a:lnTo>
                  <a:pt x="1588" y="541"/>
                </a:lnTo>
                <a:lnTo>
                  <a:pt x="1590" y="543"/>
                </a:lnTo>
                <a:lnTo>
                  <a:pt x="1588" y="545"/>
                </a:lnTo>
                <a:lnTo>
                  <a:pt x="1586" y="545"/>
                </a:lnTo>
                <a:lnTo>
                  <a:pt x="1588" y="547"/>
                </a:lnTo>
                <a:lnTo>
                  <a:pt x="1588" y="549"/>
                </a:lnTo>
                <a:lnTo>
                  <a:pt x="1584" y="547"/>
                </a:lnTo>
                <a:lnTo>
                  <a:pt x="1586" y="551"/>
                </a:lnTo>
                <a:lnTo>
                  <a:pt x="1586" y="553"/>
                </a:lnTo>
                <a:lnTo>
                  <a:pt x="1582" y="551"/>
                </a:lnTo>
                <a:lnTo>
                  <a:pt x="1582" y="549"/>
                </a:lnTo>
                <a:lnTo>
                  <a:pt x="1582" y="545"/>
                </a:lnTo>
                <a:lnTo>
                  <a:pt x="1582" y="543"/>
                </a:lnTo>
                <a:lnTo>
                  <a:pt x="1580" y="543"/>
                </a:lnTo>
                <a:lnTo>
                  <a:pt x="1580" y="545"/>
                </a:lnTo>
                <a:lnTo>
                  <a:pt x="1578" y="547"/>
                </a:lnTo>
                <a:lnTo>
                  <a:pt x="1576" y="549"/>
                </a:lnTo>
                <a:lnTo>
                  <a:pt x="1578" y="551"/>
                </a:lnTo>
                <a:lnTo>
                  <a:pt x="1580" y="553"/>
                </a:lnTo>
                <a:lnTo>
                  <a:pt x="1582" y="555"/>
                </a:lnTo>
                <a:lnTo>
                  <a:pt x="1582" y="557"/>
                </a:lnTo>
                <a:lnTo>
                  <a:pt x="1580" y="557"/>
                </a:lnTo>
                <a:lnTo>
                  <a:pt x="1578" y="555"/>
                </a:lnTo>
                <a:lnTo>
                  <a:pt x="1576" y="551"/>
                </a:lnTo>
                <a:lnTo>
                  <a:pt x="1572" y="547"/>
                </a:lnTo>
                <a:lnTo>
                  <a:pt x="1572" y="549"/>
                </a:lnTo>
                <a:lnTo>
                  <a:pt x="1576" y="553"/>
                </a:lnTo>
                <a:lnTo>
                  <a:pt x="1576" y="557"/>
                </a:lnTo>
                <a:lnTo>
                  <a:pt x="1569" y="559"/>
                </a:lnTo>
                <a:lnTo>
                  <a:pt x="1565" y="561"/>
                </a:lnTo>
                <a:lnTo>
                  <a:pt x="1563" y="549"/>
                </a:lnTo>
                <a:lnTo>
                  <a:pt x="1565" y="541"/>
                </a:lnTo>
                <a:lnTo>
                  <a:pt x="1565" y="526"/>
                </a:lnTo>
                <a:lnTo>
                  <a:pt x="1565" y="522"/>
                </a:lnTo>
                <a:lnTo>
                  <a:pt x="1563" y="522"/>
                </a:lnTo>
                <a:lnTo>
                  <a:pt x="1561" y="530"/>
                </a:lnTo>
                <a:lnTo>
                  <a:pt x="1561" y="536"/>
                </a:lnTo>
                <a:lnTo>
                  <a:pt x="1561" y="547"/>
                </a:lnTo>
                <a:lnTo>
                  <a:pt x="1561" y="555"/>
                </a:lnTo>
                <a:lnTo>
                  <a:pt x="1561" y="557"/>
                </a:lnTo>
                <a:lnTo>
                  <a:pt x="1559" y="557"/>
                </a:lnTo>
                <a:lnTo>
                  <a:pt x="1557" y="549"/>
                </a:lnTo>
                <a:lnTo>
                  <a:pt x="1557" y="545"/>
                </a:lnTo>
                <a:lnTo>
                  <a:pt x="1557" y="547"/>
                </a:lnTo>
                <a:lnTo>
                  <a:pt x="1555" y="553"/>
                </a:lnTo>
                <a:lnTo>
                  <a:pt x="1559" y="559"/>
                </a:lnTo>
                <a:lnTo>
                  <a:pt x="1561" y="572"/>
                </a:lnTo>
                <a:lnTo>
                  <a:pt x="1555" y="553"/>
                </a:lnTo>
                <a:lnTo>
                  <a:pt x="1551" y="534"/>
                </a:lnTo>
                <a:lnTo>
                  <a:pt x="1549" y="520"/>
                </a:lnTo>
                <a:lnTo>
                  <a:pt x="1547" y="511"/>
                </a:lnTo>
                <a:lnTo>
                  <a:pt x="1547" y="499"/>
                </a:lnTo>
                <a:lnTo>
                  <a:pt x="1546" y="488"/>
                </a:lnTo>
                <a:lnTo>
                  <a:pt x="1546" y="503"/>
                </a:lnTo>
                <a:lnTo>
                  <a:pt x="1546" y="499"/>
                </a:lnTo>
                <a:lnTo>
                  <a:pt x="1546" y="484"/>
                </a:lnTo>
                <a:lnTo>
                  <a:pt x="1546" y="486"/>
                </a:lnTo>
                <a:lnTo>
                  <a:pt x="1544" y="484"/>
                </a:lnTo>
                <a:lnTo>
                  <a:pt x="1544" y="478"/>
                </a:lnTo>
                <a:lnTo>
                  <a:pt x="1544" y="482"/>
                </a:lnTo>
                <a:lnTo>
                  <a:pt x="1542" y="461"/>
                </a:lnTo>
                <a:lnTo>
                  <a:pt x="1542" y="459"/>
                </a:lnTo>
                <a:lnTo>
                  <a:pt x="1540" y="461"/>
                </a:lnTo>
                <a:lnTo>
                  <a:pt x="1540" y="463"/>
                </a:lnTo>
                <a:lnTo>
                  <a:pt x="1540" y="468"/>
                </a:lnTo>
                <a:lnTo>
                  <a:pt x="1540" y="461"/>
                </a:lnTo>
                <a:lnTo>
                  <a:pt x="1540" y="453"/>
                </a:lnTo>
                <a:lnTo>
                  <a:pt x="1538" y="442"/>
                </a:lnTo>
                <a:lnTo>
                  <a:pt x="1538" y="438"/>
                </a:lnTo>
                <a:lnTo>
                  <a:pt x="1536" y="434"/>
                </a:lnTo>
                <a:lnTo>
                  <a:pt x="1536" y="438"/>
                </a:lnTo>
                <a:lnTo>
                  <a:pt x="1534" y="453"/>
                </a:lnTo>
                <a:lnTo>
                  <a:pt x="1534" y="466"/>
                </a:lnTo>
                <a:lnTo>
                  <a:pt x="1534" y="482"/>
                </a:lnTo>
                <a:lnTo>
                  <a:pt x="1534" y="486"/>
                </a:lnTo>
                <a:lnTo>
                  <a:pt x="1536" y="472"/>
                </a:lnTo>
                <a:lnTo>
                  <a:pt x="1538" y="465"/>
                </a:lnTo>
                <a:lnTo>
                  <a:pt x="1538" y="472"/>
                </a:lnTo>
                <a:lnTo>
                  <a:pt x="1538" y="480"/>
                </a:lnTo>
                <a:lnTo>
                  <a:pt x="1540" y="476"/>
                </a:lnTo>
                <a:lnTo>
                  <a:pt x="1540" y="478"/>
                </a:lnTo>
                <a:lnTo>
                  <a:pt x="1540" y="486"/>
                </a:lnTo>
                <a:lnTo>
                  <a:pt x="1538" y="490"/>
                </a:lnTo>
                <a:lnTo>
                  <a:pt x="1538" y="480"/>
                </a:lnTo>
                <a:lnTo>
                  <a:pt x="1538" y="476"/>
                </a:lnTo>
                <a:lnTo>
                  <a:pt x="1538" y="480"/>
                </a:lnTo>
                <a:lnTo>
                  <a:pt x="1536" y="497"/>
                </a:lnTo>
                <a:lnTo>
                  <a:pt x="1536" y="507"/>
                </a:lnTo>
                <a:lnTo>
                  <a:pt x="1540" y="511"/>
                </a:lnTo>
                <a:lnTo>
                  <a:pt x="1542" y="513"/>
                </a:lnTo>
                <a:lnTo>
                  <a:pt x="1546" y="513"/>
                </a:lnTo>
                <a:lnTo>
                  <a:pt x="1546" y="522"/>
                </a:lnTo>
                <a:lnTo>
                  <a:pt x="1544" y="530"/>
                </a:lnTo>
                <a:lnTo>
                  <a:pt x="1538" y="514"/>
                </a:lnTo>
                <a:lnTo>
                  <a:pt x="1542" y="557"/>
                </a:lnTo>
                <a:lnTo>
                  <a:pt x="1546" y="618"/>
                </a:lnTo>
                <a:lnTo>
                  <a:pt x="1546" y="639"/>
                </a:lnTo>
                <a:lnTo>
                  <a:pt x="1540" y="566"/>
                </a:lnTo>
                <a:lnTo>
                  <a:pt x="1536" y="511"/>
                </a:lnTo>
                <a:lnTo>
                  <a:pt x="1534" y="507"/>
                </a:lnTo>
                <a:lnTo>
                  <a:pt x="1530" y="497"/>
                </a:lnTo>
                <a:lnTo>
                  <a:pt x="1528" y="482"/>
                </a:lnTo>
                <a:lnTo>
                  <a:pt x="1528" y="468"/>
                </a:lnTo>
                <a:lnTo>
                  <a:pt x="1530" y="463"/>
                </a:lnTo>
                <a:lnTo>
                  <a:pt x="1528" y="447"/>
                </a:lnTo>
                <a:lnTo>
                  <a:pt x="1526" y="451"/>
                </a:lnTo>
                <a:lnTo>
                  <a:pt x="1526" y="447"/>
                </a:lnTo>
                <a:lnTo>
                  <a:pt x="1526" y="438"/>
                </a:lnTo>
                <a:lnTo>
                  <a:pt x="1524" y="430"/>
                </a:lnTo>
                <a:lnTo>
                  <a:pt x="1522" y="438"/>
                </a:lnTo>
                <a:lnTo>
                  <a:pt x="1522" y="451"/>
                </a:lnTo>
                <a:lnTo>
                  <a:pt x="1522" y="442"/>
                </a:lnTo>
                <a:lnTo>
                  <a:pt x="1522" y="443"/>
                </a:lnTo>
                <a:lnTo>
                  <a:pt x="1521" y="443"/>
                </a:lnTo>
                <a:lnTo>
                  <a:pt x="1522" y="440"/>
                </a:lnTo>
                <a:lnTo>
                  <a:pt x="1522" y="436"/>
                </a:lnTo>
                <a:lnTo>
                  <a:pt x="1521" y="420"/>
                </a:lnTo>
                <a:lnTo>
                  <a:pt x="1519" y="413"/>
                </a:lnTo>
                <a:lnTo>
                  <a:pt x="1519" y="417"/>
                </a:lnTo>
                <a:lnTo>
                  <a:pt x="1519" y="407"/>
                </a:lnTo>
                <a:lnTo>
                  <a:pt x="1517" y="392"/>
                </a:lnTo>
                <a:lnTo>
                  <a:pt x="1517" y="394"/>
                </a:lnTo>
                <a:lnTo>
                  <a:pt x="1519" y="409"/>
                </a:lnTo>
                <a:lnTo>
                  <a:pt x="1519" y="442"/>
                </a:lnTo>
                <a:lnTo>
                  <a:pt x="1519" y="449"/>
                </a:lnTo>
                <a:lnTo>
                  <a:pt x="1521" y="445"/>
                </a:lnTo>
                <a:lnTo>
                  <a:pt x="1521" y="453"/>
                </a:lnTo>
                <a:lnTo>
                  <a:pt x="1521" y="436"/>
                </a:lnTo>
                <a:lnTo>
                  <a:pt x="1522" y="468"/>
                </a:lnTo>
                <a:lnTo>
                  <a:pt x="1524" y="503"/>
                </a:lnTo>
                <a:lnTo>
                  <a:pt x="1522" y="472"/>
                </a:lnTo>
                <a:lnTo>
                  <a:pt x="1522" y="466"/>
                </a:lnTo>
                <a:lnTo>
                  <a:pt x="1522" y="470"/>
                </a:lnTo>
                <a:lnTo>
                  <a:pt x="1522" y="490"/>
                </a:lnTo>
                <a:lnTo>
                  <a:pt x="1524" y="528"/>
                </a:lnTo>
                <a:lnTo>
                  <a:pt x="1526" y="534"/>
                </a:lnTo>
                <a:lnTo>
                  <a:pt x="1526" y="528"/>
                </a:lnTo>
                <a:lnTo>
                  <a:pt x="1524" y="516"/>
                </a:lnTo>
                <a:lnTo>
                  <a:pt x="1524" y="507"/>
                </a:lnTo>
                <a:lnTo>
                  <a:pt x="1526" y="514"/>
                </a:lnTo>
                <a:lnTo>
                  <a:pt x="1526" y="524"/>
                </a:lnTo>
                <a:lnTo>
                  <a:pt x="1526" y="538"/>
                </a:lnTo>
                <a:lnTo>
                  <a:pt x="1526" y="526"/>
                </a:lnTo>
                <a:lnTo>
                  <a:pt x="1526" y="547"/>
                </a:lnTo>
                <a:lnTo>
                  <a:pt x="1530" y="566"/>
                </a:lnTo>
                <a:lnTo>
                  <a:pt x="1530" y="568"/>
                </a:lnTo>
                <a:lnTo>
                  <a:pt x="1532" y="591"/>
                </a:lnTo>
                <a:lnTo>
                  <a:pt x="1526" y="557"/>
                </a:lnTo>
                <a:lnTo>
                  <a:pt x="1524" y="524"/>
                </a:lnTo>
                <a:lnTo>
                  <a:pt x="1522" y="505"/>
                </a:lnTo>
                <a:lnTo>
                  <a:pt x="1522" y="503"/>
                </a:lnTo>
                <a:lnTo>
                  <a:pt x="1522" y="495"/>
                </a:lnTo>
                <a:lnTo>
                  <a:pt x="1521" y="465"/>
                </a:lnTo>
                <a:lnTo>
                  <a:pt x="1521" y="488"/>
                </a:lnTo>
                <a:lnTo>
                  <a:pt x="1521" y="480"/>
                </a:lnTo>
                <a:lnTo>
                  <a:pt x="1519" y="451"/>
                </a:lnTo>
                <a:lnTo>
                  <a:pt x="1519" y="474"/>
                </a:lnTo>
                <a:lnTo>
                  <a:pt x="1519" y="470"/>
                </a:lnTo>
                <a:lnTo>
                  <a:pt x="1517" y="443"/>
                </a:lnTo>
                <a:lnTo>
                  <a:pt x="1517" y="447"/>
                </a:lnTo>
                <a:lnTo>
                  <a:pt x="1517" y="445"/>
                </a:lnTo>
                <a:lnTo>
                  <a:pt x="1515" y="436"/>
                </a:lnTo>
                <a:lnTo>
                  <a:pt x="1517" y="440"/>
                </a:lnTo>
                <a:lnTo>
                  <a:pt x="1513" y="407"/>
                </a:lnTo>
                <a:lnTo>
                  <a:pt x="1513" y="405"/>
                </a:lnTo>
                <a:lnTo>
                  <a:pt x="1513" y="407"/>
                </a:lnTo>
                <a:lnTo>
                  <a:pt x="1511" y="394"/>
                </a:lnTo>
                <a:lnTo>
                  <a:pt x="1511" y="382"/>
                </a:lnTo>
                <a:lnTo>
                  <a:pt x="1511" y="374"/>
                </a:lnTo>
                <a:lnTo>
                  <a:pt x="1507" y="369"/>
                </a:lnTo>
                <a:lnTo>
                  <a:pt x="1505" y="363"/>
                </a:lnTo>
                <a:lnTo>
                  <a:pt x="1507" y="376"/>
                </a:lnTo>
                <a:lnTo>
                  <a:pt x="1505" y="359"/>
                </a:lnTo>
                <a:lnTo>
                  <a:pt x="1503" y="357"/>
                </a:lnTo>
                <a:lnTo>
                  <a:pt x="1503" y="361"/>
                </a:lnTo>
                <a:lnTo>
                  <a:pt x="1503" y="353"/>
                </a:lnTo>
                <a:lnTo>
                  <a:pt x="1507" y="480"/>
                </a:lnTo>
                <a:lnTo>
                  <a:pt x="1501" y="338"/>
                </a:lnTo>
                <a:lnTo>
                  <a:pt x="1501" y="332"/>
                </a:lnTo>
                <a:lnTo>
                  <a:pt x="1501" y="305"/>
                </a:lnTo>
                <a:lnTo>
                  <a:pt x="1501" y="324"/>
                </a:lnTo>
                <a:lnTo>
                  <a:pt x="1503" y="280"/>
                </a:lnTo>
                <a:lnTo>
                  <a:pt x="1505" y="361"/>
                </a:lnTo>
                <a:lnTo>
                  <a:pt x="1507" y="369"/>
                </a:lnTo>
                <a:lnTo>
                  <a:pt x="1507" y="349"/>
                </a:lnTo>
                <a:lnTo>
                  <a:pt x="1505" y="330"/>
                </a:lnTo>
                <a:lnTo>
                  <a:pt x="1507" y="340"/>
                </a:lnTo>
                <a:lnTo>
                  <a:pt x="1511" y="369"/>
                </a:lnTo>
                <a:lnTo>
                  <a:pt x="1511" y="372"/>
                </a:lnTo>
                <a:lnTo>
                  <a:pt x="1505" y="305"/>
                </a:lnTo>
                <a:lnTo>
                  <a:pt x="1503" y="274"/>
                </a:lnTo>
                <a:lnTo>
                  <a:pt x="1505" y="299"/>
                </a:lnTo>
                <a:lnTo>
                  <a:pt x="1503" y="244"/>
                </a:lnTo>
                <a:lnTo>
                  <a:pt x="1503" y="240"/>
                </a:lnTo>
                <a:lnTo>
                  <a:pt x="1503" y="246"/>
                </a:lnTo>
                <a:lnTo>
                  <a:pt x="1503" y="261"/>
                </a:lnTo>
                <a:lnTo>
                  <a:pt x="1505" y="286"/>
                </a:lnTo>
                <a:lnTo>
                  <a:pt x="1505" y="290"/>
                </a:lnTo>
                <a:lnTo>
                  <a:pt x="1505" y="282"/>
                </a:lnTo>
                <a:lnTo>
                  <a:pt x="1507" y="305"/>
                </a:lnTo>
                <a:lnTo>
                  <a:pt x="1507" y="321"/>
                </a:lnTo>
                <a:lnTo>
                  <a:pt x="1507" y="326"/>
                </a:lnTo>
                <a:lnTo>
                  <a:pt x="1511" y="324"/>
                </a:lnTo>
                <a:lnTo>
                  <a:pt x="1511" y="326"/>
                </a:lnTo>
                <a:lnTo>
                  <a:pt x="1511" y="346"/>
                </a:lnTo>
                <a:lnTo>
                  <a:pt x="1513" y="365"/>
                </a:lnTo>
                <a:lnTo>
                  <a:pt x="1513" y="369"/>
                </a:lnTo>
                <a:lnTo>
                  <a:pt x="1513" y="365"/>
                </a:lnTo>
                <a:lnTo>
                  <a:pt x="1513" y="357"/>
                </a:lnTo>
                <a:lnTo>
                  <a:pt x="1511" y="326"/>
                </a:lnTo>
                <a:lnTo>
                  <a:pt x="1511" y="322"/>
                </a:lnTo>
                <a:lnTo>
                  <a:pt x="1513" y="347"/>
                </a:lnTo>
                <a:lnTo>
                  <a:pt x="1513" y="351"/>
                </a:lnTo>
                <a:lnTo>
                  <a:pt x="1513" y="349"/>
                </a:lnTo>
                <a:lnTo>
                  <a:pt x="1513" y="346"/>
                </a:lnTo>
                <a:lnTo>
                  <a:pt x="1513" y="363"/>
                </a:lnTo>
                <a:lnTo>
                  <a:pt x="1515" y="361"/>
                </a:lnTo>
                <a:lnTo>
                  <a:pt x="1515" y="346"/>
                </a:lnTo>
                <a:lnTo>
                  <a:pt x="1515" y="330"/>
                </a:lnTo>
                <a:lnTo>
                  <a:pt x="1515" y="332"/>
                </a:lnTo>
                <a:lnTo>
                  <a:pt x="1517" y="338"/>
                </a:lnTo>
                <a:lnTo>
                  <a:pt x="1517" y="361"/>
                </a:lnTo>
                <a:lnTo>
                  <a:pt x="1519" y="365"/>
                </a:lnTo>
                <a:lnTo>
                  <a:pt x="1519" y="363"/>
                </a:lnTo>
                <a:lnTo>
                  <a:pt x="1519" y="346"/>
                </a:lnTo>
                <a:lnTo>
                  <a:pt x="1519" y="311"/>
                </a:lnTo>
                <a:lnTo>
                  <a:pt x="1521" y="286"/>
                </a:lnTo>
                <a:lnTo>
                  <a:pt x="1521" y="282"/>
                </a:lnTo>
                <a:lnTo>
                  <a:pt x="1521" y="286"/>
                </a:lnTo>
                <a:lnTo>
                  <a:pt x="1522" y="305"/>
                </a:lnTo>
                <a:lnTo>
                  <a:pt x="1522" y="309"/>
                </a:lnTo>
                <a:lnTo>
                  <a:pt x="1524" y="303"/>
                </a:lnTo>
                <a:lnTo>
                  <a:pt x="1526" y="276"/>
                </a:lnTo>
                <a:lnTo>
                  <a:pt x="1521" y="263"/>
                </a:lnTo>
                <a:lnTo>
                  <a:pt x="1521" y="257"/>
                </a:lnTo>
                <a:lnTo>
                  <a:pt x="1522" y="255"/>
                </a:lnTo>
                <a:lnTo>
                  <a:pt x="1526" y="255"/>
                </a:lnTo>
                <a:lnTo>
                  <a:pt x="1530" y="255"/>
                </a:lnTo>
                <a:lnTo>
                  <a:pt x="1532" y="257"/>
                </a:lnTo>
                <a:lnTo>
                  <a:pt x="1538" y="263"/>
                </a:lnTo>
                <a:lnTo>
                  <a:pt x="1534" y="273"/>
                </a:lnTo>
                <a:lnTo>
                  <a:pt x="1530" y="280"/>
                </a:lnTo>
                <a:lnTo>
                  <a:pt x="1528" y="278"/>
                </a:lnTo>
                <a:lnTo>
                  <a:pt x="1526" y="294"/>
                </a:lnTo>
                <a:lnTo>
                  <a:pt x="1526" y="299"/>
                </a:lnTo>
                <a:lnTo>
                  <a:pt x="1528" y="298"/>
                </a:lnTo>
                <a:lnTo>
                  <a:pt x="1530" y="290"/>
                </a:lnTo>
                <a:lnTo>
                  <a:pt x="1530" y="298"/>
                </a:lnTo>
                <a:lnTo>
                  <a:pt x="1528" y="309"/>
                </a:lnTo>
                <a:lnTo>
                  <a:pt x="1524" y="322"/>
                </a:lnTo>
                <a:lnTo>
                  <a:pt x="1522" y="326"/>
                </a:lnTo>
                <a:lnTo>
                  <a:pt x="1524" y="326"/>
                </a:lnTo>
                <a:lnTo>
                  <a:pt x="1526" y="324"/>
                </a:lnTo>
                <a:lnTo>
                  <a:pt x="1528" y="324"/>
                </a:lnTo>
                <a:lnTo>
                  <a:pt x="1526" y="338"/>
                </a:lnTo>
                <a:lnTo>
                  <a:pt x="1524" y="347"/>
                </a:lnTo>
                <a:lnTo>
                  <a:pt x="1524" y="357"/>
                </a:lnTo>
                <a:lnTo>
                  <a:pt x="1526" y="359"/>
                </a:lnTo>
                <a:lnTo>
                  <a:pt x="1526" y="357"/>
                </a:lnTo>
                <a:lnTo>
                  <a:pt x="1528" y="349"/>
                </a:lnTo>
                <a:lnTo>
                  <a:pt x="1530" y="324"/>
                </a:lnTo>
                <a:lnTo>
                  <a:pt x="1532" y="321"/>
                </a:lnTo>
                <a:lnTo>
                  <a:pt x="1536" y="340"/>
                </a:lnTo>
                <a:lnTo>
                  <a:pt x="1536" y="342"/>
                </a:lnTo>
                <a:lnTo>
                  <a:pt x="1534" y="340"/>
                </a:lnTo>
                <a:lnTo>
                  <a:pt x="1534" y="338"/>
                </a:lnTo>
                <a:lnTo>
                  <a:pt x="1532" y="338"/>
                </a:lnTo>
                <a:lnTo>
                  <a:pt x="1530" y="361"/>
                </a:lnTo>
                <a:lnTo>
                  <a:pt x="1530" y="363"/>
                </a:lnTo>
                <a:lnTo>
                  <a:pt x="1536" y="359"/>
                </a:lnTo>
                <a:lnTo>
                  <a:pt x="1536" y="357"/>
                </a:lnTo>
                <a:lnTo>
                  <a:pt x="1544" y="353"/>
                </a:lnTo>
                <a:lnTo>
                  <a:pt x="1547" y="347"/>
                </a:lnTo>
                <a:lnTo>
                  <a:pt x="1547" y="340"/>
                </a:lnTo>
                <a:lnTo>
                  <a:pt x="1546" y="322"/>
                </a:lnTo>
                <a:lnTo>
                  <a:pt x="1547" y="315"/>
                </a:lnTo>
                <a:lnTo>
                  <a:pt x="1547" y="307"/>
                </a:lnTo>
                <a:lnTo>
                  <a:pt x="1547" y="305"/>
                </a:lnTo>
                <a:lnTo>
                  <a:pt x="1551" y="303"/>
                </a:lnTo>
                <a:lnTo>
                  <a:pt x="1555" y="301"/>
                </a:lnTo>
                <a:lnTo>
                  <a:pt x="1557" y="301"/>
                </a:lnTo>
                <a:lnTo>
                  <a:pt x="1555" y="299"/>
                </a:lnTo>
                <a:lnTo>
                  <a:pt x="1553" y="299"/>
                </a:lnTo>
                <a:lnTo>
                  <a:pt x="1546" y="301"/>
                </a:lnTo>
                <a:lnTo>
                  <a:pt x="1544" y="298"/>
                </a:lnTo>
                <a:lnTo>
                  <a:pt x="1549" y="296"/>
                </a:lnTo>
                <a:lnTo>
                  <a:pt x="1544" y="296"/>
                </a:lnTo>
                <a:lnTo>
                  <a:pt x="1538" y="288"/>
                </a:lnTo>
                <a:lnTo>
                  <a:pt x="1542" y="286"/>
                </a:lnTo>
                <a:lnTo>
                  <a:pt x="1544" y="282"/>
                </a:lnTo>
                <a:lnTo>
                  <a:pt x="1544" y="280"/>
                </a:lnTo>
                <a:lnTo>
                  <a:pt x="1542" y="282"/>
                </a:lnTo>
                <a:lnTo>
                  <a:pt x="1538" y="286"/>
                </a:lnTo>
                <a:lnTo>
                  <a:pt x="1536" y="286"/>
                </a:lnTo>
                <a:lnTo>
                  <a:pt x="1538" y="282"/>
                </a:lnTo>
                <a:lnTo>
                  <a:pt x="1542" y="276"/>
                </a:lnTo>
                <a:lnTo>
                  <a:pt x="1542" y="274"/>
                </a:lnTo>
                <a:lnTo>
                  <a:pt x="1540" y="278"/>
                </a:lnTo>
                <a:lnTo>
                  <a:pt x="1536" y="282"/>
                </a:lnTo>
                <a:lnTo>
                  <a:pt x="1534" y="282"/>
                </a:lnTo>
                <a:lnTo>
                  <a:pt x="1536" y="274"/>
                </a:lnTo>
                <a:lnTo>
                  <a:pt x="1540" y="265"/>
                </a:lnTo>
                <a:lnTo>
                  <a:pt x="1544" y="267"/>
                </a:lnTo>
                <a:lnTo>
                  <a:pt x="1546" y="273"/>
                </a:lnTo>
                <a:lnTo>
                  <a:pt x="1546" y="282"/>
                </a:lnTo>
                <a:lnTo>
                  <a:pt x="1547" y="284"/>
                </a:lnTo>
                <a:lnTo>
                  <a:pt x="1553" y="286"/>
                </a:lnTo>
                <a:lnTo>
                  <a:pt x="1555" y="288"/>
                </a:lnTo>
                <a:lnTo>
                  <a:pt x="1555" y="290"/>
                </a:lnTo>
                <a:lnTo>
                  <a:pt x="1553" y="286"/>
                </a:lnTo>
                <a:lnTo>
                  <a:pt x="1563" y="286"/>
                </a:lnTo>
                <a:lnTo>
                  <a:pt x="1559" y="288"/>
                </a:lnTo>
                <a:lnTo>
                  <a:pt x="1555" y="290"/>
                </a:lnTo>
                <a:lnTo>
                  <a:pt x="1559" y="305"/>
                </a:lnTo>
                <a:lnTo>
                  <a:pt x="1561" y="330"/>
                </a:lnTo>
                <a:lnTo>
                  <a:pt x="1561" y="376"/>
                </a:lnTo>
                <a:lnTo>
                  <a:pt x="1563" y="388"/>
                </a:lnTo>
                <a:lnTo>
                  <a:pt x="1565" y="392"/>
                </a:lnTo>
                <a:lnTo>
                  <a:pt x="1569" y="394"/>
                </a:lnTo>
                <a:lnTo>
                  <a:pt x="1572" y="395"/>
                </a:lnTo>
                <a:lnTo>
                  <a:pt x="1574" y="399"/>
                </a:lnTo>
                <a:lnTo>
                  <a:pt x="1576" y="407"/>
                </a:lnTo>
                <a:lnTo>
                  <a:pt x="1576" y="415"/>
                </a:lnTo>
                <a:lnTo>
                  <a:pt x="1572" y="418"/>
                </a:lnTo>
                <a:lnTo>
                  <a:pt x="1569" y="422"/>
                </a:lnTo>
                <a:lnTo>
                  <a:pt x="1567" y="426"/>
                </a:lnTo>
                <a:lnTo>
                  <a:pt x="1569" y="428"/>
                </a:lnTo>
                <a:lnTo>
                  <a:pt x="1570" y="432"/>
                </a:lnTo>
                <a:lnTo>
                  <a:pt x="1570" y="440"/>
                </a:lnTo>
                <a:lnTo>
                  <a:pt x="1572" y="447"/>
                </a:lnTo>
                <a:lnTo>
                  <a:pt x="1569" y="447"/>
                </a:lnTo>
                <a:lnTo>
                  <a:pt x="1567" y="449"/>
                </a:lnTo>
                <a:lnTo>
                  <a:pt x="1569" y="455"/>
                </a:lnTo>
                <a:lnTo>
                  <a:pt x="1570" y="459"/>
                </a:lnTo>
                <a:lnTo>
                  <a:pt x="1572" y="461"/>
                </a:lnTo>
                <a:lnTo>
                  <a:pt x="1578" y="461"/>
                </a:lnTo>
                <a:lnTo>
                  <a:pt x="1584" y="457"/>
                </a:lnTo>
                <a:lnTo>
                  <a:pt x="1586" y="453"/>
                </a:lnTo>
                <a:lnTo>
                  <a:pt x="1584" y="443"/>
                </a:lnTo>
                <a:lnTo>
                  <a:pt x="1582" y="440"/>
                </a:lnTo>
                <a:lnTo>
                  <a:pt x="1590" y="438"/>
                </a:lnTo>
                <a:lnTo>
                  <a:pt x="1594" y="436"/>
                </a:lnTo>
                <a:lnTo>
                  <a:pt x="1595" y="438"/>
                </a:lnTo>
                <a:lnTo>
                  <a:pt x="1594" y="451"/>
                </a:lnTo>
                <a:lnTo>
                  <a:pt x="1594" y="455"/>
                </a:lnTo>
                <a:lnTo>
                  <a:pt x="1595" y="457"/>
                </a:lnTo>
                <a:lnTo>
                  <a:pt x="1595" y="455"/>
                </a:lnTo>
                <a:lnTo>
                  <a:pt x="1603" y="445"/>
                </a:lnTo>
                <a:lnTo>
                  <a:pt x="1601" y="445"/>
                </a:lnTo>
                <a:lnTo>
                  <a:pt x="1599" y="442"/>
                </a:lnTo>
                <a:lnTo>
                  <a:pt x="1601" y="434"/>
                </a:lnTo>
                <a:lnTo>
                  <a:pt x="1599" y="434"/>
                </a:lnTo>
                <a:lnTo>
                  <a:pt x="1599" y="426"/>
                </a:lnTo>
                <a:lnTo>
                  <a:pt x="1605" y="417"/>
                </a:lnTo>
                <a:lnTo>
                  <a:pt x="1603" y="411"/>
                </a:lnTo>
                <a:lnTo>
                  <a:pt x="1603" y="407"/>
                </a:lnTo>
                <a:lnTo>
                  <a:pt x="1603" y="411"/>
                </a:lnTo>
                <a:lnTo>
                  <a:pt x="1599" y="415"/>
                </a:lnTo>
                <a:lnTo>
                  <a:pt x="1599" y="413"/>
                </a:lnTo>
                <a:lnTo>
                  <a:pt x="1599" y="407"/>
                </a:lnTo>
                <a:lnTo>
                  <a:pt x="1599" y="394"/>
                </a:lnTo>
                <a:lnTo>
                  <a:pt x="1597" y="392"/>
                </a:lnTo>
                <a:lnTo>
                  <a:pt x="1597" y="394"/>
                </a:lnTo>
                <a:lnTo>
                  <a:pt x="1595" y="411"/>
                </a:lnTo>
                <a:lnTo>
                  <a:pt x="1594" y="420"/>
                </a:lnTo>
                <a:lnTo>
                  <a:pt x="1592" y="420"/>
                </a:lnTo>
                <a:lnTo>
                  <a:pt x="1588" y="418"/>
                </a:lnTo>
                <a:lnTo>
                  <a:pt x="1584" y="415"/>
                </a:lnTo>
                <a:lnTo>
                  <a:pt x="1584" y="407"/>
                </a:lnTo>
                <a:lnTo>
                  <a:pt x="1586" y="403"/>
                </a:lnTo>
                <a:lnTo>
                  <a:pt x="1588" y="403"/>
                </a:lnTo>
                <a:lnTo>
                  <a:pt x="1590" y="405"/>
                </a:lnTo>
                <a:lnTo>
                  <a:pt x="1592" y="405"/>
                </a:lnTo>
                <a:lnTo>
                  <a:pt x="1592" y="403"/>
                </a:lnTo>
                <a:lnTo>
                  <a:pt x="1590" y="394"/>
                </a:lnTo>
                <a:lnTo>
                  <a:pt x="1584" y="363"/>
                </a:lnTo>
                <a:lnTo>
                  <a:pt x="1582" y="346"/>
                </a:lnTo>
                <a:lnTo>
                  <a:pt x="1584" y="349"/>
                </a:lnTo>
                <a:lnTo>
                  <a:pt x="1588" y="355"/>
                </a:lnTo>
                <a:lnTo>
                  <a:pt x="1592" y="357"/>
                </a:lnTo>
                <a:lnTo>
                  <a:pt x="1592" y="353"/>
                </a:lnTo>
                <a:lnTo>
                  <a:pt x="1590" y="342"/>
                </a:lnTo>
                <a:lnTo>
                  <a:pt x="1588" y="336"/>
                </a:lnTo>
                <a:lnTo>
                  <a:pt x="1590" y="326"/>
                </a:lnTo>
                <a:lnTo>
                  <a:pt x="1590" y="324"/>
                </a:lnTo>
                <a:lnTo>
                  <a:pt x="1592" y="328"/>
                </a:lnTo>
                <a:lnTo>
                  <a:pt x="1594" y="340"/>
                </a:lnTo>
                <a:lnTo>
                  <a:pt x="1595" y="340"/>
                </a:lnTo>
                <a:lnTo>
                  <a:pt x="1597" y="334"/>
                </a:lnTo>
                <a:lnTo>
                  <a:pt x="1595" y="334"/>
                </a:lnTo>
                <a:lnTo>
                  <a:pt x="1595" y="328"/>
                </a:lnTo>
                <a:lnTo>
                  <a:pt x="1594" y="324"/>
                </a:lnTo>
                <a:lnTo>
                  <a:pt x="1594" y="319"/>
                </a:lnTo>
                <a:lnTo>
                  <a:pt x="1595" y="319"/>
                </a:lnTo>
                <a:lnTo>
                  <a:pt x="1597" y="321"/>
                </a:lnTo>
                <a:lnTo>
                  <a:pt x="1599" y="321"/>
                </a:lnTo>
                <a:lnTo>
                  <a:pt x="1599" y="319"/>
                </a:lnTo>
                <a:lnTo>
                  <a:pt x="1597" y="309"/>
                </a:lnTo>
                <a:lnTo>
                  <a:pt x="1595" y="309"/>
                </a:lnTo>
                <a:lnTo>
                  <a:pt x="1595" y="307"/>
                </a:lnTo>
                <a:lnTo>
                  <a:pt x="1594" y="307"/>
                </a:lnTo>
                <a:lnTo>
                  <a:pt x="1594" y="311"/>
                </a:lnTo>
                <a:lnTo>
                  <a:pt x="1588" y="298"/>
                </a:lnTo>
                <a:lnTo>
                  <a:pt x="1590" y="299"/>
                </a:lnTo>
                <a:lnTo>
                  <a:pt x="1594" y="301"/>
                </a:lnTo>
                <a:lnTo>
                  <a:pt x="1595" y="301"/>
                </a:lnTo>
                <a:lnTo>
                  <a:pt x="1597" y="299"/>
                </a:lnTo>
                <a:lnTo>
                  <a:pt x="1597" y="296"/>
                </a:lnTo>
                <a:lnTo>
                  <a:pt x="1599" y="296"/>
                </a:lnTo>
                <a:lnTo>
                  <a:pt x="1601" y="299"/>
                </a:lnTo>
                <a:lnTo>
                  <a:pt x="1607" y="286"/>
                </a:lnTo>
                <a:lnTo>
                  <a:pt x="1607" y="280"/>
                </a:lnTo>
                <a:lnTo>
                  <a:pt x="1607" y="273"/>
                </a:lnTo>
                <a:lnTo>
                  <a:pt x="1607" y="261"/>
                </a:lnTo>
                <a:lnTo>
                  <a:pt x="1607" y="259"/>
                </a:lnTo>
                <a:lnTo>
                  <a:pt x="1611" y="257"/>
                </a:lnTo>
                <a:lnTo>
                  <a:pt x="1622" y="261"/>
                </a:lnTo>
                <a:lnTo>
                  <a:pt x="1624" y="261"/>
                </a:lnTo>
                <a:lnTo>
                  <a:pt x="1624" y="257"/>
                </a:lnTo>
                <a:lnTo>
                  <a:pt x="1617" y="246"/>
                </a:lnTo>
                <a:lnTo>
                  <a:pt x="1615" y="242"/>
                </a:lnTo>
                <a:lnTo>
                  <a:pt x="1617" y="240"/>
                </a:lnTo>
                <a:lnTo>
                  <a:pt x="1618" y="240"/>
                </a:lnTo>
                <a:lnTo>
                  <a:pt x="1624" y="242"/>
                </a:lnTo>
                <a:lnTo>
                  <a:pt x="1459" y="129"/>
                </a:lnTo>
                <a:lnTo>
                  <a:pt x="8" y="411"/>
                </a:lnTo>
                <a:lnTo>
                  <a:pt x="8" y="407"/>
                </a:lnTo>
                <a:lnTo>
                  <a:pt x="10" y="405"/>
                </a:lnTo>
                <a:lnTo>
                  <a:pt x="10" y="409"/>
                </a:lnTo>
                <a:lnTo>
                  <a:pt x="8" y="411"/>
                </a:lnTo>
                <a:lnTo>
                  <a:pt x="1459" y="129"/>
                </a:lnTo>
                <a:lnTo>
                  <a:pt x="10" y="632"/>
                </a:lnTo>
                <a:lnTo>
                  <a:pt x="10" y="630"/>
                </a:lnTo>
                <a:lnTo>
                  <a:pt x="11" y="645"/>
                </a:lnTo>
                <a:lnTo>
                  <a:pt x="10" y="632"/>
                </a:lnTo>
                <a:lnTo>
                  <a:pt x="1459" y="129"/>
                </a:lnTo>
                <a:lnTo>
                  <a:pt x="34" y="651"/>
                </a:lnTo>
                <a:lnTo>
                  <a:pt x="33" y="643"/>
                </a:lnTo>
                <a:lnTo>
                  <a:pt x="34" y="647"/>
                </a:lnTo>
                <a:lnTo>
                  <a:pt x="34" y="651"/>
                </a:lnTo>
                <a:lnTo>
                  <a:pt x="1459" y="129"/>
                </a:lnTo>
                <a:lnTo>
                  <a:pt x="42" y="430"/>
                </a:lnTo>
                <a:lnTo>
                  <a:pt x="42" y="428"/>
                </a:lnTo>
                <a:lnTo>
                  <a:pt x="44" y="434"/>
                </a:lnTo>
                <a:lnTo>
                  <a:pt x="42" y="436"/>
                </a:lnTo>
                <a:lnTo>
                  <a:pt x="44" y="434"/>
                </a:lnTo>
                <a:lnTo>
                  <a:pt x="44" y="443"/>
                </a:lnTo>
                <a:lnTo>
                  <a:pt x="42" y="438"/>
                </a:lnTo>
                <a:lnTo>
                  <a:pt x="40" y="434"/>
                </a:lnTo>
                <a:lnTo>
                  <a:pt x="42" y="430"/>
                </a:lnTo>
                <a:lnTo>
                  <a:pt x="1459" y="129"/>
                </a:lnTo>
                <a:lnTo>
                  <a:pt x="44" y="570"/>
                </a:lnTo>
                <a:lnTo>
                  <a:pt x="44" y="578"/>
                </a:lnTo>
                <a:lnTo>
                  <a:pt x="42" y="562"/>
                </a:lnTo>
                <a:lnTo>
                  <a:pt x="44" y="568"/>
                </a:lnTo>
                <a:lnTo>
                  <a:pt x="44" y="570"/>
                </a:lnTo>
                <a:lnTo>
                  <a:pt x="1459" y="129"/>
                </a:lnTo>
                <a:lnTo>
                  <a:pt x="44" y="641"/>
                </a:lnTo>
                <a:lnTo>
                  <a:pt x="44" y="639"/>
                </a:lnTo>
                <a:lnTo>
                  <a:pt x="46" y="620"/>
                </a:lnTo>
                <a:lnTo>
                  <a:pt x="46" y="630"/>
                </a:lnTo>
                <a:lnTo>
                  <a:pt x="46" y="634"/>
                </a:lnTo>
                <a:lnTo>
                  <a:pt x="46" y="637"/>
                </a:lnTo>
                <a:lnTo>
                  <a:pt x="44" y="641"/>
                </a:lnTo>
                <a:lnTo>
                  <a:pt x="1459" y="129"/>
                </a:lnTo>
                <a:lnTo>
                  <a:pt x="46" y="562"/>
                </a:lnTo>
                <a:lnTo>
                  <a:pt x="46" y="564"/>
                </a:lnTo>
                <a:lnTo>
                  <a:pt x="44" y="553"/>
                </a:lnTo>
                <a:lnTo>
                  <a:pt x="46" y="516"/>
                </a:lnTo>
                <a:lnTo>
                  <a:pt x="46" y="562"/>
                </a:lnTo>
                <a:lnTo>
                  <a:pt x="1459" y="129"/>
                </a:lnTo>
                <a:lnTo>
                  <a:pt x="50" y="584"/>
                </a:lnTo>
                <a:lnTo>
                  <a:pt x="48" y="568"/>
                </a:lnTo>
                <a:lnTo>
                  <a:pt x="48" y="514"/>
                </a:lnTo>
                <a:lnTo>
                  <a:pt x="44" y="457"/>
                </a:lnTo>
                <a:lnTo>
                  <a:pt x="46" y="455"/>
                </a:lnTo>
                <a:lnTo>
                  <a:pt x="46" y="451"/>
                </a:lnTo>
                <a:lnTo>
                  <a:pt x="50" y="513"/>
                </a:lnTo>
                <a:lnTo>
                  <a:pt x="52" y="545"/>
                </a:lnTo>
                <a:lnTo>
                  <a:pt x="50" y="584"/>
                </a:lnTo>
                <a:lnTo>
                  <a:pt x="1459" y="129"/>
                </a:lnTo>
                <a:lnTo>
                  <a:pt x="1557" y="1098"/>
                </a:lnTo>
                <a:lnTo>
                  <a:pt x="1559" y="1100"/>
                </a:lnTo>
                <a:lnTo>
                  <a:pt x="1557" y="1104"/>
                </a:lnTo>
                <a:lnTo>
                  <a:pt x="1555" y="1102"/>
                </a:lnTo>
                <a:lnTo>
                  <a:pt x="1557" y="1098"/>
                </a:lnTo>
                <a:lnTo>
                  <a:pt x="1459" y="129"/>
                </a:lnTo>
                <a:lnTo>
                  <a:pt x="1555" y="1098"/>
                </a:lnTo>
                <a:lnTo>
                  <a:pt x="1557" y="1098"/>
                </a:lnTo>
                <a:lnTo>
                  <a:pt x="1555" y="1102"/>
                </a:lnTo>
                <a:lnTo>
                  <a:pt x="1553" y="1100"/>
                </a:lnTo>
                <a:lnTo>
                  <a:pt x="1555" y="1098"/>
                </a:lnTo>
                <a:lnTo>
                  <a:pt x="1459" y="129"/>
                </a:lnTo>
                <a:lnTo>
                  <a:pt x="1559" y="668"/>
                </a:lnTo>
                <a:lnTo>
                  <a:pt x="1561" y="676"/>
                </a:lnTo>
                <a:lnTo>
                  <a:pt x="1559" y="680"/>
                </a:lnTo>
                <a:lnTo>
                  <a:pt x="1561" y="676"/>
                </a:lnTo>
                <a:lnTo>
                  <a:pt x="1563" y="678"/>
                </a:lnTo>
                <a:lnTo>
                  <a:pt x="1559" y="687"/>
                </a:lnTo>
                <a:lnTo>
                  <a:pt x="1557" y="699"/>
                </a:lnTo>
                <a:lnTo>
                  <a:pt x="1555" y="699"/>
                </a:lnTo>
                <a:lnTo>
                  <a:pt x="1559" y="680"/>
                </a:lnTo>
                <a:lnTo>
                  <a:pt x="1555" y="689"/>
                </a:lnTo>
                <a:lnTo>
                  <a:pt x="1553" y="697"/>
                </a:lnTo>
                <a:lnTo>
                  <a:pt x="1551" y="695"/>
                </a:lnTo>
                <a:lnTo>
                  <a:pt x="1551" y="689"/>
                </a:lnTo>
                <a:lnTo>
                  <a:pt x="1553" y="680"/>
                </a:lnTo>
                <a:lnTo>
                  <a:pt x="1559" y="668"/>
                </a:lnTo>
                <a:lnTo>
                  <a:pt x="1459" y="129"/>
                </a:lnTo>
                <a:lnTo>
                  <a:pt x="1549" y="741"/>
                </a:lnTo>
                <a:lnTo>
                  <a:pt x="1547" y="751"/>
                </a:lnTo>
                <a:lnTo>
                  <a:pt x="1546" y="749"/>
                </a:lnTo>
                <a:lnTo>
                  <a:pt x="1546" y="745"/>
                </a:lnTo>
                <a:lnTo>
                  <a:pt x="1549" y="741"/>
                </a:lnTo>
                <a:lnTo>
                  <a:pt x="1459" y="129"/>
                </a:lnTo>
                <a:lnTo>
                  <a:pt x="1490" y="912"/>
                </a:lnTo>
                <a:lnTo>
                  <a:pt x="1492" y="908"/>
                </a:lnTo>
                <a:lnTo>
                  <a:pt x="1494" y="904"/>
                </a:lnTo>
                <a:lnTo>
                  <a:pt x="1498" y="904"/>
                </a:lnTo>
                <a:lnTo>
                  <a:pt x="1498" y="906"/>
                </a:lnTo>
                <a:lnTo>
                  <a:pt x="1494" y="910"/>
                </a:lnTo>
                <a:lnTo>
                  <a:pt x="1492" y="912"/>
                </a:lnTo>
                <a:lnTo>
                  <a:pt x="1490" y="912"/>
                </a:lnTo>
                <a:lnTo>
                  <a:pt x="1459" y="129"/>
                </a:lnTo>
                <a:lnTo>
                  <a:pt x="1488" y="914"/>
                </a:lnTo>
                <a:lnTo>
                  <a:pt x="1492" y="918"/>
                </a:lnTo>
                <a:lnTo>
                  <a:pt x="1492" y="920"/>
                </a:lnTo>
                <a:lnTo>
                  <a:pt x="1490" y="922"/>
                </a:lnTo>
                <a:lnTo>
                  <a:pt x="1492" y="920"/>
                </a:lnTo>
                <a:lnTo>
                  <a:pt x="1492" y="922"/>
                </a:lnTo>
                <a:lnTo>
                  <a:pt x="1488" y="923"/>
                </a:lnTo>
                <a:lnTo>
                  <a:pt x="1492" y="927"/>
                </a:lnTo>
                <a:lnTo>
                  <a:pt x="1496" y="922"/>
                </a:lnTo>
                <a:lnTo>
                  <a:pt x="1498" y="918"/>
                </a:lnTo>
                <a:lnTo>
                  <a:pt x="1496" y="918"/>
                </a:lnTo>
                <a:lnTo>
                  <a:pt x="1498" y="916"/>
                </a:lnTo>
                <a:lnTo>
                  <a:pt x="1498" y="923"/>
                </a:lnTo>
                <a:lnTo>
                  <a:pt x="1498" y="927"/>
                </a:lnTo>
                <a:lnTo>
                  <a:pt x="1496" y="929"/>
                </a:lnTo>
                <a:lnTo>
                  <a:pt x="1496" y="933"/>
                </a:lnTo>
                <a:lnTo>
                  <a:pt x="1494" y="937"/>
                </a:lnTo>
                <a:lnTo>
                  <a:pt x="1496" y="939"/>
                </a:lnTo>
                <a:lnTo>
                  <a:pt x="1492" y="946"/>
                </a:lnTo>
                <a:lnTo>
                  <a:pt x="1490" y="946"/>
                </a:lnTo>
                <a:lnTo>
                  <a:pt x="1488" y="927"/>
                </a:lnTo>
                <a:lnTo>
                  <a:pt x="1488" y="914"/>
                </a:lnTo>
                <a:lnTo>
                  <a:pt x="1459" y="129"/>
                </a:lnTo>
                <a:lnTo>
                  <a:pt x="1455" y="136"/>
                </a:lnTo>
                <a:lnTo>
                  <a:pt x="1448" y="134"/>
                </a:lnTo>
                <a:lnTo>
                  <a:pt x="1453" y="138"/>
                </a:lnTo>
                <a:lnTo>
                  <a:pt x="1451" y="138"/>
                </a:lnTo>
                <a:lnTo>
                  <a:pt x="1434" y="119"/>
                </a:lnTo>
                <a:lnTo>
                  <a:pt x="1421" y="102"/>
                </a:lnTo>
                <a:lnTo>
                  <a:pt x="1421" y="100"/>
                </a:lnTo>
                <a:lnTo>
                  <a:pt x="1421" y="98"/>
                </a:lnTo>
                <a:lnTo>
                  <a:pt x="1425" y="100"/>
                </a:lnTo>
                <a:lnTo>
                  <a:pt x="1426" y="102"/>
                </a:lnTo>
                <a:lnTo>
                  <a:pt x="1440" y="119"/>
                </a:lnTo>
                <a:lnTo>
                  <a:pt x="1440" y="121"/>
                </a:lnTo>
                <a:lnTo>
                  <a:pt x="1442" y="121"/>
                </a:lnTo>
                <a:lnTo>
                  <a:pt x="1450" y="130"/>
                </a:lnTo>
                <a:lnTo>
                  <a:pt x="1457" y="136"/>
                </a:lnTo>
                <a:lnTo>
                  <a:pt x="1455" y="136"/>
                </a:lnTo>
                <a:lnTo>
                  <a:pt x="1459" y="129"/>
                </a:lnTo>
                <a:lnTo>
                  <a:pt x="1423" y="98"/>
                </a:lnTo>
                <a:lnTo>
                  <a:pt x="1425" y="98"/>
                </a:lnTo>
                <a:lnTo>
                  <a:pt x="1425" y="100"/>
                </a:lnTo>
                <a:lnTo>
                  <a:pt x="1423" y="98"/>
                </a:lnTo>
                <a:lnTo>
                  <a:pt x="1459" y="129"/>
                </a:lnTo>
                <a:lnTo>
                  <a:pt x="1473" y="152"/>
                </a:lnTo>
                <a:lnTo>
                  <a:pt x="1471" y="152"/>
                </a:lnTo>
                <a:lnTo>
                  <a:pt x="1469" y="152"/>
                </a:lnTo>
                <a:lnTo>
                  <a:pt x="1463" y="152"/>
                </a:lnTo>
                <a:lnTo>
                  <a:pt x="1461" y="150"/>
                </a:lnTo>
                <a:lnTo>
                  <a:pt x="1459" y="146"/>
                </a:lnTo>
                <a:lnTo>
                  <a:pt x="1463" y="146"/>
                </a:lnTo>
                <a:lnTo>
                  <a:pt x="1463" y="144"/>
                </a:lnTo>
                <a:lnTo>
                  <a:pt x="1459" y="142"/>
                </a:lnTo>
                <a:lnTo>
                  <a:pt x="1461" y="142"/>
                </a:lnTo>
                <a:lnTo>
                  <a:pt x="1459" y="142"/>
                </a:lnTo>
                <a:lnTo>
                  <a:pt x="1461" y="140"/>
                </a:lnTo>
                <a:lnTo>
                  <a:pt x="1461" y="138"/>
                </a:lnTo>
                <a:lnTo>
                  <a:pt x="1469" y="148"/>
                </a:lnTo>
                <a:lnTo>
                  <a:pt x="1473" y="150"/>
                </a:lnTo>
                <a:lnTo>
                  <a:pt x="1473" y="152"/>
                </a:lnTo>
                <a:lnTo>
                  <a:pt x="1459" y="129"/>
                </a:lnTo>
                <a:lnTo>
                  <a:pt x="1471" y="140"/>
                </a:lnTo>
                <a:lnTo>
                  <a:pt x="1474" y="146"/>
                </a:lnTo>
                <a:lnTo>
                  <a:pt x="1459" y="134"/>
                </a:lnTo>
                <a:lnTo>
                  <a:pt x="1444" y="121"/>
                </a:lnTo>
                <a:lnTo>
                  <a:pt x="1446" y="121"/>
                </a:lnTo>
                <a:lnTo>
                  <a:pt x="1448" y="121"/>
                </a:lnTo>
                <a:lnTo>
                  <a:pt x="1446" y="121"/>
                </a:lnTo>
                <a:lnTo>
                  <a:pt x="1446" y="119"/>
                </a:lnTo>
                <a:lnTo>
                  <a:pt x="1444" y="119"/>
                </a:lnTo>
                <a:lnTo>
                  <a:pt x="1442" y="119"/>
                </a:lnTo>
                <a:lnTo>
                  <a:pt x="1442" y="121"/>
                </a:lnTo>
                <a:lnTo>
                  <a:pt x="1440" y="117"/>
                </a:lnTo>
                <a:lnTo>
                  <a:pt x="1436" y="111"/>
                </a:lnTo>
                <a:lnTo>
                  <a:pt x="1430" y="107"/>
                </a:lnTo>
                <a:lnTo>
                  <a:pt x="1428" y="102"/>
                </a:lnTo>
                <a:lnTo>
                  <a:pt x="1430" y="104"/>
                </a:lnTo>
                <a:lnTo>
                  <a:pt x="1432" y="106"/>
                </a:lnTo>
                <a:lnTo>
                  <a:pt x="1434" y="104"/>
                </a:lnTo>
                <a:lnTo>
                  <a:pt x="1438" y="106"/>
                </a:lnTo>
                <a:lnTo>
                  <a:pt x="1434" y="104"/>
                </a:lnTo>
                <a:lnTo>
                  <a:pt x="1434" y="100"/>
                </a:lnTo>
                <a:lnTo>
                  <a:pt x="1430" y="102"/>
                </a:lnTo>
                <a:lnTo>
                  <a:pt x="1428" y="100"/>
                </a:lnTo>
                <a:lnTo>
                  <a:pt x="1432" y="100"/>
                </a:lnTo>
                <a:lnTo>
                  <a:pt x="1430" y="100"/>
                </a:lnTo>
                <a:lnTo>
                  <a:pt x="1426" y="100"/>
                </a:lnTo>
                <a:lnTo>
                  <a:pt x="1425" y="100"/>
                </a:lnTo>
                <a:lnTo>
                  <a:pt x="1425" y="98"/>
                </a:lnTo>
                <a:lnTo>
                  <a:pt x="1426" y="100"/>
                </a:lnTo>
                <a:lnTo>
                  <a:pt x="1423" y="98"/>
                </a:lnTo>
                <a:lnTo>
                  <a:pt x="1423" y="96"/>
                </a:lnTo>
                <a:lnTo>
                  <a:pt x="1419" y="96"/>
                </a:lnTo>
                <a:lnTo>
                  <a:pt x="1415" y="94"/>
                </a:lnTo>
                <a:lnTo>
                  <a:pt x="1417" y="86"/>
                </a:lnTo>
                <a:lnTo>
                  <a:pt x="1417" y="84"/>
                </a:lnTo>
                <a:lnTo>
                  <a:pt x="1415" y="82"/>
                </a:lnTo>
                <a:lnTo>
                  <a:pt x="1415" y="84"/>
                </a:lnTo>
                <a:lnTo>
                  <a:pt x="1413" y="88"/>
                </a:lnTo>
                <a:lnTo>
                  <a:pt x="1407" y="82"/>
                </a:lnTo>
                <a:lnTo>
                  <a:pt x="1411" y="79"/>
                </a:lnTo>
                <a:lnTo>
                  <a:pt x="1417" y="82"/>
                </a:lnTo>
                <a:lnTo>
                  <a:pt x="1413" y="79"/>
                </a:lnTo>
                <a:lnTo>
                  <a:pt x="1415" y="73"/>
                </a:lnTo>
                <a:lnTo>
                  <a:pt x="1417" y="73"/>
                </a:lnTo>
                <a:lnTo>
                  <a:pt x="1436" y="96"/>
                </a:lnTo>
                <a:lnTo>
                  <a:pt x="1432" y="90"/>
                </a:lnTo>
                <a:lnTo>
                  <a:pt x="1426" y="81"/>
                </a:lnTo>
                <a:lnTo>
                  <a:pt x="1421" y="69"/>
                </a:lnTo>
                <a:lnTo>
                  <a:pt x="1421" y="67"/>
                </a:lnTo>
                <a:lnTo>
                  <a:pt x="1419" y="69"/>
                </a:lnTo>
                <a:lnTo>
                  <a:pt x="1419" y="65"/>
                </a:lnTo>
                <a:lnTo>
                  <a:pt x="1419" y="63"/>
                </a:lnTo>
                <a:lnTo>
                  <a:pt x="1417" y="63"/>
                </a:lnTo>
                <a:lnTo>
                  <a:pt x="1413" y="56"/>
                </a:lnTo>
                <a:lnTo>
                  <a:pt x="1413" y="54"/>
                </a:lnTo>
                <a:lnTo>
                  <a:pt x="1413" y="52"/>
                </a:lnTo>
                <a:lnTo>
                  <a:pt x="1411" y="54"/>
                </a:lnTo>
                <a:lnTo>
                  <a:pt x="1409" y="50"/>
                </a:lnTo>
                <a:lnTo>
                  <a:pt x="1409" y="48"/>
                </a:lnTo>
                <a:lnTo>
                  <a:pt x="1409" y="50"/>
                </a:lnTo>
                <a:lnTo>
                  <a:pt x="1407" y="48"/>
                </a:lnTo>
                <a:lnTo>
                  <a:pt x="1409" y="44"/>
                </a:lnTo>
                <a:lnTo>
                  <a:pt x="1421" y="59"/>
                </a:lnTo>
                <a:lnTo>
                  <a:pt x="1442" y="90"/>
                </a:lnTo>
                <a:lnTo>
                  <a:pt x="1461" y="111"/>
                </a:lnTo>
                <a:lnTo>
                  <a:pt x="1474" y="125"/>
                </a:lnTo>
                <a:lnTo>
                  <a:pt x="1486" y="132"/>
                </a:lnTo>
                <a:lnTo>
                  <a:pt x="1482" y="134"/>
                </a:lnTo>
                <a:lnTo>
                  <a:pt x="1478" y="142"/>
                </a:lnTo>
                <a:lnTo>
                  <a:pt x="1473" y="140"/>
                </a:lnTo>
                <a:lnTo>
                  <a:pt x="1471" y="140"/>
                </a:lnTo>
                <a:lnTo>
                  <a:pt x="1459" y="129"/>
                </a:lnTo>
                <a:lnTo>
                  <a:pt x="1428" y="100"/>
                </a:lnTo>
                <a:lnTo>
                  <a:pt x="1430" y="102"/>
                </a:lnTo>
                <a:lnTo>
                  <a:pt x="1428" y="102"/>
                </a:lnTo>
                <a:lnTo>
                  <a:pt x="1428" y="100"/>
                </a:lnTo>
                <a:lnTo>
                  <a:pt x="1459" y="129"/>
                </a:lnTo>
                <a:lnTo>
                  <a:pt x="1484" y="971"/>
                </a:lnTo>
                <a:lnTo>
                  <a:pt x="1482" y="973"/>
                </a:lnTo>
                <a:lnTo>
                  <a:pt x="1484" y="970"/>
                </a:lnTo>
                <a:lnTo>
                  <a:pt x="1484" y="971"/>
                </a:lnTo>
                <a:lnTo>
                  <a:pt x="1459" y="129"/>
                </a:lnTo>
                <a:lnTo>
                  <a:pt x="1486" y="964"/>
                </a:lnTo>
                <a:lnTo>
                  <a:pt x="1486" y="975"/>
                </a:lnTo>
                <a:lnTo>
                  <a:pt x="1484" y="970"/>
                </a:lnTo>
                <a:lnTo>
                  <a:pt x="1486" y="964"/>
                </a:lnTo>
                <a:lnTo>
                  <a:pt x="1459" y="129"/>
                </a:lnTo>
                <a:lnTo>
                  <a:pt x="1540" y="1075"/>
                </a:lnTo>
                <a:lnTo>
                  <a:pt x="1536" y="1073"/>
                </a:lnTo>
                <a:lnTo>
                  <a:pt x="1536" y="1069"/>
                </a:lnTo>
                <a:lnTo>
                  <a:pt x="1540" y="1064"/>
                </a:lnTo>
                <a:lnTo>
                  <a:pt x="1538" y="1066"/>
                </a:lnTo>
                <a:lnTo>
                  <a:pt x="1542" y="1064"/>
                </a:lnTo>
                <a:lnTo>
                  <a:pt x="1542" y="1069"/>
                </a:lnTo>
                <a:lnTo>
                  <a:pt x="1540" y="1075"/>
                </a:lnTo>
                <a:lnTo>
                  <a:pt x="1459" y="129"/>
                </a:lnTo>
                <a:lnTo>
                  <a:pt x="1542" y="1077"/>
                </a:lnTo>
                <a:lnTo>
                  <a:pt x="1544" y="1077"/>
                </a:lnTo>
                <a:lnTo>
                  <a:pt x="1544" y="1081"/>
                </a:lnTo>
                <a:lnTo>
                  <a:pt x="1544" y="1083"/>
                </a:lnTo>
                <a:lnTo>
                  <a:pt x="1542" y="1077"/>
                </a:lnTo>
                <a:lnTo>
                  <a:pt x="1459" y="129"/>
                </a:lnTo>
                <a:lnTo>
                  <a:pt x="1544" y="1006"/>
                </a:lnTo>
                <a:lnTo>
                  <a:pt x="1544" y="1004"/>
                </a:lnTo>
                <a:lnTo>
                  <a:pt x="1546" y="1004"/>
                </a:lnTo>
                <a:lnTo>
                  <a:pt x="1547" y="1002"/>
                </a:lnTo>
                <a:lnTo>
                  <a:pt x="1546" y="1004"/>
                </a:lnTo>
                <a:lnTo>
                  <a:pt x="1544" y="1006"/>
                </a:lnTo>
                <a:lnTo>
                  <a:pt x="1459" y="129"/>
                </a:lnTo>
                <a:lnTo>
                  <a:pt x="1549" y="1096"/>
                </a:lnTo>
                <a:lnTo>
                  <a:pt x="1546" y="1090"/>
                </a:lnTo>
                <a:lnTo>
                  <a:pt x="1547" y="1092"/>
                </a:lnTo>
                <a:lnTo>
                  <a:pt x="1549" y="1089"/>
                </a:lnTo>
                <a:lnTo>
                  <a:pt x="1549" y="1087"/>
                </a:lnTo>
                <a:lnTo>
                  <a:pt x="1549" y="1085"/>
                </a:lnTo>
                <a:lnTo>
                  <a:pt x="1546" y="1089"/>
                </a:lnTo>
                <a:lnTo>
                  <a:pt x="1544" y="1083"/>
                </a:lnTo>
                <a:lnTo>
                  <a:pt x="1546" y="1083"/>
                </a:lnTo>
                <a:lnTo>
                  <a:pt x="1546" y="1085"/>
                </a:lnTo>
                <a:lnTo>
                  <a:pt x="1547" y="1081"/>
                </a:lnTo>
                <a:lnTo>
                  <a:pt x="1549" y="1089"/>
                </a:lnTo>
                <a:lnTo>
                  <a:pt x="1549" y="1096"/>
                </a:lnTo>
                <a:lnTo>
                  <a:pt x="1459" y="129"/>
                </a:lnTo>
                <a:lnTo>
                  <a:pt x="1549" y="1042"/>
                </a:lnTo>
                <a:lnTo>
                  <a:pt x="1547" y="1046"/>
                </a:lnTo>
                <a:lnTo>
                  <a:pt x="1547" y="1044"/>
                </a:lnTo>
                <a:lnTo>
                  <a:pt x="1549" y="1042"/>
                </a:lnTo>
                <a:lnTo>
                  <a:pt x="1459" y="129"/>
                </a:lnTo>
                <a:lnTo>
                  <a:pt x="1536" y="948"/>
                </a:lnTo>
                <a:lnTo>
                  <a:pt x="1544" y="950"/>
                </a:lnTo>
                <a:lnTo>
                  <a:pt x="1549" y="948"/>
                </a:lnTo>
                <a:lnTo>
                  <a:pt x="1551" y="950"/>
                </a:lnTo>
                <a:lnTo>
                  <a:pt x="1553" y="952"/>
                </a:lnTo>
                <a:lnTo>
                  <a:pt x="1557" y="952"/>
                </a:lnTo>
                <a:lnTo>
                  <a:pt x="1557" y="958"/>
                </a:lnTo>
                <a:lnTo>
                  <a:pt x="1551" y="956"/>
                </a:lnTo>
                <a:lnTo>
                  <a:pt x="1547" y="956"/>
                </a:lnTo>
                <a:lnTo>
                  <a:pt x="1538" y="958"/>
                </a:lnTo>
                <a:lnTo>
                  <a:pt x="1538" y="954"/>
                </a:lnTo>
                <a:lnTo>
                  <a:pt x="1536" y="956"/>
                </a:lnTo>
                <a:lnTo>
                  <a:pt x="1536" y="954"/>
                </a:lnTo>
                <a:lnTo>
                  <a:pt x="1553" y="952"/>
                </a:lnTo>
                <a:lnTo>
                  <a:pt x="1536" y="952"/>
                </a:lnTo>
                <a:lnTo>
                  <a:pt x="1536" y="948"/>
                </a:lnTo>
                <a:lnTo>
                  <a:pt x="1459" y="129"/>
                </a:lnTo>
                <a:lnTo>
                  <a:pt x="1538" y="975"/>
                </a:lnTo>
                <a:lnTo>
                  <a:pt x="1540" y="977"/>
                </a:lnTo>
                <a:lnTo>
                  <a:pt x="1538" y="977"/>
                </a:lnTo>
                <a:lnTo>
                  <a:pt x="1538" y="975"/>
                </a:lnTo>
                <a:lnTo>
                  <a:pt x="1459" y="129"/>
                </a:lnTo>
                <a:lnTo>
                  <a:pt x="1536" y="975"/>
                </a:lnTo>
                <a:lnTo>
                  <a:pt x="1536" y="977"/>
                </a:lnTo>
                <a:lnTo>
                  <a:pt x="1534" y="977"/>
                </a:lnTo>
                <a:lnTo>
                  <a:pt x="1536" y="975"/>
                </a:lnTo>
                <a:lnTo>
                  <a:pt x="1459" y="129"/>
                </a:lnTo>
                <a:lnTo>
                  <a:pt x="1530" y="898"/>
                </a:lnTo>
                <a:lnTo>
                  <a:pt x="1530" y="900"/>
                </a:lnTo>
                <a:lnTo>
                  <a:pt x="1528" y="898"/>
                </a:lnTo>
                <a:lnTo>
                  <a:pt x="1530" y="898"/>
                </a:lnTo>
                <a:lnTo>
                  <a:pt x="1459" y="129"/>
                </a:lnTo>
                <a:lnTo>
                  <a:pt x="1517" y="996"/>
                </a:lnTo>
                <a:lnTo>
                  <a:pt x="1519" y="998"/>
                </a:lnTo>
                <a:lnTo>
                  <a:pt x="1522" y="1000"/>
                </a:lnTo>
                <a:lnTo>
                  <a:pt x="1524" y="1000"/>
                </a:lnTo>
                <a:lnTo>
                  <a:pt x="1524" y="998"/>
                </a:lnTo>
                <a:lnTo>
                  <a:pt x="1524" y="994"/>
                </a:lnTo>
                <a:lnTo>
                  <a:pt x="1526" y="987"/>
                </a:lnTo>
                <a:lnTo>
                  <a:pt x="1528" y="981"/>
                </a:lnTo>
                <a:lnTo>
                  <a:pt x="1532" y="981"/>
                </a:lnTo>
                <a:lnTo>
                  <a:pt x="1534" y="983"/>
                </a:lnTo>
                <a:lnTo>
                  <a:pt x="1532" y="989"/>
                </a:lnTo>
                <a:lnTo>
                  <a:pt x="1534" y="993"/>
                </a:lnTo>
                <a:lnTo>
                  <a:pt x="1536" y="991"/>
                </a:lnTo>
                <a:lnTo>
                  <a:pt x="1538" y="987"/>
                </a:lnTo>
                <a:lnTo>
                  <a:pt x="1540" y="983"/>
                </a:lnTo>
                <a:lnTo>
                  <a:pt x="1538" y="983"/>
                </a:lnTo>
                <a:lnTo>
                  <a:pt x="1540" y="981"/>
                </a:lnTo>
                <a:lnTo>
                  <a:pt x="1544" y="975"/>
                </a:lnTo>
                <a:lnTo>
                  <a:pt x="1544" y="970"/>
                </a:lnTo>
                <a:lnTo>
                  <a:pt x="1544" y="966"/>
                </a:lnTo>
                <a:lnTo>
                  <a:pt x="1542" y="970"/>
                </a:lnTo>
                <a:lnTo>
                  <a:pt x="1540" y="971"/>
                </a:lnTo>
                <a:lnTo>
                  <a:pt x="1538" y="968"/>
                </a:lnTo>
                <a:lnTo>
                  <a:pt x="1540" y="964"/>
                </a:lnTo>
                <a:lnTo>
                  <a:pt x="1538" y="966"/>
                </a:lnTo>
                <a:lnTo>
                  <a:pt x="1538" y="962"/>
                </a:lnTo>
                <a:lnTo>
                  <a:pt x="1555" y="962"/>
                </a:lnTo>
                <a:lnTo>
                  <a:pt x="1553" y="979"/>
                </a:lnTo>
                <a:lnTo>
                  <a:pt x="1549" y="996"/>
                </a:lnTo>
                <a:lnTo>
                  <a:pt x="1547" y="998"/>
                </a:lnTo>
                <a:lnTo>
                  <a:pt x="1547" y="996"/>
                </a:lnTo>
                <a:lnTo>
                  <a:pt x="1547" y="993"/>
                </a:lnTo>
                <a:lnTo>
                  <a:pt x="1547" y="987"/>
                </a:lnTo>
                <a:lnTo>
                  <a:pt x="1546" y="983"/>
                </a:lnTo>
                <a:lnTo>
                  <a:pt x="1544" y="985"/>
                </a:lnTo>
                <a:lnTo>
                  <a:pt x="1546" y="996"/>
                </a:lnTo>
                <a:lnTo>
                  <a:pt x="1546" y="1000"/>
                </a:lnTo>
                <a:lnTo>
                  <a:pt x="1544" y="1002"/>
                </a:lnTo>
                <a:lnTo>
                  <a:pt x="1542" y="1004"/>
                </a:lnTo>
                <a:lnTo>
                  <a:pt x="1532" y="1000"/>
                </a:lnTo>
                <a:lnTo>
                  <a:pt x="1530" y="1000"/>
                </a:lnTo>
                <a:lnTo>
                  <a:pt x="1530" y="1002"/>
                </a:lnTo>
                <a:lnTo>
                  <a:pt x="1532" y="1010"/>
                </a:lnTo>
                <a:lnTo>
                  <a:pt x="1532" y="1018"/>
                </a:lnTo>
                <a:lnTo>
                  <a:pt x="1530" y="1025"/>
                </a:lnTo>
                <a:lnTo>
                  <a:pt x="1528" y="1027"/>
                </a:lnTo>
                <a:lnTo>
                  <a:pt x="1528" y="1023"/>
                </a:lnTo>
                <a:lnTo>
                  <a:pt x="1528" y="1016"/>
                </a:lnTo>
                <a:lnTo>
                  <a:pt x="1526" y="1016"/>
                </a:lnTo>
                <a:lnTo>
                  <a:pt x="1524" y="1018"/>
                </a:lnTo>
                <a:lnTo>
                  <a:pt x="1522" y="1021"/>
                </a:lnTo>
                <a:lnTo>
                  <a:pt x="1522" y="1029"/>
                </a:lnTo>
                <a:lnTo>
                  <a:pt x="1521" y="1042"/>
                </a:lnTo>
                <a:lnTo>
                  <a:pt x="1522" y="1046"/>
                </a:lnTo>
                <a:lnTo>
                  <a:pt x="1522" y="1048"/>
                </a:lnTo>
                <a:lnTo>
                  <a:pt x="1521" y="1050"/>
                </a:lnTo>
                <a:lnTo>
                  <a:pt x="1519" y="1052"/>
                </a:lnTo>
                <a:lnTo>
                  <a:pt x="1517" y="1052"/>
                </a:lnTo>
                <a:lnTo>
                  <a:pt x="1515" y="1048"/>
                </a:lnTo>
                <a:lnTo>
                  <a:pt x="1511" y="1046"/>
                </a:lnTo>
                <a:lnTo>
                  <a:pt x="1507" y="1046"/>
                </a:lnTo>
                <a:lnTo>
                  <a:pt x="1505" y="1050"/>
                </a:lnTo>
                <a:lnTo>
                  <a:pt x="1503" y="1058"/>
                </a:lnTo>
                <a:lnTo>
                  <a:pt x="1499" y="1064"/>
                </a:lnTo>
                <a:lnTo>
                  <a:pt x="1496" y="1067"/>
                </a:lnTo>
                <a:lnTo>
                  <a:pt x="1494" y="1067"/>
                </a:lnTo>
                <a:lnTo>
                  <a:pt x="1496" y="1062"/>
                </a:lnTo>
                <a:lnTo>
                  <a:pt x="1498" y="1052"/>
                </a:lnTo>
                <a:lnTo>
                  <a:pt x="1496" y="1054"/>
                </a:lnTo>
                <a:lnTo>
                  <a:pt x="1492" y="1054"/>
                </a:lnTo>
                <a:lnTo>
                  <a:pt x="1490" y="1054"/>
                </a:lnTo>
                <a:lnTo>
                  <a:pt x="1488" y="1050"/>
                </a:lnTo>
                <a:lnTo>
                  <a:pt x="1490" y="1046"/>
                </a:lnTo>
                <a:lnTo>
                  <a:pt x="1492" y="1042"/>
                </a:lnTo>
                <a:lnTo>
                  <a:pt x="1496" y="1041"/>
                </a:lnTo>
                <a:lnTo>
                  <a:pt x="1501" y="1042"/>
                </a:lnTo>
                <a:lnTo>
                  <a:pt x="1505" y="1041"/>
                </a:lnTo>
                <a:lnTo>
                  <a:pt x="1505" y="1037"/>
                </a:lnTo>
                <a:lnTo>
                  <a:pt x="1505" y="1027"/>
                </a:lnTo>
                <a:lnTo>
                  <a:pt x="1505" y="1019"/>
                </a:lnTo>
                <a:lnTo>
                  <a:pt x="1507" y="1014"/>
                </a:lnTo>
                <a:lnTo>
                  <a:pt x="1505" y="1016"/>
                </a:lnTo>
                <a:lnTo>
                  <a:pt x="1499" y="1027"/>
                </a:lnTo>
                <a:lnTo>
                  <a:pt x="1498" y="1029"/>
                </a:lnTo>
                <a:lnTo>
                  <a:pt x="1498" y="1027"/>
                </a:lnTo>
                <a:lnTo>
                  <a:pt x="1496" y="1025"/>
                </a:lnTo>
                <a:lnTo>
                  <a:pt x="1494" y="1025"/>
                </a:lnTo>
                <a:lnTo>
                  <a:pt x="1496" y="1023"/>
                </a:lnTo>
                <a:lnTo>
                  <a:pt x="1499" y="1016"/>
                </a:lnTo>
                <a:lnTo>
                  <a:pt x="1501" y="1014"/>
                </a:lnTo>
                <a:lnTo>
                  <a:pt x="1503" y="1016"/>
                </a:lnTo>
                <a:lnTo>
                  <a:pt x="1505" y="1016"/>
                </a:lnTo>
                <a:lnTo>
                  <a:pt x="1507" y="1014"/>
                </a:lnTo>
                <a:lnTo>
                  <a:pt x="1513" y="1008"/>
                </a:lnTo>
                <a:lnTo>
                  <a:pt x="1517" y="1004"/>
                </a:lnTo>
                <a:lnTo>
                  <a:pt x="1515" y="1004"/>
                </a:lnTo>
                <a:lnTo>
                  <a:pt x="1494" y="1016"/>
                </a:lnTo>
                <a:lnTo>
                  <a:pt x="1486" y="1021"/>
                </a:lnTo>
                <a:lnTo>
                  <a:pt x="1490" y="1018"/>
                </a:lnTo>
                <a:lnTo>
                  <a:pt x="1490" y="1016"/>
                </a:lnTo>
                <a:lnTo>
                  <a:pt x="1496" y="1012"/>
                </a:lnTo>
                <a:lnTo>
                  <a:pt x="1511" y="1006"/>
                </a:lnTo>
                <a:lnTo>
                  <a:pt x="1513" y="1002"/>
                </a:lnTo>
                <a:lnTo>
                  <a:pt x="1515" y="996"/>
                </a:lnTo>
                <a:lnTo>
                  <a:pt x="1515" y="994"/>
                </a:lnTo>
                <a:lnTo>
                  <a:pt x="1517" y="994"/>
                </a:lnTo>
                <a:lnTo>
                  <a:pt x="1517" y="996"/>
                </a:lnTo>
                <a:lnTo>
                  <a:pt x="1459" y="129"/>
                </a:lnTo>
                <a:lnTo>
                  <a:pt x="1515" y="925"/>
                </a:lnTo>
                <a:lnTo>
                  <a:pt x="1517" y="925"/>
                </a:lnTo>
                <a:lnTo>
                  <a:pt x="1515" y="927"/>
                </a:lnTo>
                <a:lnTo>
                  <a:pt x="1515" y="925"/>
                </a:lnTo>
                <a:lnTo>
                  <a:pt x="1459" y="129"/>
                </a:lnTo>
                <a:lnTo>
                  <a:pt x="1507" y="943"/>
                </a:lnTo>
                <a:lnTo>
                  <a:pt x="1511" y="939"/>
                </a:lnTo>
                <a:lnTo>
                  <a:pt x="1511" y="937"/>
                </a:lnTo>
                <a:lnTo>
                  <a:pt x="1513" y="931"/>
                </a:lnTo>
                <a:lnTo>
                  <a:pt x="1515" y="935"/>
                </a:lnTo>
                <a:lnTo>
                  <a:pt x="1515" y="939"/>
                </a:lnTo>
                <a:lnTo>
                  <a:pt x="1515" y="943"/>
                </a:lnTo>
                <a:lnTo>
                  <a:pt x="1507" y="946"/>
                </a:lnTo>
                <a:lnTo>
                  <a:pt x="1507" y="943"/>
                </a:lnTo>
                <a:lnTo>
                  <a:pt x="1459" y="129"/>
                </a:lnTo>
                <a:lnTo>
                  <a:pt x="1507" y="962"/>
                </a:lnTo>
                <a:lnTo>
                  <a:pt x="1511" y="960"/>
                </a:lnTo>
                <a:lnTo>
                  <a:pt x="1513" y="958"/>
                </a:lnTo>
                <a:lnTo>
                  <a:pt x="1513" y="960"/>
                </a:lnTo>
                <a:lnTo>
                  <a:pt x="1515" y="958"/>
                </a:lnTo>
                <a:lnTo>
                  <a:pt x="1517" y="960"/>
                </a:lnTo>
                <a:lnTo>
                  <a:pt x="1513" y="962"/>
                </a:lnTo>
                <a:lnTo>
                  <a:pt x="1507" y="968"/>
                </a:lnTo>
                <a:lnTo>
                  <a:pt x="1503" y="973"/>
                </a:lnTo>
                <a:lnTo>
                  <a:pt x="1501" y="979"/>
                </a:lnTo>
                <a:lnTo>
                  <a:pt x="1494" y="983"/>
                </a:lnTo>
                <a:lnTo>
                  <a:pt x="1494" y="981"/>
                </a:lnTo>
                <a:lnTo>
                  <a:pt x="1496" y="979"/>
                </a:lnTo>
                <a:lnTo>
                  <a:pt x="1492" y="981"/>
                </a:lnTo>
                <a:lnTo>
                  <a:pt x="1490" y="981"/>
                </a:lnTo>
                <a:lnTo>
                  <a:pt x="1488" y="981"/>
                </a:lnTo>
                <a:lnTo>
                  <a:pt x="1490" y="979"/>
                </a:lnTo>
                <a:lnTo>
                  <a:pt x="1490" y="970"/>
                </a:lnTo>
                <a:lnTo>
                  <a:pt x="1488" y="975"/>
                </a:lnTo>
                <a:lnTo>
                  <a:pt x="1488" y="964"/>
                </a:lnTo>
                <a:lnTo>
                  <a:pt x="1486" y="964"/>
                </a:lnTo>
                <a:lnTo>
                  <a:pt x="1488" y="960"/>
                </a:lnTo>
                <a:lnTo>
                  <a:pt x="1492" y="960"/>
                </a:lnTo>
                <a:lnTo>
                  <a:pt x="1494" y="968"/>
                </a:lnTo>
                <a:lnTo>
                  <a:pt x="1499" y="971"/>
                </a:lnTo>
                <a:lnTo>
                  <a:pt x="1503" y="973"/>
                </a:lnTo>
                <a:lnTo>
                  <a:pt x="1505" y="971"/>
                </a:lnTo>
                <a:lnTo>
                  <a:pt x="1507" y="962"/>
                </a:lnTo>
                <a:lnTo>
                  <a:pt x="1459" y="129"/>
                </a:lnTo>
                <a:lnTo>
                  <a:pt x="1488" y="119"/>
                </a:lnTo>
                <a:lnTo>
                  <a:pt x="1488" y="121"/>
                </a:lnTo>
                <a:lnTo>
                  <a:pt x="1490" y="121"/>
                </a:lnTo>
                <a:lnTo>
                  <a:pt x="1488" y="119"/>
                </a:lnTo>
                <a:lnTo>
                  <a:pt x="1459" y="129"/>
                </a:lnTo>
                <a:lnTo>
                  <a:pt x="1432" y="92"/>
                </a:lnTo>
                <a:lnTo>
                  <a:pt x="1430" y="92"/>
                </a:lnTo>
                <a:lnTo>
                  <a:pt x="1428" y="94"/>
                </a:lnTo>
                <a:lnTo>
                  <a:pt x="1430" y="96"/>
                </a:lnTo>
                <a:lnTo>
                  <a:pt x="1430" y="94"/>
                </a:lnTo>
                <a:lnTo>
                  <a:pt x="1432" y="92"/>
                </a:lnTo>
                <a:lnTo>
                  <a:pt x="1459" y="129"/>
                </a:lnTo>
                <a:lnTo>
                  <a:pt x="1553" y="376"/>
                </a:lnTo>
                <a:lnTo>
                  <a:pt x="1546" y="426"/>
                </a:lnTo>
                <a:lnTo>
                  <a:pt x="1544" y="418"/>
                </a:lnTo>
                <a:lnTo>
                  <a:pt x="1544" y="422"/>
                </a:lnTo>
                <a:lnTo>
                  <a:pt x="1544" y="424"/>
                </a:lnTo>
                <a:lnTo>
                  <a:pt x="1544" y="422"/>
                </a:lnTo>
                <a:lnTo>
                  <a:pt x="1544" y="440"/>
                </a:lnTo>
                <a:lnTo>
                  <a:pt x="1546" y="445"/>
                </a:lnTo>
                <a:lnTo>
                  <a:pt x="1546" y="442"/>
                </a:lnTo>
                <a:lnTo>
                  <a:pt x="1546" y="440"/>
                </a:lnTo>
                <a:lnTo>
                  <a:pt x="1546" y="451"/>
                </a:lnTo>
                <a:lnTo>
                  <a:pt x="1547" y="461"/>
                </a:lnTo>
                <a:lnTo>
                  <a:pt x="1547" y="482"/>
                </a:lnTo>
                <a:lnTo>
                  <a:pt x="1547" y="486"/>
                </a:lnTo>
                <a:lnTo>
                  <a:pt x="1549" y="484"/>
                </a:lnTo>
                <a:lnTo>
                  <a:pt x="1549" y="488"/>
                </a:lnTo>
                <a:lnTo>
                  <a:pt x="1549" y="478"/>
                </a:lnTo>
                <a:lnTo>
                  <a:pt x="1551" y="491"/>
                </a:lnTo>
                <a:lnTo>
                  <a:pt x="1553" y="486"/>
                </a:lnTo>
                <a:lnTo>
                  <a:pt x="1553" y="480"/>
                </a:lnTo>
                <a:lnTo>
                  <a:pt x="1553" y="465"/>
                </a:lnTo>
                <a:lnTo>
                  <a:pt x="1551" y="445"/>
                </a:lnTo>
                <a:lnTo>
                  <a:pt x="1546" y="426"/>
                </a:lnTo>
                <a:lnTo>
                  <a:pt x="1555" y="374"/>
                </a:lnTo>
                <a:lnTo>
                  <a:pt x="1553" y="376"/>
                </a:lnTo>
                <a:lnTo>
                  <a:pt x="1459" y="129"/>
                </a:lnTo>
                <a:lnTo>
                  <a:pt x="1609" y="397"/>
                </a:lnTo>
                <a:lnTo>
                  <a:pt x="1609" y="386"/>
                </a:lnTo>
                <a:lnTo>
                  <a:pt x="1609" y="384"/>
                </a:lnTo>
                <a:lnTo>
                  <a:pt x="1605" y="372"/>
                </a:lnTo>
                <a:lnTo>
                  <a:pt x="1605" y="369"/>
                </a:lnTo>
                <a:lnTo>
                  <a:pt x="1603" y="372"/>
                </a:lnTo>
                <a:lnTo>
                  <a:pt x="1603" y="380"/>
                </a:lnTo>
                <a:lnTo>
                  <a:pt x="1605" y="390"/>
                </a:lnTo>
                <a:lnTo>
                  <a:pt x="1611" y="405"/>
                </a:lnTo>
                <a:lnTo>
                  <a:pt x="1609" y="397"/>
                </a:lnTo>
                <a:lnTo>
                  <a:pt x="1459" y="129"/>
                </a:lnTo>
                <a:lnTo>
                  <a:pt x="1618" y="943"/>
                </a:lnTo>
                <a:lnTo>
                  <a:pt x="1620" y="943"/>
                </a:lnTo>
                <a:lnTo>
                  <a:pt x="1624" y="943"/>
                </a:lnTo>
                <a:lnTo>
                  <a:pt x="1613" y="943"/>
                </a:lnTo>
                <a:lnTo>
                  <a:pt x="1618" y="943"/>
                </a:lnTo>
                <a:lnTo>
                  <a:pt x="1459" y="129"/>
                </a:lnTo>
                <a:lnTo>
                  <a:pt x="1551" y="524"/>
                </a:lnTo>
                <a:lnTo>
                  <a:pt x="1553" y="532"/>
                </a:lnTo>
                <a:lnTo>
                  <a:pt x="1553" y="528"/>
                </a:lnTo>
                <a:lnTo>
                  <a:pt x="1551" y="524"/>
                </a:lnTo>
                <a:lnTo>
                  <a:pt x="1459" y="129"/>
                </a:lnTo>
                <a:lnTo>
                  <a:pt x="1474" y="54"/>
                </a:lnTo>
                <a:lnTo>
                  <a:pt x="1473" y="52"/>
                </a:lnTo>
                <a:lnTo>
                  <a:pt x="1473" y="54"/>
                </a:lnTo>
                <a:lnTo>
                  <a:pt x="1474" y="54"/>
                </a:lnTo>
                <a:lnTo>
                  <a:pt x="1459" y="129"/>
                </a:lnTo>
                <a:lnTo>
                  <a:pt x="1419" y="42"/>
                </a:lnTo>
                <a:lnTo>
                  <a:pt x="1419" y="44"/>
                </a:lnTo>
                <a:lnTo>
                  <a:pt x="1421" y="44"/>
                </a:lnTo>
                <a:lnTo>
                  <a:pt x="1421" y="42"/>
                </a:lnTo>
                <a:lnTo>
                  <a:pt x="1419" y="42"/>
                </a:lnTo>
                <a:lnTo>
                  <a:pt x="1459" y="129"/>
                </a:lnTo>
                <a:lnTo>
                  <a:pt x="1417" y="34"/>
                </a:lnTo>
                <a:lnTo>
                  <a:pt x="1419" y="34"/>
                </a:lnTo>
                <a:lnTo>
                  <a:pt x="1421" y="33"/>
                </a:lnTo>
                <a:lnTo>
                  <a:pt x="1421" y="31"/>
                </a:lnTo>
                <a:lnTo>
                  <a:pt x="1421" y="29"/>
                </a:lnTo>
                <a:lnTo>
                  <a:pt x="1421" y="27"/>
                </a:lnTo>
                <a:lnTo>
                  <a:pt x="1419" y="27"/>
                </a:lnTo>
                <a:lnTo>
                  <a:pt x="1419" y="29"/>
                </a:lnTo>
                <a:lnTo>
                  <a:pt x="1417" y="29"/>
                </a:lnTo>
                <a:lnTo>
                  <a:pt x="1417" y="31"/>
                </a:lnTo>
                <a:lnTo>
                  <a:pt x="1417" y="33"/>
                </a:lnTo>
                <a:lnTo>
                  <a:pt x="1417" y="34"/>
                </a:lnTo>
                <a:lnTo>
                  <a:pt x="1459" y="129"/>
                </a:lnTo>
                <a:lnTo>
                  <a:pt x="1413" y="13"/>
                </a:lnTo>
                <a:lnTo>
                  <a:pt x="1415" y="15"/>
                </a:lnTo>
                <a:lnTo>
                  <a:pt x="1415" y="13"/>
                </a:lnTo>
                <a:lnTo>
                  <a:pt x="1417" y="11"/>
                </a:lnTo>
                <a:lnTo>
                  <a:pt x="1417" y="10"/>
                </a:lnTo>
                <a:lnTo>
                  <a:pt x="1417" y="8"/>
                </a:lnTo>
                <a:lnTo>
                  <a:pt x="1415" y="8"/>
                </a:lnTo>
                <a:lnTo>
                  <a:pt x="1415" y="6"/>
                </a:lnTo>
                <a:lnTo>
                  <a:pt x="1415" y="8"/>
                </a:lnTo>
                <a:lnTo>
                  <a:pt x="1415" y="6"/>
                </a:lnTo>
                <a:lnTo>
                  <a:pt x="1415" y="8"/>
                </a:lnTo>
                <a:lnTo>
                  <a:pt x="1413" y="10"/>
                </a:lnTo>
                <a:lnTo>
                  <a:pt x="1413" y="11"/>
                </a:lnTo>
                <a:lnTo>
                  <a:pt x="1413" y="13"/>
                </a:lnTo>
                <a:lnTo>
                  <a:pt x="1459" y="129"/>
                </a:lnTo>
                <a:lnTo>
                  <a:pt x="1426" y="15"/>
                </a:lnTo>
                <a:lnTo>
                  <a:pt x="1426" y="13"/>
                </a:lnTo>
                <a:lnTo>
                  <a:pt x="1426" y="11"/>
                </a:lnTo>
                <a:lnTo>
                  <a:pt x="1426" y="10"/>
                </a:lnTo>
                <a:lnTo>
                  <a:pt x="1425" y="11"/>
                </a:lnTo>
                <a:lnTo>
                  <a:pt x="1425" y="13"/>
                </a:lnTo>
                <a:lnTo>
                  <a:pt x="1425" y="15"/>
                </a:lnTo>
                <a:lnTo>
                  <a:pt x="1426" y="15"/>
                </a:lnTo>
                <a:lnTo>
                  <a:pt x="1459" y="129"/>
                </a:lnTo>
                <a:lnTo>
                  <a:pt x="1428" y="34"/>
                </a:lnTo>
                <a:lnTo>
                  <a:pt x="1428" y="36"/>
                </a:lnTo>
                <a:lnTo>
                  <a:pt x="1430" y="34"/>
                </a:lnTo>
                <a:lnTo>
                  <a:pt x="1430" y="33"/>
                </a:lnTo>
                <a:lnTo>
                  <a:pt x="1428" y="34"/>
                </a:lnTo>
                <a:lnTo>
                  <a:pt x="1459" y="129"/>
                </a:lnTo>
                <a:lnTo>
                  <a:pt x="1459" y="90"/>
                </a:lnTo>
                <a:lnTo>
                  <a:pt x="1459" y="88"/>
                </a:lnTo>
                <a:lnTo>
                  <a:pt x="1457" y="88"/>
                </a:lnTo>
                <a:lnTo>
                  <a:pt x="1459" y="90"/>
                </a:lnTo>
                <a:lnTo>
                  <a:pt x="1459" y="129"/>
                </a:lnTo>
                <a:lnTo>
                  <a:pt x="1480" y="65"/>
                </a:lnTo>
                <a:lnTo>
                  <a:pt x="1478" y="65"/>
                </a:lnTo>
                <a:lnTo>
                  <a:pt x="1478" y="67"/>
                </a:lnTo>
                <a:lnTo>
                  <a:pt x="1480" y="65"/>
                </a:lnTo>
                <a:lnTo>
                  <a:pt x="1459" y="129"/>
                </a:lnTo>
                <a:lnTo>
                  <a:pt x="1505" y="359"/>
                </a:lnTo>
                <a:lnTo>
                  <a:pt x="1503" y="351"/>
                </a:lnTo>
                <a:lnTo>
                  <a:pt x="1503" y="355"/>
                </a:lnTo>
                <a:lnTo>
                  <a:pt x="1505" y="359"/>
                </a:lnTo>
                <a:lnTo>
                  <a:pt x="1459" y="129"/>
                </a:lnTo>
                <a:lnTo>
                  <a:pt x="1434" y="40"/>
                </a:lnTo>
                <a:lnTo>
                  <a:pt x="1436" y="40"/>
                </a:lnTo>
                <a:lnTo>
                  <a:pt x="1436" y="38"/>
                </a:lnTo>
                <a:lnTo>
                  <a:pt x="1438" y="38"/>
                </a:lnTo>
                <a:lnTo>
                  <a:pt x="1436" y="36"/>
                </a:lnTo>
                <a:lnTo>
                  <a:pt x="1438" y="36"/>
                </a:lnTo>
                <a:lnTo>
                  <a:pt x="1438" y="34"/>
                </a:lnTo>
                <a:lnTo>
                  <a:pt x="1436" y="33"/>
                </a:lnTo>
                <a:lnTo>
                  <a:pt x="1438" y="33"/>
                </a:lnTo>
                <a:lnTo>
                  <a:pt x="1436" y="33"/>
                </a:lnTo>
                <a:lnTo>
                  <a:pt x="1434" y="33"/>
                </a:lnTo>
                <a:lnTo>
                  <a:pt x="1434" y="34"/>
                </a:lnTo>
                <a:lnTo>
                  <a:pt x="1432" y="36"/>
                </a:lnTo>
                <a:lnTo>
                  <a:pt x="1432" y="40"/>
                </a:lnTo>
                <a:lnTo>
                  <a:pt x="1434" y="40"/>
                </a:lnTo>
                <a:lnTo>
                  <a:pt x="1459" y="129"/>
                </a:lnTo>
                <a:lnTo>
                  <a:pt x="1440" y="77"/>
                </a:lnTo>
                <a:lnTo>
                  <a:pt x="1442" y="77"/>
                </a:lnTo>
                <a:lnTo>
                  <a:pt x="1442" y="75"/>
                </a:lnTo>
                <a:lnTo>
                  <a:pt x="1442" y="73"/>
                </a:lnTo>
                <a:lnTo>
                  <a:pt x="1440" y="73"/>
                </a:lnTo>
                <a:lnTo>
                  <a:pt x="1440" y="75"/>
                </a:lnTo>
                <a:lnTo>
                  <a:pt x="1440" y="77"/>
                </a:lnTo>
                <a:lnTo>
                  <a:pt x="1459" y="129"/>
                </a:lnTo>
                <a:lnTo>
                  <a:pt x="1448" y="59"/>
                </a:lnTo>
                <a:lnTo>
                  <a:pt x="1450" y="61"/>
                </a:lnTo>
                <a:lnTo>
                  <a:pt x="1451" y="61"/>
                </a:lnTo>
                <a:lnTo>
                  <a:pt x="1451" y="59"/>
                </a:lnTo>
                <a:lnTo>
                  <a:pt x="1451" y="58"/>
                </a:lnTo>
                <a:lnTo>
                  <a:pt x="1450" y="58"/>
                </a:lnTo>
                <a:lnTo>
                  <a:pt x="1448" y="58"/>
                </a:lnTo>
                <a:lnTo>
                  <a:pt x="1448" y="59"/>
                </a:lnTo>
                <a:lnTo>
                  <a:pt x="1459" y="129"/>
                </a:lnTo>
                <a:lnTo>
                  <a:pt x="1438" y="2"/>
                </a:lnTo>
                <a:lnTo>
                  <a:pt x="1436" y="2"/>
                </a:lnTo>
                <a:lnTo>
                  <a:pt x="1436" y="4"/>
                </a:lnTo>
                <a:lnTo>
                  <a:pt x="1438" y="2"/>
                </a:lnTo>
                <a:lnTo>
                  <a:pt x="1459" y="129"/>
                </a:lnTo>
                <a:lnTo>
                  <a:pt x="1442" y="54"/>
                </a:lnTo>
                <a:lnTo>
                  <a:pt x="1444" y="52"/>
                </a:lnTo>
                <a:lnTo>
                  <a:pt x="1444" y="50"/>
                </a:lnTo>
                <a:lnTo>
                  <a:pt x="1442" y="52"/>
                </a:lnTo>
                <a:lnTo>
                  <a:pt x="1442" y="54"/>
                </a:lnTo>
                <a:lnTo>
                  <a:pt x="1459" y="129"/>
                </a:lnTo>
                <a:lnTo>
                  <a:pt x="1544" y="981"/>
                </a:lnTo>
                <a:lnTo>
                  <a:pt x="1544" y="983"/>
                </a:lnTo>
                <a:lnTo>
                  <a:pt x="1546" y="981"/>
                </a:lnTo>
                <a:lnTo>
                  <a:pt x="1544" y="981"/>
                </a:lnTo>
                <a:lnTo>
                  <a:pt x="1459" y="129"/>
                </a:lnTo>
                <a:lnTo>
                  <a:pt x="40" y="461"/>
                </a:lnTo>
                <a:lnTo>
                  <a:pt x="40" y="463"/>
                </a:lnTo>
                <a:lnTo>
                  <a:pt x="42" y="459"/>
                </a:lnTo>
                <a:lnTo>
                  <a:pt x="40" y="461"/>
                </a:lnTo>
                <a:lnTo>
                  <a:pt x="1459" y="129"/>
                </a:lnTo>
                <a:lnTo>
                  <a:pt x="1609" y="369"/>
                </a:lnTo>
                <a:lnTo>
                  <a:pt x="1609" y="347"/>
                </a:lnTo>
                <a:lnTo>
                  <a:pt x="1609" y="349"/>
                </a:lnTo>
                <a:lnTo>
                  <a:pt x="1607" y="342"/>
                </a:lnTo>
                <a:lnTo>
                  <a:pt x="1605" y="336"/>
                </a:lnTo>
                <a:lnTo>
                  <a:pt x="1603" y="332"/>
                </a:lnTo>
                <a:lnTo>
                  <a:pt x="1601" y="332"/>
                </a:lnTo>
                <a:lnTo>
                  <a:pt x="1599" y="336"/>
                </a:lnTo>
                <a:lnTo>
                  <a:pt x="1601" y="353"/>
                </a:lnTo>
                <a:lnTo>
                  <a:pt x="1601" y="359"/>
                </a:lnTo>
                <a:lnTo>
                  <a:pt x="1601" y="346"/>
                </a:lnTo>
                <a:lnTo>
                  <a:pt x="1603" y="342"/>
                </a:lnTo>
                <a:lnTo>
                  <a:pt x="1605" y="347"/>
                </a:lnTo>
                <a:lnTo>
                  <a:pt x="1609" y="369"/>
                </a:lnTo>
                <a:lnTo>
                  <a:pt x="1459" y="129"/>
                </a:lnTo>
                <a:lnTo>
                  <a:pt x="1519" y="449"/>
                </a:lnTo>
                <a:lnTo>
                  <a:pt x="1517" y="407"/>
                </a:lnTo>
                <a:lnTo>
                  <a:pt x="1519" y="442"/>
                </a:lnTo>
                <a:lnTo>
                  <a:pt x="1519" y="449"/>
                </a:lnTo>
                <a:lnTo>
                  <a:pt x="1459" y="129"/>
                </a:lnTo>
                <a:lnTo>
                  <a:pt x="40" y="465"/>
                </a:lnTo>
                <a:lnTo>
                  <a:pt x="38" y="466"/>
                </a:lnTo>
                <a:lnTo>
                  <a:pt x="38" y="470"/>
                </a:lnTo>
                <a:lnTo>
                  <a:pt x="40" y="470"/>
                </a:lnTo>
                <a:lnTo>
                  <a:pt x="42" y="468"/>
                </a:lnTo>
                <a:lnTo>
                  <a:pt x="42" y="465"/>
                </a:lnTo>
                <a:lnTo>
                  <a:pt x="40" y="465"/>
                </a:lnTo>
                <a:lnTo>
                  <a:pt x="1459" y="129"/>
                </a:lnTo>
                <a:lnTo>
                  <a:pt x="1572" y="824"/>
                </a:lnTo>
                <a:lnTo>
                  <a:pt x="1570" y="818"/>
                </a:lnTo>
                <a:lnTo>
                  <a:pt x="1572" y="818"/>
                </a:lnTo>
                <a:lnTo>
                  <a:pt x="1574" y="818"/>
                </a:lnTo>
                <a:lnTo>
                  <a:pt x="1576" y="816"/>
                </a:lnTo>
                <a:lnTo>
                  <a:pt x="1574" y="814"/>
                </a:lnTo>
                <a:lnTo>
                  <a:pt x="1572" y="812"/>
                </a:lnTo>
                <a:lnTo>
                  <a:pt x="1570" y="812"/>
                </a:lnTo>
                <a:lnTo>
                  <a:pt x="1572" y="810"/>
                </a:lnTo>
                <a:lnTo>
                  <a:pt x="1576" y="802"/>
                </a:lnTo>
                <a:lnTo>
                  <a:pt x="1572" y="806"/>
                </a:lnTo>
                <a:lnTo>
                  <a:pt x="1569" y="810"/>
                </a:lnTo>
                <a:lnTo>
                  <a:pt x="1569" y="806"/>
                </a:lnTo>
                <a:lnTo>
                  <a:pt x="1569" y="802"/>
                </a:lnTo>
                <a:lnTo>
                  <a:pt x="1567" y="802"/>
                </a:lnTo>
                <a:lnTo>
                  <a:pt x="1567" y="806"/>
                </a:lnTo>
                <a:lnTo>
                  <a:pt x="1563" y="808"/>
                </a:lnTo>
                <a:lnTo>
                  <a:pt x="1565" y="810"/>
                </a:lnTo>
                <a:lnTo>
                  <a:pt x="1563" y="812"/>
                </a:lnTo>
                <a:lnTo>
                  <a:pt x="1559" y="814"/>
                </a:lnTo>
                <a:lnTo>
                  <a:pt x="1563" y="814"/>
                </a:lnTo>
                <a:lnTo>
                  <a:pt x="1563" y="816"/>
                </a:lnTo>
                <a:lnTo>
                  <a:pt x="1563" y="818"/>
                </a:lnTo>
                <a:lnTo>
                  <a:pt x="1563" y="820"/>
                </a:lnTo>
                <a:lnTo>
                  <a:pt x="1565" y="822"/>
                </a:lnTo>
                <a:lnTo>
                  <a:pt x="1567" y="822"/>
                </a:lnTo>
                <a:lnTo>
                  <a:pt x="1567" y="826"/>
                </a:lnTo>
                <a:lnTo>
                  <a:pt x="1569" y="826"/>
                </a:lnTo>
                <a:lnTo>
                  <a:pt x="1570" y="826"/>
                </a:lnTo>
                <a:lnTo>
                  <a:pt x="1572" y="826"/>
                </a:lnTo>
                <a:lnTo>
                  <a:pt x="1572" y="824"/>
                </a:lnTo>
                <a:lnTo>
                  <a:pt x="1459" y="129"/>
                </a:lnTo>
                <a:lnTo>
                  <a:pt x="1597" y="943"/>
                </a:lnTo>
                <a:lnTo>
                  <a:pt x="1592" y="943"/>
                </a:lnTo>
                <a:lnTo>
                  <a:pt x="1597" y="945"/>
                </a:lnTo>
                <a:lnTo>
                  <a:pt x="1597" y="943"/>
                </a:lnTo>
                <a:lnTo>
                  <a:pt x="1459" y="129"/>
                </a:lnTo>
                <a:lnTo>
                  <a:pt x="33" y="428"/>
                </a:lnTo>
                <a:lnTo>
                  <a:pt x="33" y="420"/>
                </a:lnTo>
                <a:lnTo>
                  <a:pt x="33" y="417"/>
                </a:lnTo>
                <a:lnTo>
                  <a:pt x="31" y="418"/>
                </a:lnTo>
                <a:lnTo>
                  <a:pt x="31" y="420"/>
                </a:lnTo>
                <a:lnTo>
                  <a:pt x="31" y="418"/>
                </a:lnTo>
                <a:lnTo>
                  <a:pt x="31" y="411"/>
                </a:lnTo>
                <a:lnTo>
                  <a:pt x="29" y="424"/>
                </a:lnTo>
                <a:lnTo>
                  <a:pt x="29" y="436"/>
                </a:lnTo>
                <a:lnTo>
                  <a:pt x="31" y="428"/>
                </a:lnTo>
                <a:lnTo>
                  <a:pt x="33" y="428"/>
                </a:lnTo>
                <a:lnTo>
                  <a:pt x="1459" y="129"/>
                </a:lnTo>
                <a:lnTo>
                  <a:pt x="1599" y="941"/>
                </a:lnTo>
                <a:lnTo>
                  <a:pt x="1597" y="943"/>
                </a:lnTo>
                <a:lnTo>
                  <a:pt x="1601" y="941"/>
                </a:lnTo>
                <a:lnTo>
                  <a:pt x="1599" y="941"/>
                </a:lnTo>
                <a:lnTo>
                  <a:pt x="1459" y="129"/>
                </a:lnTo>
                <a:lnTo>
                  <a:pt x="1559" y="793"/>
                </a:lnTo>
                <a:lnTo>
                  <a:pt x="1561" y="793"/>
                </a:lnTo>
                <a:lnTo>
                  <a:pt x="1561" y="795"/>
                </a:lnTo>
                <a:lnTo>
                  <a:pt x="1561" y="797"/>
                </a:lnTo>
                <a:lnTo>
                  <a:pt x="1563" y="799"/>
                </a:lnTo>
                <a:lnTo>
                  <a:pt x="1565" y="799"/>
                </a:lnTo>
                <a:lnTo>
                  <a:pt x="1565" y="797"/>
                </a:lnTo>
                <a:lnTo>
                  <a:pt x="1565" y="795"/>
                </a:lnTo>
                <a:lnTo>
                  <a:pt x="1565" y="793"/>
                </a:lnTo>
                <a:lnTo>
                  <a:pt x="1565" y="791"/>
                </a:lnTo>
                <a:lnTo>
                  <a:pt x="1567" y="789"/>
                </a:lnTo>
                <a:lnTo>
                  <a:pt x="1563" y="791"/>
                </a:lnTo>
                <a:lnTo>
                  <a:pt x="1563" y="789"/>
                </a:lnTo>
                <a:lnTo>
                  <a:pt x="1561" y="789"/>
                </a:lnTo>
                <a:lnTo>
                  <a:pt x="1561" y="791"/>
                </a:lnTo>
                <a:lnTo>
                  <a:pt x="1561" y="793"/>
                </a:lnTo>
                <a:lnTo>
                  <a:pt x="1559" y="793"/>
                </a:lnTo>
                <a:lnTo>
                  <a:pt x="1459" y="129"/>
                </a:lnTo>
                <a:lnTo>
                  <a:pt x="1567" y="849"/>
                </a:lnTo>
                <a:lnTo>
                  <a:pt x="1567" y="847"/>
                </a:lnTo>
                <a:lnTo>
                  <a:pt x="1565" y="849"/>
                </a:lnTo>
                <a:lnTo>
                  <a:pt x="1565" y="862"/>
                </a:lnTo>
                <a:lnTo>
                  <a:pt x="1561" y="889"/>
                </a:lnTo>
                <a:lnTo>
                  <a:pt x="1561" y="893"/>
                </a:lnTo>
                <a:lnTo>
                  <a:pt x="1563" y="891"/>
                </a:lnTo>
                <a:lnTo>
                  <a:pt x="1567" y="883"/>
                </a:lnTo>
                <a:lnTo>
                  <a:pt x="1569" y="881"/>
                </a:lnTo>
                <a:lnTo>
                  <a:pt x="1569" y="879"/>
                </a:lnTo>
                <a:lnTo>
                  <a:pt x="1567" y="872"/>
                </a:lnTo>
                <a:lnTo>
                  <a:pt x="1567" y="862"/>
                </a:lnTo>
                <a:lnTo>
                  <a:pt x="1567" y="849"/>
                </a:lnTo>
                <a:lnTo>
                  <a:pt x="1459" y="129"/>
                </a:lnTo>
                <a:lnTo>
                  <a:pt x="1547" y="1129"/>
                </a:lnTo>
                <a:lnTo>
                  <a:pt x="1547" y="1131"/>
                </a:lnTo>
                <a:lnTo>
                  <a:pt x="1549" y="1129"/>
                </a:lnTo>
                <a:lnTo>
                  <a:pt x="1547" y="1129"/>
                </a:lnTo>
                <a:lnTo>
                  <a:pt x="1459" y="129"/>
                </a:lnTo>
                <a:lnTo>
                  <a:pt x="11" y="461"/>
                </a:lnTo>
                <a:lnTo>
                  <a:pt x="13" y="445"/>
                </a:lnTo>
                <a:lnTo>
                  <a:pt x="10" y="461"/>
                </a:lnTo>
                <a:lnTo>
                  <a:pt x="10" y="470"/>
                </a:lnTo>
                <a:lnTo>
                  <a:pt x="11" y="470"/>
                </a:lnTo>
                <a:lnTo>
                  <a:pt x="11" y="461"/>
                </a:lnTo>
                <a:lnTo>
                  <a:pt x="1459" y="129"/>
                </a:lnTo>
                <a:lnTo>
                  <a:pt x="2" y="626"/>
                </a:lnTo>
                <a:lnTo>
                  <a:pt x="0" y="618"/>
                </a:lnTo>
                <a:lnTo>
                  <a:pt x="0" y="628"/>
                </a:lnTo>
                <a:lnTo>
                  <a:pt x="2" y="628"/>
                </a:lnTo>
                <a:lnTo>
                  <a:pt x="2" y="626"/>
                </a:lnTo>
                <a:lnTo>
                  <a:pt x="1459" y="129"/>
                </a:lnTo>
                <a:lnTo>
                  <a:pt x="1572" y="862"/>
                </a:lnTo>
                <a:lnTo>
                  <a:pt x="1574" y="862"/>
                </a:lnTo>
                <a:lnTo>
                  <a:pt x="1576" y="862"/>
                </a:lnTo>
                <a:lnTo>
                  <a:pt x="1578" y="858"/>
                </a:lnTo>
                <a:lnTo>
                  <a:pt x="1574" y="850"/>
                </a:lnTo>
                <a:lnTo>
                  <a:pt x="1572" y="850"/>
                </a:lnTo>
                <a:lnTo>
                  <a:pt x="1572" y="852"/>
                </a:lnTo>
                <a:lnTo>
                  <a:pt x="1570" y="856"/>
                </a:lnTo>
                <a:lnTo>
                  <a:pt x="1570" y="862"/>
                </a:lnTo>
                <a:lnTo>
                  <a:pt x="1572" y="862"/>
                </a:lnTo>
                <a:lnTo>
                  <a:pt x="1459" y="129"/>
                </a:lnTo>
                <a:lnTo>
                  <a:pt x="1570" y="693"/>
                </a:lnTo>
                <a:lnTo>
                  <a:pt x="1570" y="691"/>
                </a:lnTo>
                <a:lnTo>
                  <a:pt x="1569" y="691"/>
                </a:lnTo>
                <a:lnTo>
                  <a:pt x="1567" y="699"/>
                </a:lnTo>
                <a:lnTo>
                  <a:pt x="1569" y="701"/>
                </a:lnTo>
                <a:lnTo>
                  <a:pt x="1572" y="705"/>
                </a:lnTo>
                <a:lnTo>
                  <a:pt x="1572" y="703"/>
                </a:lnTo>
                <a:lnTo>
                  <a:pt x="1570" y="699"/>
                </a:lnTo>
                <a:lnTo>
                  <a:pt x="1569" y="695"/>
                </a:lnTo>
                <a:lnTo>
                  <a:pt x="1570" y="693"/>
                </a:lnTo>
                <a:lnTo>
                  <a:pt x="1459" y="129"/>
                </a:lnTo>
                <a:lnTo>
                  <a:pt x="1565" y="1137"/>
                </a:lnTo>
                <a:lnTo>
                  <a:pt x="1567" y="1133"/>
                </a:lnTo>
                <a:lnTo>
                  <a:pt x="1565" y="1135"/>
                </a:lnTo>
                <a:lnTo>
                  <a:pt x="1565" y="1137"/>
                </a:lnTo>
                <a:lnTo>
                  <a:pt x="1459" y="129"/>
                </a:lnTo>
                <a:close/>
              </a:path>
            </a:pathLst>
          </a:custGeom>
          <a:solidFill>
            <a:schemeClr val="bg2">
              <a:tint val="9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ja-JP" altLang="en-US">
              <a:effectLst>
                <a:outerShdw blurRad="50800" dist="50800" dir="5400000" algn="tl" rotWithShape="0">
                  <a:srgbClr val="000000">
                    <a:alpha val="30000"/>
                  </a:srgbClr>
                </a:outerShdw>
              </a:effectLst>
            </a:endParaRPr>
          </a:p>
        </p:txBody>
      </p:sp>
      <p:sp>
        <p:nvSpPr>
          <p:cNvPr id="25" name="タイトル プレースホルダー 24"/>
          <p:cNvSpPr>
            <a:spLocks noGrp="1"/>
          </p:cNvSpPr>
          <p:nvPr>
            <p:ph type="title"/>
          </p:nvPr>
        </p:nvSpPr>
        <p:spPr>
          <a:xfrm>
            <a:off x="457200" y="274638"/>
            <a:ext cx="8229600" cy="1143000"/>
          </a:xfrm>
          <a:prstGeom prst="rect">
            <a:avLst/>
          </a:prstGeom>
        </p:spPr>
        <p:txBody>
          <a:bodyPr vert="horz" rtlCol="0" anchor="ctr">
            <a:normAutofit/>
          </a:bodyPr>
          <a:lstStyle/>
          <a:p>
            <a:r>
              <a:rPr kumimoji="0" lang="ja-JP" altLang="en-US"/>
              <a:t>マスター タイトルの書式設定</a:t>
            </a:r>
            <a:endParaRPr kumimoji="0" lang="en-US"/>
          </a:p>
        </p:txBody>
      </p:sp>
      <p:sp>
        <p:nvSpPr>
          <p:cNvPr id="3" name="テキスト プレースホルダー 2"/>
          <p:cNvSpPr>
            <a:spLocks noGrp="1"/>
          </p:cNvSpPr>
          <p:nvPr>
            <p:ph type="body" idx="1"/>
          </p:nvPr>
        </p:nvSpPr>
        <p:spPr>
          <a:xfrm>
            <a:off x="457200" y="1500174"/>
            <a:ext cx="8229600" cy="4525963"/>
          </a:xfrm>
          <a:prstGeom prst="rect">
            <a:avLst/>
          </a:prstGeom>
        </p:spPr>
        <p:txBody>
          <a:bodyPr vert="horz" rtlCol="0">
            <a:normAutofit/>
          </a:bodyPr>
          <a:lstStyle/>
          <a:p>
            <a:pPr lvl="0" eaLnBrk="1" latinLnBrk="0" hangingPunct="1"/>
            <a:r>
              <a:rPr kumimoji="0" lang="ja-JP" altLang="en-US"/>
              <a:t>マスター テキストの書式設定</a:t>
            </a:r>
          </a:p>
          <a:p>
            <a:pPr lvl="1" eaLnBrk="1" latinLnBrk="0" hangingPunct="1"/>
            <a:r>
              <a:rPr kumimoji="0" lang="ja-JP" altLang="en-US"/>
              <a:t>第 </a:t>
            </a:r>
            <a:r>
              <a:rPr kumimoji="0" lang="en-US" altLang="ja-JP"/>
              <a:t>2 </a:t>
            </a:r>
            <a:r>
              <a:rPr kumimoji="0" lang="ja-JP" altLang="en-US"/>
              <a:t>レベル</a:t>
            </a:r>
          </a:p>
          <a:p>
            <a:pPr lvl="2" eaLnBrk="1" latinLnBrk="0" hangingPunct="1"/>
            <a:r>
              <a:rPr kumimoji="0" lang="ja-JP" altLang="en-US"/>
              <a:t>第 </a:t>
            </a:r>
            <a:r>
              <a:rPr kumimoji="0" lang="en-US" altLang="ja-JP"/>
              <a:t>3 </a:t>
            </a:r>
            <a:r>
              <a:rPr kumimoji="0" lang="ja-JP" altLang="en-US"/>
              <a:t>レベル</a:t>
            </a:r>
          </a:p>
          <a:p>
            <a:pPr lvl="3" eaLnBrk="1" latinLnBrk="0" hangingPunct="1"/>
            <a:r>
              <a:rPr kumimoji="0" lang="ja-JP" altLang="en-US"/>
              <a:t>第 </a:t>
            </a:r>
            <a:r>
              <a:rPr kumimoji="0" lang="en-US" altLang="ja-JP"/>
              <a:t>4 </a:t>
            </a:r>
            <a:r>
              <a:rPr kumimoji="0" lang="ja-JP" altLang="en-US"/>
              <a:t>レベル</a:t>
            </a:r>
          </a:p>
          <a:p>
            <a:pPr lvl="4" eaLnBrk="1" latinLnBrk="0" hangingPunct="1"/>
            <a:r>
              <a:rPr kumimoji="0" lang="ja-JP" altLang="en-US"/>
              <a:t>第 </a:t>
            </a:r>
            <a:r>
              <a:rPr kumimoji="0" lang="en-US" altLang="ja-JP"/>
              <a:t>5 </a:t>
            </a:r>
            <a:r>
              <a:rPr kumimoji="0" lang="ja-JP" altLang="en-US"/>
              <a:t>レベル</a:t>
            </a:r>
            <a:endParaRPr kumimoji="0" lang="en-US"/>
          </a:p>
        </p:txBody>
      </p:sp>
      <p:sp>
        <p:nvSpPr>
          <p:cNvPr id="17" name="日付プレースホルダー 16"/>
          <p:cNvSpPr>
            <a:spLocks noGrp="1"/>
          </p:cNvSpPr>
          <p:nvPr>
            <p:ph type="dt" sz="half" idx="2"/>
          </p:nvPr>
        </p:nvSpPr>
        <p:spPr>
          <a:xfrm>
            <a:off x="457200" y="6356350"/>
            <a:ext cx="2133600" cy="365125"/>
          </a:xfrm>
          <a:prstGeom prst="rect">
            <a:avLst/>
          </a:prstGeom>
        </p:spPr>
        <p:txBody>
          <a:bodyPr vert="horz" rtlCol="0" anchor="ctr"/>
          <a:lstStyle>
            <a:lvl1pPr algn="ctr" eaLnBrk="1" latinLnBrk="0" hangingPunct="1">
              <a:defRPr kumimoji="0" sz="1200">
                <a:solidFill>
                  <a:schemeClr val="tx2"/>
                </a:solidFill>
              </a:defRPr>
            </a:lvl1pPr>
          </a:lstStyle>
          <a:p>
            <a:pPr eaLnBrk="1" latinLnBrk="0" hangingPunct="1"/>
            <a:fld id="{2CD1DBD8-A67D-41E5-86AA-61E77FDD4AFC}" type="datetimeFigureOut">
              <a:rPr kumimoji="1" lang="en-US" smtClean="0"/>
              <a:pPr eaLnBrk="1" latinLnBrk="0" hangingPunct="1"/>
              <a:t>3/31/19</a:t>
            </a:fld>
            <a:endParaRPr kumimoji="1" lang="en-US"/>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rtlCol="0" anchor="ctr"/>
          <a:lstStyle>
            <a:lvl1pPr algn="ctr" eaLnBrk="1" latinLnBrk="0" hangingPunct="1">
              <a:defRPr kumimoji="0" sz="1200">
                <a:solidFill>
                  <a:schemeClr val="tx2"/>
                </a:solidFill>
              </a:defRPr>
            </a:lvl1pPr>
          </a:lstStyle>
          <a:p>
            <a:endParaRPr kumimoji="0" lang="ja-JP" altLang="en-US"/>
          </a:p>
        </p:txBody>
      </p:sp>
      <p:sp>
        <p:nvSpPr>
          <p:cNvPr id="12" name="スライド番号プレースホルダー 11"/>
          <p:cNvSpPr>
            <a:spLocks noGrp="1"/>
          </p:cNvSpPr>
          <p:nvPr>
            <p:ph type="sldNum" sz="quarter" idx="4"/>
          </p:nvPr>
        </p:nvSpPr>
        <p:spPr>
          <a:xfrm>
            <a:off x="6553200" y="6356350"/>
            <a:ext cx="2133600" cy="365125"/>
          </a:xfrm>
          <a:prstGeom prst="rect">
            <a:avLst/>
          </a:prstGeom>
        </p:spPr>
        <p:txBody>
          <a:bodyPr vert="horz" rtlCol="0" anchor="ctr"/>
          <a:lstStyle>
            <a:lvl1pPr algn="ctr" eaLnBrk="1" latinLnBrk="0" hangingPunct="1">
              <a:defRPr kumimoji="0" sz="1200">
                <a:solidFill>
                  <a:schemeClr val="tx2"/>
                </a:solidFill>
              </a:defRPr>
            </a:lvl1pPr>
          </a:lstStyle>
          <a:p>
            <a:fld id="{CBF14F85-A994-48A2-9419-7B6980C315A3}" type="slidenum">
              <a:rPr kumimoji="0" lang="ja-JP" altLang="en-US" smtClean="0"/>
              <a:pPr eaLnBrk="1" latinLnBrk="0" hangingPunct="1"/>
              <a:t>‹#›</a:t>
            </a:fld>
            <a:endParaRPr kumimoji="0" lang="ja-JP" altLang="en-US"/>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Lst>
  <p:txStyles>
    <p:titleStyle>
      <a:lvl1pPr algn="ctr" rtl="0" eaLnBrk="1" latinLnBrk="0" hangingPunct="1">
        <a:spcBef>
          <a:spcPct val="0"/>
        </a:spcBef>
        <a:buNone/>
        <a:defRPr kumimoji="1" sz="4400" baseline="0">
          <a:gradFill flip="none" rotWithShape="1">
            <a:gsLst>
              <a:gs pos="60000">
                <a:schemeClr val="tx2"/>
              </a:gs>
              <a:gs pos="100000">
                <a:schemeClr val="tx2">
                  <a:tint val="20000"/>
                </a:schemeClr>
              </a:gs>
            </a:gsLst>
            <a:lin ang="5400000" scaled="1"/>
            <a:tileRect/>
          </a:gradFill>
          <a:effectLst>
            <a:outerShdw blurRad="127000" algn="tl" rotWithShape="0">
              <a:schemeClr val="bg1">
                <a:alpha val="90000"/>
              </a:schemeClr>
            </a:outerShdw>
          </a:effectLst>
          <a:latin typeface="+mj-lt"/>
          <a:ea typeface="+mj-ea"/>
          <a:cs typeface="+mj-cs"/>
        </a:defRPr>
      </a:lvl1pPr>
    </p:titleStyle>
    <p:bodyStyle>
      <a:lvl1pPr marL="342900" indent="-342900" algn="l" rtl="0" eaLnBrk="1" latinLnBrk="0" hangingPunct="1">
        <a:spcBef>
          <a:spcPct val="20000"/>
        </a:spcBef>
        <a:buClr>
          <a:schemeClr val="accent1">
            <a:shade val="75000"/>
          </a:schemeClr>
        </a:buClr>
        <a:buSzPct val="60000"/>
        <a:buFont typeface="Wingdings"/>
        <a:buChar char="u"/>
        <a:defRPr kumimoji="1" sz="3200" baseline="0">
          <a:solidFill>
            <a:schemeClr val="tx2"/>
          </a:solidFill>
          <a:latin typeface="+mn-lt"/>
          <a:ea typeface="+mn-ea"/>
          <a:cs typeface="+mn-cs"/>
        </a:defRPr>
      </a:lvl1pPr>
      <a:lvl2pPr marL="742950" indent="-285750" algn="l" rtl="0" eaLnBrk="1" latinLnBrk="0" hangingPunct="1">
        <a:spcBef>
          <a:spcPct val="20000"/>
        </a:spcBef>
        <a:buClr>
          <a:schemeClr val="tx2">
            <a:tint val="75000"/>
          </a:schemeClr>
        </a:buClr>
        <a:buSzPct val="55000"/>
        <a:buFont typeface="Wingdings"/>
        <a:buChar char="u"/>
        <a:defRPr kumimoji="1" sz="2800" baseline="0">
          <a:solidFill>
            <a:schemeClr val="tx2"/>
          </a:solidFill>
          <a:latin typeface="+mn-lt"/>
          <a:ea typeface="+mn-ea"/>
          <a:cs typeface="+mn-cs"/>
        </a:defRPr>
      </a:lvl2pPr>
      <a:lvl3pPr marL="1143000" indent="-228600" algn="l" rtl="0" eaLnBrk="1" latinLnBrk="0" hangingPunct="1">
        <a:spcBef>
          <a:spcPct val="20000"/>
        </a:spcBef>
        <a:buClr>
          <a:schemeClr val="accent4">
            <a:shade val="75000"/>
          </a:schemeClr>
        </a:buClr>
        <a:buSzPct val="55000"/>
        <a:buFont typeface="Wingdings"/>
        <a:buChar char="u"/>
        <a:defRPr kumimoji="1" sz="2400" baseline="0">
          <a:solidFill>
            <a:schemeClr val="tx2"/>
          </a:solidFill>
          <a:latin typeface="+mn-lt"/>
          <a:ea typeface="+mn-ea"/>
          <a:cs typeface="+mn-cs"/>
        </a:defRPr>
      </a:lvl3pPr>
      <a:lvl4pPr marL="1600200" indent="-228600" algn="l" rtl="0" eaLnBrk="1" latinLnBrk="0" hangingPunct="1">
        <a:spcBef>
          <a:spcPct val="20000"/>
        </a:spcBef>
        <a:buClr>
          <a:schemeClr val="accent2">
            <a:shade val="75000"/>
          </a:schemeClr>
        </a:buClr>
        <a:buSzPct val="50000"/>
        <a:buFont typeface="Wingdings"/>
        <a:buChar char="u"/>
        <a:defRPr kumimoji="1" sz="2000" baseline="0">
          <a:solidFill>
            <a:schemeClr val="tx2"/>
          </a:solidFill>
          <a:latin typeface="+mn-lt"/>
          <a:ea typeface="+mn-ea"/>
          <a:cs typeface="+mn-cs"/>
        </a:defRPr>
      </a:lvl4pPr>
      <a:lvl5pPr marL="2057400" indent="-228600" algn="l" rtl="0" eaLnBrk="1" latinLnBrk="0" hangingPunct="1">
        <a:spcBef>
          <a:spcPct val="20000"/>
        </a:spcBef>
        <a:buClr>
          <a:schemeClr val="accent5">
            <a:shade val="75000"/>
          </a:schemeClr>
        </a:buClr>
        <a:buSzPct val="45000"/>
        <a:buFont typeface="Wingdings"/>
        <a:buChar char="u"/>
        <a:defRPr kumimoji="1" sz="2000" baseline="0">
          <a:solidFill>
            <a:schemeClr val="tx2"/>
          </a:solidFill>
          <a:latin typeface="+mn-lt"/>
          <a:ea typeface="+mn-ea"/>
          <a:cs typeface="+mn-cs"/>
        </a:defRPr>
      </a:lvl5pPr>
      <a:lvl6pPr marL="2514600" indent="-228600" algn="l" rtl="0" eaLnBrk="1" latinLnBrk="0" hangingPunct="1">
        <a:spcBef>
          <a:spcPct val="20000"/>
        </a:spcBef>
        <a:buClr>
          <a:schemeClr val="accent6">
            <a:shade val="75000"/>
          </a:schemeClr>
        </a:buClr>
        <a:buSzPct val="60000"/>
        <a:buFont typeface="Wingdings"/>
        <a:buChar char="u"/>
        <a:defRPr kumimoji="1" sz="2000">
          <a:solidFill>
            <a:schemeClr val="tx2"/>
          </a:solidFill>
          <a:latin typeface="+mn-lt"/>
          <a:ea typeface="+mn-ea"/>
          <a:cs typeface="+mn-cs"/>
        </a:defRPr>
      </a:lvl6pPr>
      <a:lvl7pPr marL="2971800" indent="-228600" algn="l" rtl="0" eaLnBrk="1" latinLnBrk="0" hangingPunct="1">
        <a:spcBef>
          <a:spcPct val="20000"/>
        </a:spcBef>
        <a:buClr>
          <a:schemeClr val="accent1"/>
        </a:buClr>
        <a:buSzPct val="50000"/>
        <a:buFont typeface="Wingdings"/>
        <a:buChar char="u"/>
        <a:defRPr kumimoji="1" sz="2000">
          <a:solidFill>
            <a:schemeClr val="tx2"/>
          </a:solidFill>
          <a:latin typeface="+mn-lt"/>
          <a:ea typeface="+mn-ea"/>
          <a:cs typeface="+mn-cs"/>
        </a:defRPr>
      </a:lvl7pPr>
      <a:lvl8pPr marL="3429000" indent="-228600" algn="l" rtl="0" eaLnBrk="1" latinLnBrk="0" hangingPunct="1">
        <a:spcBef>
          <a:spcPct val="20000"/>
        </a:spcBef>
        <a:buClr>
          <a:schemeClr val="tx2">
            <a:tint val="50000"/>
          </a:schemeClr>
        </a:buClr>
        <a:buSzPct val="50000"/>
        <a:buFont typeface="Wingdings"/>
        <a:buChar char="u"/>
        <a:defRPr kumimoji="1" sz="2000">
          <a:solidFill>
            <a:schemeClr val="tx2"/>
          </a:solidFill>
          <a:latin typeface="+mn-lt"/>
          <a:ea typeface="+mn-ea"/>
          <a:cs typeface="+mn-cs"/>
        </a:defRPr>
      </a:lvl8pPr>
      <a:lvl9pPr marL="3886200" indent="-228600" algn="l" rtl="0" eaLnBrk="1" latinLnBrk="0" hangingPunct="1">
        <a:spcBef>
          <a:spcPct val="20000"/>
        </a:spcBef>
        <a:buClr>
          <a:schemeClr val="accent4"/>
        </a:buClr>
        <a:buSzPct val="50000"/>
        <a:buFont typeface="Wingdings"/>
        <a:buChar char="u"/>
        <a:defRPr kumimoji="1" sz="2000">
          <a:solidFill>
            <a:schemeClr val="tx2"/>
          </a:solidFill>
          <a:latin typeface="+mn-lt"/>
          <a:ea typeface="+mn-ea"/>
          <a:cs typeface="+mn-cs"/>
        </a:defRPr>
      </a:lvl9pPr>
    </p:bodyStyle>
    <p:otherStyle>
      <a:lvl1pPr marL="0" algn="l" rtl="0" eaLnBrk="1" latinLnBrk="0" hangingPunct="1">
        <a:defRPr kumimoji="1">
          <a:solidFill>
            <a:schemeClr val="tx1"/>
          </a:solidFill>
          <a:latin typeface="+mn-lt"/>
          <a:ea typeface="+mn-ea"/>
          <a:cs typeface="+mn-cs"/>
        </a:defRPr>
      </a:lvl1pPr>
      <a:lvl2pPr marL="457200" algn="l" rtl="0" eaLnBrk="1" latinLnBrk="0" hangingPunct="1">
        <a:defRPr kumimoji="1">
          <a:solidFill>
            <a:schemeClr val="tx1"/>
          </a:solidFill>
          <a:latin typeface="+mn-lt"/>
          <a:ea typeface="+mn-ea"/>
          <a:cs typeface="+mn-cs"/>
        </a:defRPr>
      </a:lvl2pPr>
      <a:lvl3pPr marL="914400" algn="l" rtl="0" eaLnBrk="1" latinLnBrk="0" hangingPunct="1">
        <a:defRPr kumimoji="1">
          <a:solidFill>
            <a:schemeClr val="tx1"/>
          </a:solidFill>
          <a:latin typeface="+mn-lt"/>
          <a:ea typeface="+mn-ea"/>
          <a:cs typeface="+mn-cs"/>
        </a:defRPr>
      </a:lvl3pPr>
      <a:lvl4pPr marL="1371600" algn="l" rtl="0" eaLnBrk="1" latinLnBrk="0" hangingPunct="1">
        <a:defRPr kumimoji="1">
          <a:solidFill>
            <a:schemeClr val="tx1"/>
          </a:solidFill>
          <a:latin typeface="+mn-lt"/>
          <a:ea typeface="+mn-ea"/>
          <a:cs typeface="+mn-cs"/>
        </a:defRPr>
      </a:lvl4pPr>
      <a:lvl5pPr marL="1828800" algn="l" rtl="0" eaLnBrk="1" latinLnBrk="0" hangingPunct="1">
        <a:defRPr kumimoji="1">
          <a:solidFill>
            <a:schemeClr val="tx1"/>
          </a:solidFill>
          <a:latin typeface="+mn-lt"/>
          <a:ea typeface="+mn-ea"/>
          <a:cs typeface="+mn-cs"/>
        </a:defRPr>
      </a:lvl5pPr>
      <a:lvl6pPr marL="2286000" algn="l" rtl="0" eaLnBrk="1" latinLnBrk="0" hangingPunct="1">
        <a:defRPr kumimoji="1">
          <a:solidFill>
            <a:schemeClr val="tx1"/>
          </a:solidFill>
          <a:latin typeface="+mn-lt"/>
          <a:ea typeface="+mn-ea"/>
          <a:cs typeface="+mn-cs"/>
        </a:defRPr>
      </a:lvl6pPr>
      <a:lvl7pPr marL="2743200" algn="l" rtl="0" eaLnBrk="1" latinLnBrk="0" hangingPunct="1">
        <a:defRPr kumimoji="1">
          <a:solidFill>
            <a:schemeClr val="tx1"/>
          </a:solidFill>
          <a:latin typeface="+mn-lt"/>
          <a:ea typeface="+mn-ea"/>
          <a:cs typeface="+mn-cs"/>
        </a:defRPr>
      </a:lvl7pPr>
      <a:lvl8pPr marL="3200400" algn="l" rtl="0" eaLnBrk="1" latinLnBrk="0" hangingPunct="1">
        <a:defRPr kumimoji="1">
          <a:solidFill>
            <a:schemeClr val="tx1"/>
          </a:solidFill>
          <a:latin typeface="+mn-lt"/>
          <a:ea typeface="+mn-ea"/>
          <a:cs typeface="+mn-cs"/>
        </a:defRPr>
      </a:lvl8pPr>
      <a:lvl9pPr marL="3657600" algn="l" rtl="0" eaLnBrk="1" latinLnBrk="0" hangingPunct="1">
        <a:defRPr kumimoji="1">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1.gif"/><Relationship Id="rId2" Type="http://schemas.openxmlformats.org/officeDocument/2006/relationships/hyperlink" Target="https://en.wikipedia.org/wiki/Tesseract" TargetMode="Externa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en-US" altLang="ja-JP" dirty="0"/>
              <a:t>Why such a theme?</a:t>
            </a:r>
            <a:endParaRPr kumimoji="1" lang="ja-JP" altLang="en-US" dirty="0"/>
          </a:p>
        </p:txBody>
      </p:sp>
      <p:sp>
        <p:nvSpPr>
          <p:cNvPr id="3" name="コンテンツ プレースホルダー 2"/>
          <p:cNvSpPr>
            <a:spLocks noGrp="1"/>
          </p:cNvSpPr>
          <p:nvPr>
            <p:ph idx="1"/>
          </p:nvPr>
        </p:nvSpPr>
        <p:spPr/>
        <p:txBody>
          <a:bodyPr>
            <a:normAutofit/>
          </a:bodyPr>
          <a:lstStyle/>
          <a:p>
            <a:r>
              <a:rPr kumimoji="1" lang="en-US" altLang="ja-JP" dirty="0"/>
              <a:t>Educators’ Mission</a:t>
            </a:r>
          </a:p>
          <a:p>
            <a:pPr lvl="1"/>
            <a:r>
              <a:rPr lang="en-US" altLang="ja-JP" dirty="0"/>
              <a:t>Raising the future generation in the safe global society</a:t>
            </a:r>
          </a:p>
          <a:p>
            <a:pPr lvl="1"/>
            <a:r>
              <a:rPr lang="en-US" altLang="ja-JP" dirty="0">
                <a:solidFill>
                  <a:schemeClr val="bg2">
                    <a:lumMod val="50000"/>
                  </a:schemeClr>
                </a:solidFill>
              </a:rPr>
              <a:t>Global Communication Skill </a:t>
            </a:r>
            <a:r>
              <a:rPr lang="en-US" altLang="ja-JP" dirty="0"/>
              <a:t>to Build Trust</a:t>
            </a:r>
          </a:p>
          <a:p>
            <a:pPr lvl="1"/>
            <a:r>
              <a:rPr kumimoji="1" lang="en-US" altLang="ja-JP" dirty="0"/>
              <a:t>Not giving pre-fabricated knowledge and values (but Critical Thinking Skill)</a:t>
            </a:r>
          </a:p>
          <a:p>
            <a:pPr lvl="1"/>
            <a:r>
              <a:rPr lang="en-US" altLang="ja-JP" dirty="0"/>
              <a:t>Giving students chances to grow transcendent mindset to lead to new values (Creative Thinking Skill)</a:t>
            </a:r>
          </a:p>
          <a:p>
            <a:pPr lvl="1"/>
            <a:endParaRPr kumimoji="1" lang="ja-JP" altLang="en-US" dirty="0"/>
          </a:p>
        </p:txBody>
      </p:sp>
    </p:spTree>
    <p:extLst>
      <p:ext uri="{BB962C8B-B14F-4D97-AF65-F5344CB8AC3E}">
        <p14:creationId xmlns:p14="http://schemas.microsoft.com/office/powerpoint/2010/main" val="8912777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746668-233C-C246-A89B-9C9DB6E1C721}"/>
              </a:ext>
            </a:extLst>
          </p:cNvPr>
          <p:cNvSpPr>
            <a:spLocks noGrp="1"/>
          </p:cNvSpPr>
          <p:nvPr>
            <p:ph type="title"/>
          </p:nvPr>
        </p:nvSpPr>
        <p:spPr/>
        <p:txBody>
          <a:bodyPr/>
          <a:lstStyle/>
          <a:p>
            <a:r>
              <a:rPr lang="en-US" dirty="0"/>
              <a:t>(ii) Curriculum Development</a:t>
            </a:r>
          </a:p>
        </p:txBody>
      </p:sp>
      <p:sp>
        <p:nvSpPr>
          <p:cNvPr id="3" name="Content Placeholder 2">
            <a:extLst>
              <a:ext uri="{FF2B5EF4-FFF2-40B4-BE49-F238E27FC236}">
                <a16:creationId xmlns:a16="http://schemas.microsoft.com/office/drawing/2014/main" id="{AD285089-EA4B-AC48-B450-5FEC4FABDD51}"/>
              </a:ext>
            </a:extLst>
          </p:cNvPr>
          <p:cNvSpPr>
            <a:spLocks noGrp="1"/>
          </p:cNvSpPr>
          <p:nvPr>
            <p:ph idx="1"/>
          </p:nvPr>
        </p:nvSpPr>
        <p:spPr/>
        <p:txBody>
          <a:bodyPr/>
          <a:lstStyle/>
          <a:p>
            <a:r>
              <a:rPr lang="en-US" dirty="0"/>
              <a:t>Education ready for the Singularity Era</a:t>
            </a:r>
          </a:p>
        </p:txBody>
      </p:sp>
    </p:spTree>
    <p:extLst>
      <p:ext uri="{BB962C8B-B14F-4D97-AF65-F5344CB8AC3E}">
        <p14:creationId xmlns:p14="http://schemas.microsoft.com/office/powerpoint/2010/main" val="11270183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タイトル 1"/>
          <p:cNvSpPr>
            <a:spLocks noGrp="1"/>
          </p:cNvSpPr>
          <p:nvPr>
            <p:ph type="title"/>
          </p:nvPr>
        </p:nvSpPr>
        <p:spPr>
          <a:xfrm>
            <a:off x="546351" y="314979"/>
            <a:ext cx="8344273" cy="1143000"/>
          </a:xfrm>
        </p:spPr>
        <p:txBody>
          <a:bodyPr>
            <a:normAutofit fontScale="90000"/>
          </a:bodyPr>
          <a:lstStyle/>
          <a:p>
            <a:pPr algn="l">
              <a:lnSpc>
                <a:spcPct val="100000"/>
              </a:lnSpc>
            </a:pPr>
            <a:r>
              <a:rPr lang="en-US" altLang="ja-JP" sz="3100" dirty="0">
                <a:solidFill>
                  <a:srgbClr val="000090"/>
                </a:solidFill>
                <a:cs typeface="ＭＳ Ｐゴシック" pitchFamily="30" charset="-128"/>
              </a:rPr>
              <a:t>The Role of University: Gas Station for life?</a:t>
            </a:r>
            <a:br>
              <a:rPr lang="en-US" altLang="ja-JP" sz="3100" dirty="0">
                <a:solidFill>
                  <a:srgbClr val="000090"/>
                </a:solidFill>
                <a:cs typeface="ＭＳ Ｐゴシック" pitchFamily="30" charset="-128"/>
              </a:rPr>
            </a:br>
            <a:r>
              <a:rPr lang="en-US" altLang="ja-JP" sz="3100" dirty="0">
                <a:solidFill>
                  <a:srgbClr val="000090"/>
                </a:solidFill>
                <a:cs typeface="ＭＳ Ｐゴシック" pitchFamily="30" charset="-128"/>
              </a:rPr>
              <a:t>       </a:t>
            </a:r>
            <a:r>
              <a:rPr lang="en-US" altLang="ja-JP" sz="2700" dirty="0">
                <a:solidFill>
                  <a:srgbClr val="000090"/>
                </a:solidFill>
                <a:cs typeface="ＭＳ Ｐゴシック" pitchFamily="30" charset="-128"/>
              </a:rPr>
              <a:t>Filling the knowledge tank in the students’ brain  </a:t>
            </a:r>
            <a:br>
              <a:rPr lang="en-US" altLang="ja-JP" sz="2700" dirty="0">
                <a:solidFill>
                  <a:srgbClr val="000090"/>
                </a:solidFill>
                <a:cs typeface="ＭＳ Ｐゴシック" pitchFamily="30" charset="-128"/>
              </a:rPr>
            </a:br>
            <a:r>
              <a:rPr lang="en-US" altLang="ja-JP" sz="2700" dirty="0">
                <a:solidFill>
                  <a:srgbClr val="000090"/>
                </a:solidFill>
                <a:cs typeface="ＭＳ Ｐゴシック" pitchFamily="30" charset="-128"/>
              </a:rPr>
              <a:t>         for the life-long career?</a:t>
            </a:r>
            <a:endParaRPr lang="ja-JP" altLang="en-US" sz="4900" dirty="0">
              <a:solidFill>
                <a:srgbClr val="000090"/>
              </a:solidFill>
              <a:cs typeface="ＭＳ Ｐゴシック" pitchFamily="30" charset="-128"/>
            </a:endParaRPr>
          </a:p>
        </p:txBody>
      </p:sp>
      <p:pic>
        <p:nvPicPr>
          <p:cNvPr id="18436" name="コンテンツ プレースホルダ 3"/>
          <p:cNvPicPr>
            <a:picLocks noChangeAspect="1"/>
          </p:cNvPicPr>
          <p:nvPr/>
        </p:nvPicPr>
        <p:blipFill>
          <a:blip r:embed="rId3"/>
          <a:srcRect l="-69418" r="-69418"/>
          <a:stretch>
            <a:fillRect/>
          </a:stretch>
        </p:blipFill>
        <p:spPr bwMode="auto">
          <a:xfrm>
            <a:off x="-1774144" y="1935163"/>
            <a:ext cx="7551739" cy="4122285"/>
          </a:xfrm>
          <a:prstGeom prst="rect">
            <a:avLst/>
          </a:prstGeom>
          <a:noFill/>
          <a:ln w="9525">
            <a:noFill/>
            <a:miter lim="800000"/>
            <a:headEnd/>
            <a:tailEnd/>
          </a:ln>
        </p:spPr>
      </p:pic>
      <p:pic>
        <p:nvPicPr>
          <p:cNvPr id="4" name="図 3"/>
          <p:cNvPicPr>
            <a:picLocks noChangeAspect="1"/>
          </p:cNvPicPr>
          <p:nvPr/>
        </p:nvPicPr>
        <p:blipFill>
          <a:blip r:embed="rId4"/>
          <a:stretch>
            <a:fillRect/>
          </a:stretch>
        </p:blipFill>
        <p:spPr>
          <a:xfrm>
            <a:off x="3372605" y="1935163"/>
            <a:ext cx="5518019" cy="4122285"/>
          </a:xfrm>
          <a:prstGeom prst="rect">
            <a:avLst/>
          </a:prstGeom>
        </p:spPr>
      </p:pic>
      <p:sp>
        <p:nvSpPr>
          <p:cNvPr id="6" name="円/楕円 5"/>
          <p:cNvSpPr/>
          <p:nvPr/>
        </p:nvSpPr>
        <p:spPr>
          <a:xfrm>
            <a:off x="138693" y="3629209"/>
            <a:ext cx="3890963" cy="1362075"/>
          </a:xfrm>
          <a:prstGeom prst="ellipse">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ja-JP" altLang="en-US"/>
          </a:p>
        </p:txBody>
      </p:sp>
      <p:sp>
        <p:nvSpPr>
          <p:cNvPr id="8" name="台形 7"/>
          <p:cNvSpPr/>
          <p:nvPr/>
        </p:nvSpPr>
        <p:spPr>
          <a:xfrm>
            <a:off x="3669147" y="5336317"/>
            <a:ext cx="360509" cy="628557"/>
          </a:xfrm>
          <a:prstGeom prst="trapezoid">
            <a:avLst/>
          </a:prstGeom>
          <a:solidFill>
            <a:schemeClr val="accent2">
              <a:lumMod val="40000"/>
              <a:lumOff val="60000"/>
            </a:schemeClr>
          </a:solidFill>
          <a:ln>
            <a:solidFill>
              <a:srgbClr val="00009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4367630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A07B19-C1B4-2C47-9AEA-0DFFCFD25967}"/>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FB9BCE23-A99D-094F-ACFF-91182EBDD81C}"/>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9F1FE752-2175-1E4E-9F54-C5EFE6185B71}"/>
              </a:ext>
            </a:extLst>
          </p:cNvPr>
          <p:cNvPicPr>
            <a:picLocks noChangeAspect="1"/>
          </p:cNvPicPr>
          <p:nvPr/>
        </p:nvPicPr>
        <p:blipFill>
          <a:blip r:embed="rId2"/>
          <a:stretch>
            <a:fillRect/>
          </a:stretch>
        </p:blipFill>
        <p:spPr>
          <a:xfrm>
            <a:off x="191909" y="138064"/>
            <a:ext cx="8782756" cy="6581646"/>
          </a:xfrm>
          <a:prstGeom prst="rect">
            <a:avLst/>
          </a:prstGeom>
        </p:spPr>
      </p:pic>
    </p:spTree>
    <p:extLst>
      <p:ext uri="{BB962C8B-B14F-4D97-AF65-F5344CB8AC3E}">
        <p14:creationId xmlns:p14="http://schemas.microsoft.com/office/powerpoint/2010/main" val="32187534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kumimoji="1" lang="en-US" altLang="ja-JP" dirty="0">
                <a:solidFill>
                  <a:srgbClr val="000090"/>
                </a:solidFill>
              </a:rPr>
              <a:t>How do we educate the future generation?</a:t>
            </a:r>
            <a:endParaRPr kumimoji="1" lang="ja-JP" altLang="en-US" dirty="0">
              <a:solidFill>
                <a:srgbClr val="000090"/>
              </a:solidFill>
            </a:endParaRPr>
          </a:p>
        </p:txBody>
      </p:sp>
      <p:sp>
        <p:nvSpPr>
          <p:cNvPr id="3" name="コンテンツ プレースホルダー 2"/>
          <p:cNvSpPr>
            <a:spLocks noGrp="1"/>
          </p:cNvSpPr>
          <p:nvPr>
            <p:ph idx="1"/>
          </p:nvPr>
        </p:nvSpPr>
        <p:spPr>
          <a:xfrm>
            <a:off x="457200" y="1500174"/>
            <a:ext cx="8686800" cy="4525963"/>
          </a:xfrm>
        </p:spPr>
        <p:txBody>
          <a:bodyPr/>
          <a:lstStyle/>
          <a:p>
            <a:r>
              <a:rPr kumimoji="1" lang="en-US" altLang="ja-JP" dirty="0">
                <a:solidFill>
                  <a:srgbClr val="FF6600"/>
                </a:solidFill>
                <a:highlight>
                  <a:srgbClr val="800080"/>
                </a:highlight>
              </a:rPr>
              <a:t>Traditional Education Paradigm </a:t>
            </a:r>
            <a:r>
              <a:rPr kumimoji="1" lang="en-US" altLang="ja-JP" dirty="0">
                <a:solidFill>
                  <a:srgbClr val="FF6600"/>
                </a:solidFill>
              </a:rPr>
              <a:t>has seen the handwriting on the wall!</a:t>
            </a:r>
          </a:p>
          <a:p>
            <a:r>
              <a:rPr kumimoji="1" lang="en-US" altLang="ja-JP" u="sng" dirty="0"/>
              <a:t>A Paradigm Shift in Education</a:t>
            </a:r>
            <a:r>
              <a:rPr kumimoji="1" lang="en-US" altLang="ja-JP" dirty="0"/>
              <a:t> is </a:t>
            </a:r>
            <a:r>
              <a:rPr kumimoji="1" lang="en-US" altLang="ja-JP" dirty="0">
                <a:solidFill>
                  <a:srgbClr val="FF0000"/>
                </a:solidFill>
              </a:rPr>
              <a:t>a must</a:t>
            </a:r>
            <a:r>
              <a:rPr kumimoji="1" lang="en-US" altLang="ja-JP" dirty="0"/>
              <a:t>.</a:t>
            </a:r>
          </a:p>
          <a:p>
            <a:pPr lvl="1"/>
            <a:r>
              <a:rPr lang="en-US" altLang="ja-JP" dirty="0"/>
              <a:t>New educational philosophy</a:t>
            </a:r>
          </a:p>
          <a:p>
            <a:pPr lvl="1"/>
            <a:r>
              <a:rPr lang="en-US" altLang="ja-JP" dirty="0"/>
              <a:t>New educational model: New learning environment</a:t>
            </a:r>
          </a:p>
          <a:p>
            <a:pPr lvl="1"/>
            <a:endParaRPr lang="en-US" altLang="ja-JP" dirty="0"/>
          </a:p>
          <a:p>
            <a:pPr lvl="1"/>
            <a:endParaRPr kumimoji="1" lang="ja-JP" altLang="en-US" dirty="0"/>
          </a:p>
        </p:txBody>
      </p:sp>
      <p:pic>
        <p:nvPicPr>
          <p:cNvPr id="6" name="図 5"/>
          <p:cNvPicPr>
            <a:picLocks noChangeAspect="1"/>
          </p:cNvPicPr>
          <p:nvPr/>
        </p:nvPicPr>
        <p:blipFill>
          <a:blip r:embed="rId2"/>
          <a:stretch>
            <a:fillRect/>
          </a:stretch>
        </p:blipFill>
        <p:spPr>
          <a:xfrm>
            <a:off x="4934220" y="4457666"/>
            <a:ext cx="3549382" cy="2385973"/>
          </a:xfrm>
          <a:prstGeom prst="rect">
            <a:avLst/>
          </a:prstGeom>
        </p:spPr>
      </p:pic>
      <p:pic>
        <p:nvPicPr>
          <p:cNvPr id="7" name="図 6"/>
          <p:cNvPicPr>
            <a:picLocks noChangeAspect="1"/>
          </p:cNvPicPr>
          <p:nvPr/>
        </p:nvPicPr>
        <p:blipFill>
          <a:blip r:embed="rId3"/>
          <a:stretch>
            <a:fillRect/>
          </a:stretch>
        </p:blipFill>
        <p:spPr>
          <a:xfrm>
            <a:off x="640530" y="4853664"/>
            <a:ext cx="3782749" cy="1836285"/>
          </a:xfrm>
          <a:prstGeom prst="rect">
            <a:avLst/>
          </a:prstGeom>
        </p:spPr>
      </p:pic>
    </p:spTree>
    <p:extLst>
      <p:ext uri="{BB962C8B-B14F-4D97-AF65-F5344CB8AC3E}">
        <p14:creationId xmlns:p14="http://schemas.microsoft.com/office/powerpoint/2010/main" val="13070867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Autofit/>
          </a:bodyPr>
          <a:lstStyle/>
          <a:p>
            <a:pPr algn="l"/>
            <a:r>
              <a:rPr kumimoji="1" lang="en-US" altLang="ja-JP" sz="3600" dirty="0">
                <a:solidFill>
                  <a:srgbClr val="FF0000"/>
                </a:solidFill>
              </a:rPr>
              <a:t>A Quote: </a:t>
            </a:r>
            <a:br>
              <a:rPr kumimoji="1" lang="en-US" altLang="ja-JP" sz="3600" dirty="0">
                <a:solidFill>
                  <a:srgbClr val="FF0000"/>
                </a:solidFill>
              </a:rPr>
            </a:br>
            <a:r>
              <a:rPr kumimoji="1" lang="en-US" altLang="ja-JP" sz="3600" dirty="0">
                <a:solidFill>
                  <a:srgbClr val="FF0000"/>
                </a:solidFill>
              </a:rPr>
              <a:t>    From Horizon 2020 Proposal</a:t>
            </a:r>
            <a:endParaRPr kumimoji="1" lang="ja-JP" altLang="en-US" sz="3600" dirty="0">
              <a:solidFill>
                <a:srgbClr val="FF0000"/>
              </a:solidFill>
            </a:endParaRPr>
          </a:p>
        </p:txBody>
      </p:sp>
      <p:sp>
        <p:nvSpPr>
          <p:cNvPr id="3" name="コンテンツ プレースホルダー 2"/>
          <p:cNvSpPr>
            <a:spLocks noGrp="1"/>
          </p:cNvSpPr>
          <p:nvPr>
            <p:ph idx="1"/>
          </p:nvPr>
        </p:nvSpPr>
        <p:spPr>
          <a:xfrm>
            <a:off x="658813" y="1668435"/>
            <a:ext cx="7824787" cy="3840163"/>
          </a:xfrm>
        </p:spPr>
        <p:txBody>
          <a:bodyPr>
            <a:normAutofit fontScale="85000" lnSpcReduction="10000"/>
          </a:bodyPr>
          <a:lstStyle/>
          <a:p>
            <a:r>
              <a:rPr lang="en-US" altLang="ja-JP" sz="2800" dirty="0"/>
              <a:t>We can not educate 21</a:t>
            </a:r>
            <a:r>
              <a:rPr lang="en-US" altLang="ja-JP" sz="2800" baseline="30000" dirty="0"/>
              <a:t>st</a:t>
            </a:r>
            <a:r>
              <a:rPr lang="en-US" altLang="ja-JP" sz="2800" dirty="0"/>
              <a:t> century citizens using only 19</a:t>
            </a:r>
            <a:r>
              <a:rPr lang="en-US" altLang="ja-JP" sz="2800" baseline="30000" dirty="0"/>
              <a:t>th</a:t>
            </a:r>
            <a:r>
              <a:rPr lang="en-US" altLang="ja-JP" sz="2800" dirty="0"/>
              <a:t> century methodologies. </a:t>
            </a:r>
          </a:p>
          <a:p>
            <a:pPr lvl="1"/>
            <a:r>
              <a:rPr lang="en-US" altLang="ja-JP" dirty="0"/>
              <a:t>the vision of … </a:t>
            </a:r>
            <a:r>
              <a:rPr lang="en-US" altLang="ja-JP" dirty="0">
                <a:solidFill>
                  <a:srgbClr val="800000"/>
                </a:solidFill>
              </a:rPr>
              <a:t>Collaborative Education </a:t>
            </a:r>
            <a:r>
              <a:rPr lang="en-US" altLang="ja-JP" dirty="0"/>
              <a:t>is that without doubt the largest impact on our society will be obtained by addressing the needs of our children to get personalized education: </a:t>
            </a:r>
            <a:br>
              <a:rPr lang="en-US" altLang="ja-JP" dirty="0"/>
            </a:br>
            <a:r>
              <a:rPr lang="en-US" altLang="ja-JP" dirty="0">
                <a:solidFill>
                  <a:srgbClr val="800000"/>
                </a:solidFill>
              </a:rPr>
              <a:t>(1) </a:t>
            </a:r>
            <a:r>
              <a:rPr lang="en-US" altLang="ja-JP" dirty="0">
                <a:solidFill>
                  <a:srgbClr val="002060"/>
                </a:solidFill>
              </a:rPr>
              <a:t>motivating teachers to </a:t>
            </a:r>
            <a:r>
              <a:rPr lang="en-US" altLang="ja-JP" dirty="0">
                <a:solidFill>
                  <a:srgbClr val="800000"/>
                </a:solidFill>
              </a:rPr>
              <a:t>motivate students, </a:t>
            </a:r>
            <a:br>
              <a:rPr lang="en-US" altLang="ja-JP" dirty="0">
                <a:solidFill>
                  <a:srgbClr val="800000"/>
                </a:solidFill>
              </a:rPr>
            </a:br>
            <a:r>
              <a:rPr lang="en-US" altLang="ja-JP" dirty="0">
                <a:solidFill>
                  <a:srgbClr val="800000"/>
                </a:solidFill>
              </a:rPr>
              <a:t>(2) </a:t>
            </a:r>
            <a:r>
              <a:rPr lang="en-US" altLang="ja-JP" dirty="0">
                <a:solidFill>
                  <a:srgbClr val="002060"/>
                </a:solidFill>
              </a:rPr>
              <a:t>addressing </a:t>
            </a:r>
            <a:r>
              <a:rPr lang="en-US" altLang="ja-JP" dirty="0">
                <a:solidFill>
                  <a:srgbClr val="800000"/>
                </a:solidFill>
              </a:rPr>
              <a:t>their creativity, and </a:t>
            </a:r>
            <a:br>
              <a:rPr lang="en-US" altLang="ja-JP" dirty="0">
                <a:solidFill>
                  <a:srgbClr val="800000"/>
                </a:solidFill>
              </a:rPr>
            </a:br>
            <a:r>
              <a:rPr lang="en-US" altLang="ja-JP" dirty="0">
                <a:solidFill>
                  <a:srgbClr val="800000"/>
                </a:solidFill>
              </a:rPr>
              <a:t>(3) getting them in contact with their equals and the rest of the society to share their needs and motivations, thus closing the circle. </a:t>
            </a:r>
            <a:endParaRPr kumimoji="1" lang="ja-JP" altLang="en-US" dirty="0">
              <a:solidFill>
                <a:srgbClr val="800000"/>
              </a:solidFill>
            </a:endParaRPr>
          </a:p>
        </p:txBody>
      </p:sp>
      <p:pic>
        <p:nvPicPr>
          <p:cNvPr id="5" name="図 4"/>
          <p:cNvPicPr>
            <a:picLocks noChangeAspect="1"/>
          </p:cNvPicPr>
          <p:nvPr/>
        </p:nvPicPr>
        <p:blipFill>
          <a:blip r:embed="rId2"/>
          <a:stretch>
            <a:fillRect/>
          </a:stretch>
        </p:blipFill>
        <p:spPr>
          <a:xfrm>
            <a:off x="2480085" y="5432737"/>
            <a:ext cx="1960115" cy="1310283"/>
          </a:xfrm>
          <a:prstGeom prst="rect">
            <a:avLst/>
          </a:prstGeom>
        </p:spPr>
      </p:pic>
      <p:pic>
        <p:nvPicPr>
          <p:cNvPr id="6" name="図 5"/>
          <p:cNvPicPr>
            <a:picLocks noChangeAspect="1"/>
          </p:cNvPicPr>
          <p:nvPr/>
        </p:nvPicPr>
        <p:blipFill>
          <a:blip r:embed="rId3"/>
          <a:stretch>
            <a:fillRect/>
          </a:stretch>
        </p:blipFill>
        <p:spPr>
          <a:xfrm>
            <a:off x="5123998" y="5450616"/>
            <a:ext cx="2078313" cy="1328867"/>
          </a:xfrm>
          <a:prstGeom prst="rect">
            <a:avLst/>
          </a:prstGeom>
        </p:spPr>
      </p:pic>
    </p:spTree>
    <p:extLst>
      <p:ext uri="{BB962C8B-B14F-4D97-AF65-F5344CB8AC3E}">
        <p14:creationId xmlns:p14="http://schemas.microsoft.com/office/powerpoint/2010/main" val="22056731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a:t>This is happening now!</a:t>
            </a:r>
            <a:endParaRPr kumimoji="1" lang="ja-JP" altLang="en-US" dirty="0"/>
          </a:p>
        </p:txBody>
      </p:sp>
      <p:pic>
        <p:nvPicPr>
          <p:cNvPr id="5" name="図 4"/>
          <p:cNvPicPr>
            <a:picLocks noChangeAspect="1"/>
          </p:cNvPicPr>
          <p:nvPr/>
        </p:nvPicPr>
        <p:blipFill>
          <a:blip r:embed="rId2"/>
          <a:stretch>
            <a:fillRect/>
          </a:stretch>
        </p:blipFill>
        <p:spPr>
          <a:xfrm>
            <a:off x="551890" y="1244484"/>
            <a:ext cx="8194124" cy="6288732"/>
          </a:xfrm>
          <a:prstGeom prst="rect">
            <a:avLst/>
          </a:prstGeom>
        </p:spPr>
      </p:pic>
      <p:sp>
        <p:nvSpPr>
          <p:cNvPr id="3" name="コンテンツ プレースホルダー 2"/>
          <p:cNvSpPr>
            <a:spLocks noGrp="1"/>
          </p:cNvSpPr>
          <p:nvPr>
            <p:ph idx="1"/>
          </p:nvPr>
        </p:nvSpPr>
        <p:spPr>
          <a:xfrm>
            <a:off x="311217" y="6004441"/>
            <a:ext cx="8229600" cy="4625609"/>
          </a:xfrm>
        </p:spPr>
        <p:txBody>
          <a:bodyPr>
            <a:normAutofit/>
          </a:bodyPr>
          <a:lstStyle/>
          <a:p>
            <a:r>
              <a:rPr lang="en-US" altLang="ja-JP" sz="2000" dirty="0">
                <a:solidFill>
                  <a:srgbClr val="FF0000"/>
                </a:solidFill>
              </a:rPr>
              <a:t>https://</a:t>
            </a:r>
            <a:r>
              <a:rPr lang="en-US" altLang="ja-JP" sz="2000" dirty="0" err="1">
                <a:solidFill>
                  <a:srgbClr val="FF0000"/>
                </a:solidFill>
              </a:rPr>
              <a:t>www.wsj.com</a:t>
            </a:r>
            <a:r>
              <a:rPr lang="en-US" altLang="ja-JP" sz="2000" dirty="0">
                <a:solidFill>
                  <a:srgbClr val="FF0000"/>
                </a:solidFill>
              </a:rPr>
              <a:t>/articles/look-mom-im-writing-a-term-paper-on-my-smartphone-1455729046</a:t>
            </a:r>
            <a:endParaRPr kumimoji="1" lang="ja-JP" altLang="en-US" sz="2000" dirty="0">
              <a:solidFill>
                <a:srgbClr val="FF0000"/>
              </a:solidFill>
            </a:endParaRPr>
          </a:p>
        </p:txBody>
      </p:sp>
      <p:sp>
        <p:nvSpPr>
          <p:cNvPr id="6" name="正方形/長方形 5"/>
          <p:cNvSpPr/>
          <p:nvPr/>
        </p:nvSpPr>
        <p:spPr>
          <a:xfrm>
            <a:off x="665591" y="5470902"/>
            <a:ext cx="8478409" cy="646331"/>
          </a:xfrm>
          <a:prstGeom prst="rect">
            <a:avLst/>
          </a:prstGeom>
        </p:spPr>
        <p:txBody>
          <a:bodyPr wrap="square">
            <a:spAutoFit/>
          </a:bodyPr>
          <a:lstStyle/>
          <a:p>
            <a:r>
              <a:rPr lang="en-US" altLang="ja-JP" dirty="0" err="1">
                <a:solidFill>
                  <a:srgbClr val="FF0000"/>
                </a:solidFill>
              </a:rPr>
              <a:t>ttps</a:t>
            </a:r>
            <a:r>
              <a:rPr lang="en-US" altLang="ja-JP" dirty="0">
                <a:solidFill>
                  <a:srgbClr val="FF0000"/>
                </a:solidFill>
              </a:rPr>
              <a:t>://</a:t>
            </a:r>
            <a:r>
              <a:rPr lang="en-US" altLang="ja-JP" dirty="0" err="1">
                <a:solidFill>
                  <a:srgbClr val="FF0000"/>
                </a:solidFill>
              </a:rPr>
              <a:t>www.wsj.com</a:t>
            </a:r>
            <a:r>
              <a:rPr lang="en-US" altLang="ja-JP" dirty="0">
                <a:solidFill>
                  <a:srgbClr val="FF0000"/>
                </a:solidFill>
              </a:rPr>
              <a:t>/articles/look-mom-im-writing-a-term-paper-on-my-smartphone-1455729046?mod=</a:t>
            </a:r>
            <a:r>
              <a:rPr lang="en-US" altLang="ja-JP" dirty="0" err="1">
                <a:solidFill>
                  <a:srgbClr val="FF0000"/>
                </a:solidFill>
              </a:rPr>
              <a:t>rss_Education</a:t>
            </a:r>
            <a:endParaRPr lang="ja-JP" altLang="en-US" dirty="0">
              <a:solidFill>
                <a:srgbClr val="FF0000"/>
              </a:solidFill>
            </a:endParaRPr>
          </a:p>
        </p:txBody>
      </p:sp>
    </p:spTree>
    <p:extLst>
      <p:ext uri="{BB962C8B-B14F-4D97-AF65-F5344CB8AC3E}">
        <p14:creationId xmlns:p14="http://schemas.microsoft.com/office/powerpoint/2010/main" val="3555557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84163" y="405130"/>
            <a:ext cx="8574087" cy="967840"/>
          </a:xfrm>
        </p:spPr>
        <p:txBody>
          <a:bodyPr>
            <a:normAutofit fontScale="90000"/>
          </a:bodyPr>
          <a:lstStyle/>
          <a:p>
            <a:r>
              <a:rPr kumimoji="1" lang="en-US" altLang="ja-JP" sz="3600" dirty="0"/>
              <a:t>Google Drive </a:t>
            </a:r>
            <a:br>
              <a:rPr kumimoji="1" lang="en-US" altLang="ja-JP" sz="3600" dirty="0"/>
            </a:br>
            <a:r>
              <a:rPr kumimoji="1" lang="en-US" altLang="ja-JP" sz="3600" dirty="0"/>
              <a:t>Share/Edit/PBL with Team Members!</a:t>
            </a:r>
            <a:endParaRPr kumimoji="1" lang="ja-JP" altLang="en-US" sz="3600" dirty="0"/>
          </a:p>
        </p:txBody>
      </p:sp>
      <p:pic>
        <p:nvPicPr>
          <p:cNvPr id="5" name="図 4"/>
          <p:cNvPicPr>
            <a:picLocks noChangeAspect="1"/>
          </p:cNvPicPr>
          <p:nvPr/>
        </p:nvPicPr>
        <p:blipFill>
          <a:blip r:embed="rId2"/>
          <a:stretch>
            <a:fillRect/>
          </a:stretch>
        </p:blipFill>
        <p:spPr>
          <a:xfrm>
            <a:off x="2" y="1352741"/>
            <a:ext cx="2869903" cy="1524090"/>
          </a:xfrm>
          <a:prstGeom prst="rect">
            <a:avLst/>
          </a:prstGeom>
        </p:spPr>
      </p:pic>
      <p:pic>
        <p:nvPicPr>
          <p:cNvPr id="7" name="図 6"/>
          <p:cNvPicPr>
            <a:picLocks noChangeAspect="1"/>
          </p:cNvPicPr>
          <p:nvPr/>
        </p:nvPicPr>
        <p:blipFill>
          <a:blip r:embed="rId3"/>
          <a:stretch>
            <a:fillRect/>
          </a:stretch>
        </p:blipFill>
        <p:spPr>
          <a:xfrm>
            <a:off x="3574204" y="1352741"/>
            <a:ext cx="3750696" cy="3236160"/>
          </a:xfrm>
          <a:prstGeom prst="rect">
            <a:avLst/>
          </a:prstGeom>
        </p:spPr>
      </p:pic>
      <p:pic>
        <p:nvPicPr>
          <p:cNvPr id="8" name="図 7"/>
          <p:cNvPicPr>
            <a:picLocks noChangeAspect="1"/>
          </p:cNvPicPr>
          <p:nvPr/>
        </p:nvPicPr>
        <p:blipFill>
          <a:blip r:embed="rId4"/>
          <a:stretch>
            <a:fillRect/>
          </a:stretch>
        </p:blipFill>
        <p:spPr>
          <a:xfrm>
            <a:off x="127189" y="3785409"/>
            <a:ext cx="3911585" cy="3219124"/>
          </a:xfrm>
          <a:prstGeom prst="rect">
            <a:avLst/>
          </a:prstGeom>
        </p:spPr>
      </p:pic>
      <p:pic>
        <p:nvPicPr>
          <p:cNvPr id="9" name="図 8"/>
          <p:cNvPicPr>
            <a:picLocks noChangeAspect="1"/>
          </p:cNvPicPr>
          <p:nvPr/>
        </p:nvPicPr>
        <p:blipFill>
          <a:blip r:embed="rId5"/>
          <a:stretch>
            <a:fillRect/>
          </a:stretch>
        </p:blipFill>
        <p:spPr>
          <a:xfrm>
            <a:off x="4640695" y="3910036"/>
            <a:ext cx="4381183" cy="2947965"/>
          </a:xfrm>
          <a:prstGeom prst="rect">
            <a:avLst/>
          </a:prstGeom>
        </p:spPr>
      </p:pic>
      <p:sp>
        <p:nvSpPr>
          <p:cNvPr id="11" name="角丸四角形吹き出し 10"/>
          <p:cNvSpPr/>
          <p:nvPr/>
        </p:nvSpPr>
        <p:spPr>
          <a:xfrm>
            <a:off x="5837505" y="1819439"/>
            <a:ext cx="2337739" cy="842559"/>
          </a:xfrm>
          <a:prstGeom prst="wedgeRoundRectCallout">
            <a:avLst/>
          </a:prstGeom>
          <a:solidFill>
            <a:schemeClr val="accent6">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ja-JP" dirty="0">
                <a:solidFill>
                  <a:srgbClr val="921F07"/>
                </a:solidFill>
              </a:rPr>
              <a:t>Team presentation videos</a:t>
            </a:r>
          </a:p>
          <a:p>
            <a:pPr algn="ctr"/>
            <a:r>
              <a:rPr kumimoji="1" lang="en-US" altLang="ja-JP" dirty="0">
                <a:solidFill>
                  <a:srgbClr val="921F07"/>
                </a:solidFill>
              </a:rPr>
              <a:t>comments</a:t>
            </a:r>
            <a:endParaRPr kumimoji="1" lang="ja-JP" altLang="en-US" dirty="0">
              <a:solidFill>
                <a:srgbClr val="921F07"/>
              </a:solidFill>
            </a:endParaRPr>
          </a:p>
        </p:txBody>
      </p:sp>
      <p:sp>
        <p:nvSpPr>
          <p:cNvPr id="12" name="角丸四角形吹き出し 11"/>
          <p:cNvSpPr/>
          <p:nvPr/>
        </p:nvSpPr>
        <p:spPr>
          <a:xfrm>
            <a:off x="1701033" y="4594769"/>
            <a:ext cx="2337739" cy="842559"/>
          </a:xfrm>
          <a:prstGeom prst="wedgeRoundRectCallout">
            <a:avLst/>
          </a:prstGeom>
          <a:solidFill>
            <a:srgbClr val="00009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ja-JP" dirty="0"/>
              <a:t>Team Reports</a:t>
            </a:r>
          </a:p>
          <a:p>
            <a:pPr algn="ctr"/>
            <a:r>
              <a:rPr kumimoji="1" lang="en-US" altLang="ja-JP" dirty="0"/>
              <a:t>All can edit online.</a:t>
            </a:r>
            <a:endParaRPr kumimoji="1" lang="ja-JP" altLang="en-US" dirty="0"/>
          </a:p>
        </p:txBody>
      </p:sp>
      <p:sp>
        <p:nvSpPr>
          <p:cNvPr id="13" name="角丸四角形吹き出し 12"/>
          <p:cNvSpPr/>
          <p:nvPr/>
        </p:nvSpPr>
        <p:spPr>
          <a:xfrm>
            <a:off x="5434499" y="3801055"/>
            <a:ext cx="2337739" cy="842559"/>
          </a:xfrm>
          <a:prstGeom prst="wedgeRoundRectCallout">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ja-JP" dirty="0"/>
              <a:t>Team presentation slides </a:t>
            </a:r>
          </a:p>
          <a:p>
            <a:pPr algn="ctr"/>
            <a:r>
              <a:rPr kumimoji="1" lang="en-US" altLang="ja-JP" dirty="0"/>
              <a:t>All can edit online</a:t>
            </a:r>
            <a:endParaRPr kumimoji="1" lang="ja-JP" altLang="en-US" dirty="0"/>
          </a:p>
        </p:txBody>
      </p:sp>
      <p:sp>
        <p:nvSpPr>
          <p:cNvPr id="14" name="円形吹き出し 13"/>
          <p:cNvSpPr/>
          <p:nvPr/>
        </p:nvSpPr>
        <p:spPr>
          <a:xfrm>
            <a:off x="1915213" y="3001459"/>
            <a:ext cx="2466896" cy="908577"/>
          </a:xfrm>
          <a:prstGeom prst="wedgeEllipseCallout">
            <a:avLst>
              <a:gd name="adj1" fmla="val -32219"/>
              <a:gd name="adj2" fmla="val 124322"/>
            </a:avLst>
          </a:prstGeom>
          <a:solidFill>
            <a:schemeClr val="bg1">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ja-JP" dirty="0"/>
              <a:t>All linked with TEAM LINE</a:t>
            </a:r>
            <a:endParaRPr kumimoji="1" lang="ja-JP" altLang="en-US" dirty="0"/>
          </a:p>
        </p:txBody>
      </p:sp>
      <p:sp>
        <p:nvSpPr>
          <p:cNvPr id="15" name="円形吹き出し 14"/>
          <p:cNvSpPr/>
          <p:nvPr/>
        </p:nvSpPr>
        <p:spPr>
          <a:xfrm>
            <a:off x="2012911" y="3001459"/>
            <a:ext cx="2466896" cy="908577"/>
          </a:xfrm>
          <a:prstGeom prst="wedgeEllipseCallout">
            <a:avLst>
              <a:gd name="adj1" fmla="val 116296"/>
              <a:gd name="adj2" fmla="val -92057"/>
            </a:avLst>
          </a:prstGeom>
          <a:solidFill>
            <a:schemeClr val="bg1">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ja-JP" dirty="0"/>
              <a:t>All linked with TEAM LINE</a:t>
            </a:r>
            <a:endParaRPr kumimoji="1" lang="ja-JP" altLang="en-US" dirty="0"/>
          </a:p>
        </p:txBody>
      </p:sp>
      <p:sp>
        <p:nvSpPr>
          <p:cNvPr id="16" name="円形吹き出し 15"/>
          <p:cNvSpPr/>
          <p:nvPr/>
        </p:nvSpPr>
        <p:spPr>
          <a:xfrm>
            <a:off x="2012911" y="3001459"/>
            <a:ext cx="2466896" cy="908577"/>
          </a:xfrm>
          <a:prstGeom prst="wedgeEllipseCallout">
            <a:avLst>
              <a:gd name="adj1" fmla="val 68276"/>
              <a:gd name="adj2" fmla="val 192865"/>
            </a:avLst>
          </a:prstGeom>
          <a:solidFill>
            <a:schemeClr val="bg1">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ja-JP" dirty="0"/>
              <a:t>All linked with TEAM LINE</a:t>
            </a:r>
            <a:endParaRPr kumimoji="1" lang="ja-JP" altLang="en-US" dirty="0"/>
          </a:p>
        </p:txBody>
      </p:sp>
      <p:sp>
        <p:nvSpPr>
          <p:cNvPr id="10" name="正方形/長方形 9"/>
          <p:cNvSpPr/>
          <p:nvPr/>
        </p:nvSpPr>
        <p:spPr>
          <a:xfrm>
            <a:off x="-24424" y="1356219"/>
            <a:ext cx="9144000" cy="5651791"/>
          </a:xfrm>
          <a:prstGeom prst="rect">
            <a:avLst/>
          </a:prstGeom>
          <a:solidFill>
            <a:schemeClr val="bg1">
              <a:alpha val="54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pic>
        <p:nvPicPr>
          <p:cNvPr id="3" name="図 2"/>
          <p:cNvPicPr>
            <a:picLocks noChangeAspect="1"/>
          </p:cNvPicPr>
          <p:nvPr/>
        </p:nvPicPr>
        <p:blipFill>
          <a:blip r:embed="rId6"/>
          <a:stretch>
            <a:fillRect/>
          </a:stretch>
        </p:blipFill>
        <p:spPr>
          <a:xfrm>
            <a:off x="-432537" y="2799401"/>
            <a:ext cx="4267140" cy="3981169"/>
          </a:xfrm>
          <a:prstGeom prst="rect">
            <a:avLst/>
          </a:prstGeom>
        </p:spPr>
      </p:pic>
      <p:pic>
        <p:nvPicPr>
          <p:cNvPr id="4" name="図 3"/>
          <p:cNvPicPr>
            <a:picLocks noChangeAspect="1"/>
          </p:cNvPicPr>
          <p:nvPr/>
        </p:nvPicPr>
        <p:blipFill>
          <a:blip r:embed="rId7"/>
          <a:stretch>
            <a:fillRect/>
          </a:stretch>
        </p:blipFill>
        <p:spPr>
          <a:xfrm>
            <a:off x="3371689" y="1417274"/>
            <a:ext cx="3022255" cy="3168369"/>
          </a:xfrm>
          <a:prstGeom prst="rect">
            <a:avLst/>
          </a:prstGeom>
        </p:spPr>
      </p:pic>
      <p:pic>
        <p:nvPicPr>
          <p:cNvPr id="6" name="図 5"/>
          <p:cNvPicPr>
            <a:picLocks noChangeAspect="1"/>
          </p:cNvPicPr>
          <p:nvPr/>
        </p:nvPicPr>
        <p:blipFill>
          <a:blip r:embed="rId8"/>
          <a:stretch>
            <a:fillRect/>
          </a:stretch>
        </p:blipFill>
        <p:spPr>
          <a:xfrm>
            <a:off x="5332783" y="3354006"/>
            <a:ext cx="4160096" cy="3650526"/>
          </a:xfrm>
          <a:prstGeom prst="rect">
            <a:avLst/>
          </a:prstGeom>
        </p:spPr>
      </p:pic>
      <p:sp>
        <p:nvSpPr>
          <p:cNvPr id="17" name="角丸四角形吹き出し 16"/>
          <p:cNvSpPr/>
          <p:nvPr/>
        </p:nvSpPr>
        <p:spPr>
          <a:xfrm>
            <a:off x="967599" y="2277662"/>
            <a:ext cx="7722891" cy="3492949"/>
          </a:xfrm>
          <a:prstGeom prst="wedgeRoundRectCallout">
            <a:avLst/>
          </a:prstGeom>
          <a:solidFill>
            <a:srgbClr val="040404">
              <a:alpha val="39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ja-JP" sz="5400" dirty="0" err="1"/>
              <a:t>Gurantees</a:t>
            </a:r>
            <a:r>
              <a:rPr kumimoji="1" lang="en-US" altLang="ja-JP" sz="5400" dirty="0"/>
              <a:t> 24/7 team learning environment</a:t>
            </a:r>
            <a:endParaRPr kumimoji="1" lang="ja-JP" altLang="en-US" sz="5400" dirty="0"/>
          </a:p>
        </p:txBody>
      </p:sp>
    </p:spTree>
    <p:extLst>
      <p:ext uri="{BB962C8B-B14F-4D97-AF65-F5344CB8AC3E}">
        <p14:creationId xmlns:p14="http://schemas.microsoft.com/office/powerpoint/2010/main" val="10817425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58814" y="519911"/>
            <a:ext cx="7824788" cy="881355"/>
          </a:xfrm>
        </p:spPr>
        <p:txBody>
          <a:bodyPr/>
          <a:lstStyle/>
          <a:p>
            <a:pPr algn="ctr"/>
            <a:r>
              <a:rPr lang="en-US" altLang="ja-JP" sz="3200" dirty="0">
                <a:solidFill>
                  <a:srgbClr val="FF0000"/>
                </a:solidFill>
              </a:rPr>
              <a:t>Active Learning is essential!</a:t>
            </a:r>
            <a:endParaRPr kumimoji="1" lang="ja-JP" altLang="en-US" sz="3200" dirty="0">
              <a:solidFill>
                <a:srgbClr val="FF0000"/>
              </a:solidFill>
            </a:endParaRPr>
          </a:p>
        </p:txBody>
      </p:sp>
      <p:pic>
        <p:nvPicPr>
          <p:cNvPr id="7" name="図 6"/>
          <p:cNvPicPr>
            <a:picLocks noChangeAspect="1"/>
          </p:cNvPicPr>
          <p:nvPr/>
        </p:nvPicPr>
        <p:blipFill>
          <a:blip r:embed="rId2"/>
          <a:stretch>
            <a:fillRect/>
          </a:stretch>
        </p:blipFill>
        <p:spPr>
          <a:xfrm>
            <a:off x="685800" y="1600201"/>
            <a:ext cx="7391400" cy="4911871"/>
          </a:xfrm>
          <a:prstGeom prst="rect">
            <a:avLst/>
          </a:prstGeom>
        </p:spPr>
      </p:pic>
      <p:sp>
        <p:nvSpPr>
          <p:cNvPr id="10" name="四角形吹き出し 9"/>
          <p:cNvSpPr/>
          <p:nvPr/>
        </p:nvSpPr>
        <p:spPr>
          <a:xfrm>
            <a:off x="914400" y="1981200"/>
            <a:ext cx="7162800" cy="1515420"/>
          </a:xfrm>
          <a:prstGeom prst="wedgeRectCallout">
            <a:avLst/>
          </a:prstGeom>
          <a:solidFill>
            <a:srgbClr val="00009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ja-JP" sz="2800" dirty="0">
                <a:solidFill>
                  <a:schemeClr val="bg1">
                    <a:lumMod val="95000"/>
                  </a:schemeClr>
                </a:solidFill>
              </a:rPr>
              <a:t>For the future education,</a:t>
            </a:r>
          </a:p>
          <a:p>
            <a:pPr algn="ctr"/>
            <a:r>
              <a:rPr kumimoji="1" lang="en-US" altLang="ja-JP" sz="2800" dirty="0">
                <a:solidFill>
                  <a:schemeClr val="bg1">
                    <a:lumMod val="95000"/>
                  </a:schemeClr>
                </a:solidFill>
              </a:rPr>
              <a:t>Social Constructivism Model of Education will be everywhere!</a:t>
            </a:r>
            <a:endParaRPr kumimoji="1" lang="ja-JP" altLang="en-US" sz="2800" dirty="0">
              <a:solidFill>
                <a:schemeClr val="bg1">
                  <a:lumMod val="95000"/>
                </a:schemeClr>
              </a:solidFill>
            </a:endParaRPr>
          </a:p>
        </p:txBody>
      </p:sp>
      <p:sp>
        <p:nvSpPr>
          <p:cNvPr id="6" name="角丸四角形吹き出し 5"/>
          <p:cNvSpPr/>
          <p:nvPr/>
        </p:nvSpPr>
        <p:spPr>
          <a:xfrm>
            <a:off x="5543551" y="4244622"/>
            <a:ext cx="2819400" cy="1995982"/>
          </a:xfrm>
          <a:prstGeom prst="wedgeRoundRectCallout">
            <a:avLst>
              <a:gd name="adj1" fmla="val -47192"/>
              <a:gd name="adj2" fmla="val 25206"/>
              <a:gd name="adj3" fmla="val 16667"/>
            </a:avLst>
          </a:prstGeom>
          <a:solidFill>
            <a:schemeClr val="accent6">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ja-JP" sz="2400" dirty="0">
                <a:solidFill>
                  <a:schemeClr val="tx1">
                    <a:lumMod val="50000"/>
                  </a:schemeClr>
                </a:solidFill>
              </a:rPr>
              <a:t>FROM:</a:t>
            </a:r>
            <a:br>
              <a:rPr kumimoji="1" lang="en-US" altLang="ja-JP" sz="2400" dirty="0">
                <a:solidFill>
                  <a:schemeClr val="tx1">
                    <a:lumMod val="50000"/>
                  </a:schemeClr>
                </a:solidFill>
              </a:rPr>
            </a:br>
            <a:r>
              <a:rPr kumimoji="1" lang="en-US" altLang="ja-JP" sz="2400" dirty="0">
                <a:solidFill>
                  <a:schemeClr val="tx1">
                    <a:lumMod val="50000"/>
                  </a:schemeClr>
                </a:solidFill>
              </a:rPr>
              <a:t>Face-to-Face</a:t>
            </a:r>
          </a:p>
          <a:p>
            <a:pPr algn="ctr"/>
            <a:r>
              <a:rPr kumimoji="1" lang="en-US" altLang="ja-JP" sz="2400" dirty="0">
                <a:solidFill>
                  <a:schemeClr val="tx1">
                    <a:lumMod val="50000"/>
                  </a:schemeClr>
                </a:solidFill>
              </a:rPr>
              <a:t>In-Class Learning</a:t>
            </a:r>
            <a:endParaRPr kumimoji="1" lang="ja-JP" altLang="en-US" sz="2400" dirty="0">
              <a:solidFill>
                <a:schemeClr val="tx1">
                  <a:lumMod val="50000"/>
                </a:schemeClr>
              </a:solidFill>
            </a:endParaRPr>
          </a:p>
        </p:txBody>
      </p:sp>
    </p:spTree>
    <p:extLst>
      <p:ext uri="{BB962C8B-B14F-4D97-AF65-F5344CB8AC3E}">
        <p14:creationId xmlns:p14="http://schemas.microsoft.com/office/powerpoint/2010/main" val="33629293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p:cNvPicPr>
            <a:picLocks noChangeAspect="1"/>
          </p:cNvPicPr>
          <p:nvPr/>
        </p:nvPicPr>
        <p:blipFill>
          <a:blip r:embed="rId2"/>
          <a:stretch>
            <a:fillRect/>
          </a:stretch>
        </p:blipFill>
        <p:spPr>
          <a:xfrm>
            <a:off x="685800" y="1600201"/>
            <a:ext cx="7391400" cy="4911871"/>
          </a:xfrm>
          <a:prstGeom prst="rect">
            <a:avLst/>
          </a:prstGeom>
        </p:spPr>
      </p:pic>
      <p:sp>
        <p:nvSpPr>
          <p:cNvPr id="9" name="角丸四角形吹き出し 8"/>
          <p:cNvSpPr/>
          <p:nvPr/>
        </p:nvSpPr>
        <p:spPr>
          <a:xfrm>
            <a:off x="6108700" y="3505199"/>
            <a:ext cx="2819400" cy="3006873"/>
          </a:xfrm>
          <a:prstGeom prst="wedgeRoundRectCallout">
            <a:avLst>
              <a:gd name="adj1" fmla="val -47192"/>
              <a:gd name="adj2" fmla="val 25206"/>
              <a:gd name="adj3" fmla="val 16667"/>
            </a:avLst>
          </a:prstGeom>
          <a:solidFill>
            <a:schemeClr val="accent6">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ja-JP" sz="2400" dirty="0">
                <a:solidFill>
                  <a:schemeClr val="tx1">
                    <a:lumMod val="50000"/>
                  </a:schemeClr>
                </a:solidFill>
              </a:rPr>
              <a:t>Teacher’s role is to </a:t>
            </a:r>
            <a:r>
              <a:rPr kumimoji="1" lang="en-US" altLang="ja-JP" sz="2400" dirty="0">
                <a:solidFill>
                  <a:srgbClr val="800000"/>
                </a:solidFill>
              </a:rPr>
              <a:t>facilitate students’ learning</a:t>
            </a:r>
            <a:r>
              <a:rPr kumimoji="1" lang="en-US" altLang="ja-JP" sz="2400" dirty="0">
                <a:solidFill>
                  <a:schemeClr val="tx1">
                    <a:lumMod val="50000"/>
                  </a:schemeClr>
                </a:solidFill>
              </a:rPr>
              <a:t>. --- control of learning chaos in the </a:t>
            </a:r>
            <a:r>
              <a:rPr kumimoji="1" lang="en-US" altLang="ja-JP" sz="2400" dirty="0">
                <a:solidFill>
                  <a:srgbClr val="C00000"/>
                </a:solidFill>
              </a:rPr>
              <a:t>online</a:t>
            </a:r>
            <a:r>
              <a:rPr kumimoji="1" lang="en-US" altLang="ja-JP" sz="2400" dirty="0">
                <a:solidFill>
                  <a:schemeClr val="tx1">
                    <a:lumMod val="50000"/>
                  </a:schemeClr>
                </a:solidFill>
              </a:rPr>
              <a:t> classroom</a:t>
            </a:r>
            <a:endParaRPr kumimoji="1" lang="ja-JP" altLang="en-US" sz="2400" dirty="0">
              <a:solidFill>
                <a:schemeClr val="tx1">
                  <a:lumMod val="50000"/>
                </a:schemeClr>
              </a:solidFill>
            </a:endParaRPr>
          </a:p>
        </p:txBody>
      </p:sp>
      <p:sp>
        <p:nvSpPr>
          <p:cNvPr id="3" name="四角形吹き出し 2"/>
          <p:cNvSpPr/>
          <p:nvPr/>
        </p:nvSpPr>
        <p:spPr>
          <a:xfrm>
            <a:off x="914400" y="1981200"/>
            <a:ext cx="7162800" cy="1219200"/>
          </a:xfrm>
          <a:prstGeom prst="wedgeRectCallout">
            <a:avLst/>
          </a:prstGeom>
          <a:solidFill>
            <a:srgbClr val="00009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ja-JP" sz="2800" dirty="0">
                <a:solidFill>
                  <a:srgbClr val="F2F2F2"/>
                </a:solidFill>
              </a:rPr>
              <a:t>With ICT, this situation can be realized in </a:t>
            </a:r>
            <a:r>
              <a:rPr kumimoji="1" lang="en-US" altLang="ja-JP" sz="2800" dirty="0">
                <a:solidFill>
                  <a:srgbClr val="FF6600"/>
                </a:solidFill>
              </a:rPr>
              <a:t>ONLINE</a:t>
            </a:r>
            <a:r>
              <a:rPr kumimoji="1" lang="en-US" altLang="ja-JP" sz="2800" dirty="0">
                <a:solidFill>
                  <a:srgbClr val="F2F2F2"/>
                </a:solidFill>
              </a:rPr>
              <a:t> classes!!</a:t>
            </a:r>
            <a:endParaRPr kumimoji="1" lang="ja-JP" altLang="en-US" sz="2800" dirty="0">
              <a:solidFill>
                <a:srgbClr val="F2F2F2"/>
              </a:solidFill>
            </a:endParaRPr>
          </a:p>
        </p:txBody>
      </p:sp>
      <p:sp>
        <p:nvSpPr>
          <p:cNvPr id="8" name="タイトル 1"/>
          <p:cNvSpPr txBox="1">
            <a:spLocks/>
          </p:cNvSpPr>
          <p:nvPr/>
        </p:nvSpPr>
        <p:spPr>
          <a:xfrm>
            <a:off x="658814" y="308279"/>
            <a:ext cx="7824788" cy="881355"/>
          </a:xfrm>
          <a:prstGeom prst="rect">
            <a:avLst/>
          </a:prstGeom>
          <a:effectLst/>
        </p:spPr>
        <p:txBody>
          <a:bodyPr vert="horz" lIns="91440" tIns="0" rIns="91440" bIns="0" rtlCol="0" anchor="b" anchorCtr="0">
            <a:noAutofit/>
          </a:bodyPr>
          <a:lstStyle>
            <a:lvl1pPr algn="r" defTabSz="914400" rtl="0" eaLnBrk="1" latinLnBrk="0" hangingPunct="1">
              <a:lnSpc>
                <a:spcPts val="5400"/>
              </a:lnSpc>
              <a:spcBef>
                <a:spcPct val="0"/>
              </a:spcBef>
              <a:buNone/>
              <a:defRPr kumimoji="1" sz="5200" kern="1200">
                <a:solidFill>
                  <a:schemeClr val="bg1"/>
                </a:solidFill>
                <a:effectLst>
                  <a:outerShdw blurRad="50800" dist="38100" dir="2700000" algn="tl" rotWithShape="0">
                    <a:prstClr val="black">
                      <a:alpha val="40000"/>
                    </a:prstClr>
                  </a:outerShdw>
                </a:effectLst>
                <a:latin typeface="+mj-lt"/>
                <a:ea typeface="+mj-ea"/>
                <a:cs typeface="+mj-cs"/>
              </a:defRPr>
            </a:lvl1pPr>
          </a:lstStyle>
          <a:p>
            <a:pPr algn="ctr"/>
            <a:r>
              <a:rPr lang="en-US" altLang="ja-JP" sz="3200" b="1" dirty="0">
                <a:solidFill>
                  <a:srgbClr val="FF0000"/>
                </a:solidFill>
              </a:rPr>
              <a:t>Active Learning is essential!</a:t>
            </a:r>
            <a:endParaRPr lang="ja-JP" altLang="en-US" sz="3200" b="1" dirty="0">
              <a:solidFill>
                <a:srgbClr val="FF0000"/>
              </a:solidFill>
            </a:endParaRPr>
          </a:p>
        </p:txBody>
      </p:sp>
    </p:spTree>
    <p:extLst>
      <p:ext uri="{BB962C8B-B14F-4D97-AF65-F5344CB8AC3E}">
        <p14:creationId xmlns:p14="http://schemas.microsoft.com/office/powerpoint/2010/main" val="25374032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84163" y="518726"/>
            <a:ext cx="8574087" cy="967840"/>
          </a:xfrm>
        </p:spPr>
        <p:txBody>
          <a:bodyPr>
            <a:noAutofit/>
          </a:bodyPr>
          <a:lstStyle/>
          <a:p>
            <a:r>
              <a:rPr kumimoji="1" lang="en-US" altLang="ja-JP" sz="4000" dirty="0">
                <a:solidFill>
                  <a:srgbClr val="FF0000"/>
                </a:solidFill>
              </a:rPr>
              <a:t> (ii) Sense Making:</a:t>
            </a:r>
            <a:br>
              <a:rPr kumimoji="1" lang="en-US" altLang="ja-JP" sz="4000" dirty="0">
                <a:solidFill>
                  <a:srgbClr val="FF0000"/>
                </a:solidFill>
              </a:rPr>
            </a:br>
            <a:r>
              <a:rPr lang="en-US" altLang="ja-JP" sz="4000" dirty="0">
                <a:solidFill>
                  <a:srgbClr val="FF0000"/>
                </a:solidFill>
              </a:rPr>
              <a:t>ICT and Communication</a:t>
            </a:r>
            <a:endParaRPr kumimoji="1" lang="ja-JP" altLang="en-US" sz="4000" dirty="0">
              <a:solidFill>
                <a:srgbClr val="FF0000"/>
              </a:solidFill>
            </a:endParaRPr>
          </a:p>
        </p:txBody>
      </p:sp>
      <p:sp>
        <p:nvSpPr>
          <p:cNvPr id="3" name="コンテンツ プレースホルダー 2"/>
          <p:cNvSpPr>
            <a:spLocks noGrp="1"/>
          </p:cNvSpPr>
          <p:nvPr>
            <p:ph idx="1"/>
          </p:nvPr>
        </p:nvSpPr>
        <p:spPr>
          <a:xfrm>
            <a:off x="457200" y="1775191"/>
            <a:ext cx="8531092" cy="4625609"/>
          </a:xfrm>
        </p:spPr>
        <p:txBody>
          <a:bodyPr>
            <a:normAutofit fontScale="92500" lnSpcReduction="20000"/>
          </a:bodyPr>
          <a:lstStyle/>
          <a:p>
            <a:r>
              <a:rPr kumimoji="1" lang="en-US" altLang="ja-JP" dirty="0"/>
              <a:t>Communication Skills:  </a:t>
            </a:r>
            <a:br>
              <a:rPr kumimoji="1" lang="en-US" altLang="ja-JP" dirty="0"/>
            </a:br>
            <a:r>
              <a:rPr kumimoji="1" lang="en-US" altLang="ja-JP" dirty="0"/>
              <a:t>Needs for communication with students from other cultures and values.</a:t>
            </a:r>
          </a:p>
          <a:p>
            <a:pPr lvl="1"/>
            <a:r>
              <a:rPr kumimoji="1" lang="en-US" altLang="ja-JP" dirty="0"/>
              <a:t>Long-Lasting Trust Building</a:t>
            </a:r>
          </a:p>
          <a:p>
            <a:r>
              <a:rPr lang="en-US" altLang="ja-JP" dirty="0">
                <a:solidFill>
                  <a:srgbClr val="800000"/>
                </a:solidFill>
              </a:rPr>
              <a:t>Problem Solving Skills</a:t>
            </a:r>
            <a:r>
              <a:rPr lang="en-US" altLang="ja-JP" dirty="0"/>
              <a:t>: Common issues in our society</a:t>
            </a:r>
          </a:p>
          <a:p>
            <a:r>
              <a:rPr lang="en-US" altLang="ja-JP" dirty="0"/>
              <a:t>Project Management Skills: </a:t>
            </a:r>
            <a:br>
              <a:rPr lang="en-US" altLang="ja-JP" dirty="0"/>
            </a:br>
            <a:r>
              <a:rPr lang="en-US" altLang="ja-JP" dirty="0"/>
              <a:t>Working in Teams: International/Global Teams</a:t>
            </a:r>
          </a:p>
          <a:p>
            <a:r>
              <a:rPr lang="en-US" altLang="ja-JP" dirty="0">
                <a:solidFill>
                  <a:srgbClr val="800000"/>
                </a:solidFill>
              </a:rPr>
              <a:t>Consensus</a:t>
            </a:r>
            <a:r>
              <a:rPr lang="en-US" altLang="ja-JP" dirty="0"/>
              <a:t> Building through TBL</a:t>
            </a:r>
          </a:p>
          <a:p>
            <a:r>
              <a:rPr lang="en-US" altLang="ja-JP" dirty="0"/>
              <a:t>Go Global !</a:t>
            </a:r>
          </a:p>
          <a:p>
            <a:endParaRPr kumimoji="1" lang="en-US" altLang="ja-JP" dirty="0"/>
          </a:p>
          <a:p>
            <a:endParaRPr kumimoji="1" lang="en-US" altLang="ja-JP" dirty="0"/>
          </a:p>
          <a:p>
            <a:endParaRPr kumimoji="1" lang="en-US" altLang="ja-JP" dirty="0"/>
          </a:p>
        </p:txBody>
      </p:sp>
    </p:spTree>
    <p:extLst>
      <p:ext uri="{BB962C8B-B14F-4D97-AF65-F5344CB8AC3E}">
        <p14:creationId xmlns:p14="http://schemas.microsoft.com/office/powerpoint/2010/main" val="24689674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3C9134-8754-A94E-8D72-13AFC726DBDF}"/>
              </a:ext>
            </a:extLst>
          </p:cNvPr>
          <p:cNvSpPr>
            <a:spLocks noGrp="1"/>
          </p:cNvSpPr>
          <p:nvPr>
            <p:ph type="title"/>
          </p:nvPr>
        </p:nvSpPr>
        <p:spPr/>
        <p:txBody>
          <a:bodyPr/>
          <a:lstStyle/>
          <a:p>
            <a:r>
              <a:rPr lang="en-US" dirty="0"/>
              <a:t>Outline</a:t>
            </a:r>
          </a:p>
        </p:txBody>
      </p:sp>
      <p:sp>
        <p:nvSpPr>
          <p:cNvPr id="3" name="Content Placeholder 2">
            <a:extLst>
              <a:ext uri="{FF2B5EF4-FFF2-40B4-BE49-F238E27FC236}">
                <a16:creationId xmlns:a16="http://schemas.microsoft.com/office/drawing/2014/main" id="{306BC820-6BD8-1F4F-977C-474C65D32078}"/>
              </a:ext>
            </a:extLst>
          </p:cNvPr>
          <p:cNvSpPr>
            <a:spLocks noGrp="1"/>
          </p:cNvSpPr>
          <p:nvPr>
            <p:ph idx="1"/>
          </p:nvPr>
        </p:nvSpPr>
        <p:spPr/>
        <p:txBody>
          <a:bodyPr/>
          <a:lstStyle/>
          <a:p>
            <a:r>
              <a:rPr lang="en-US" dirty="0"/>
              <a:t>(</a:t>
            </a:r>
            <a:r>
              <a:rPr lang="en-US" dirty="0" err="1"/>
              <a:t>i</a:t>
            </a:r>
            <a:r>
              <a:rPr lang="en-US" dirty="0"/>
              <a:t>)  Rationale</a:t>
            </a:r>
          </a:p>
          <a:p>
            <a:r>
              <a:rPr lang="en-US" dirty="0"/>
              <a:t>(ii) Sense Making: Curriculum Development</a:t>
            </a:r>
          </a:p>
        </p:txBody>
      </p:sp>
    </p:spTree>
    <p:extLst>
      <p:ext uri="{BB962C8B-B14F-4D97-AF65-F5344CB8AC3E}">
        <p14:creationId xmlns:p14="http://schemas.microsoft.com/office/powerpoint/2010/main" val="19703642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正方形/長方形 12"/>
          <p:cNvSpPr/>
          <p:nvPr/>
        </p:nvSpPr>
        <p:spPr>
          <a:xfrm>
            <a:off x="6853272" y="-181560"/>
            <a:ext cx="1681128" cy="1143000"/>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7" name="コンテンツ プレースホルダー 6"/>
          <p:cNvSpPr>
            <a:spLocks noGrp="1"/>
          </p:cNvSpPr>
          <p:nvPr>
            <p:ph idx="1"/>
          </p:nvPr>
        </p:nvSpPr>
        <p:spPr/>
        <p:txBody>
          <a:bodyPr/>
          <a:lstStyle/>
          <a:p>
            <a:endParaRPr kumimoji="1" lang="ja-JP" altLang="en-US" dirty="0"/>
          </a:p>
        </p:txBody>
      </p:sp>
      <p:pic>
        <p:nvPicPr>
          <p:cNvPr id="8" name="図 7" descr="Screen Shot2014-08-08 20_57_4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7716"/>
            <a:ext cx="9144000" cy="6064984"/>
          </a:xfrm>
          <a:prstGeom prst="rect">
            <a:avLst/>
          </a:prstGeom>
        </p:spPr>
      </p:pic>
      <p:sp>
        <p:nvSpPr>
          <p:cNvPr id="10" name="正方形/長方形 9"/>
          <p:cNvSpPr/>
          <p:nvPr/>
        </p:nvSpPr>
        <p:spPr>
          <a:xfrm>
            <a:off x="254747" y="5989475"/>
            <a:ext cx="8229600" cy="338554"/>
          </a:xfrm>
          <a:prstGeom prst="rect">
            <a:avLst/>
          </a:prstGeom>
        </p:spPr>
        <p:txBody>
          <a:bodyPr wrap="square">
            <a:spAutoFit/>
          </a:bodyPr>
          <a:lstStyle/>
          <a:p>
            <a:r>
              <a:rPr lang="en-US" altLang="ja-JP" sz="1600" dirty="0"/>
              <a:t>http://</a:t>
            </a:r>
            <a:r>
              <a:rPr lang="en-US" altLang="ja-JP" sz="1600" dirty="0" err="1"/>
              <a:t>www.iftf.org</a:t>
            </a:r>
            <a:r>
              <a:rPr lang="en-US" altLang="ja-JP" sz="1600" dirty="0"/>
              <a:t>/uploads/media/IFTF_FutureWorkSkillsSummary_01.gif</a:t>
            </a:r>
            <a:endParaRPr lang="ja-JP" altLang="en-US" sz="1600" dirty="0"/>
          </a:p>
        </p:txBody>
      </p:sp>
      <p:sp>
        <p:nvSpPr>
          <p:cNvPr id="11" name="正方形/長方形 10"/>
          <p:cNvSpPr/>
          <p:nvPr/>
        </p:nvSpPr>
        <p:spPr>
          <a:xfrm>
            <a:off x="6934200" y="-152400"/>
            <a:ext cx="1524000" cy="1028842"/>
          </a:xfrm>
          <a:prstGeom prst="rect">
            <a:avLst/>
          </a:prstGeom>
          <a:solidFill>
            <a:schemeClr val="accent4">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12" name="正方形/長方形 11"/>
          <p:cNvSpPr/>
          <p:nvPr/>
        </p:nvSpPr>
        <p:spPr>
          <a:xfrm>
            <a:off x="6781800" y="-76200"/>
            <a:ext cx="1752600" cy="861774"/>
          </a:xfrm>
          <a:prstGeom prst="rect">
            <a:avLst/>
          </a:prstGeom>
        </p:spPr>
        <p:txBody>
          <a:bodyPr wrap="square">
            <a:spAutoFit/>
          </a:bodyPr>
          <a:lstStyle/>
          <a:p>
            <a:pPr lvl="0" algn="ctr"/>
            <a:r>
              <a:rPr lang="en-US" altLang="ja-JP" sz="1600" dirty="0">
                <a:solidFill>
                  <a:schemeClr val="bg1">
                    <a:lumMod val="95000"/>
                  </a:schemeClr>
                </a:solidFill>
              </a:rPr>
              <a:t>The Future,</a:t>
            </a:r>
          </a:p>
          <a:p>
            <a:pPr lvl="0" algn="ctr"/>
            <a:r>
              <a:rPr lang="en-US" altLang="ja-JP" sz="1600" dirty="0">
                <a:solidFill>
                  <a:schemeClr val="bg1">
                    <a:lumMod val="95000"/>
                  </a:schemeClr>
                </a:solidFill>
              </a:rPr>
              <a:t>Better Life,</a:t>
            </a:r>
          </a:p>
          <a:p>
            <a:pPr lvl="0" algn="ctr"/>
            <a:r>
              <a:rPr lang="en-US" altLang="ja-JP" sz="1600" dirty="0" err="1">
                <a:solidFill>
                  <a:schemeClr val="bg1">
                    <a:lumMod val="95000"/>
                  </a:schemeClr>
                </a:solidFill>
              </a:rPr>
              <a:t>Transcendency</a:t>
            </a:r>
            <a:endParaRPr lang="en-US" altLang="ja-JP" sz="1600" dirty="0">
              <a:solidFill>
                <a:schemeClr val="bg1">
                  <a:lumMod val="95000"/>
                </a:schemeClr>
              </a:solidFill>
            </a:endParaRPr>
          </a:p>
        </p:txBody>
      </p:sp>
    </p:spTree>
    <p:extLst>
      <p:ext uri="{BB962C8B-B14F-4D97-AF65-F5344CB8AC3E}">
        <p14:creationId xmlns:p14="http://schemas.microsoft.com/office/powerpoint/2010/main" val="19027217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正方形/長方形 14"/>
          <p:cNvSpPr/>
          <p:nvPr/>
        </p:nvSpPr>
        <p:spPr>
          <a:xfrm>
            <a:off x="6853272" y="-181560"/>
            <a:ext cx="1681128" cy="1143000"/>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2" name="タイトル 1"/>
          <p:cNvSpPr>
            <a:spLocks noGrp="1"/>
          </p:cNvSpPr>
          <p:nvPr>
            <p:ph type="title"/>
          </p:nvPr>
        </p:nvSpPr>
        <p:spPr>
          <a:xfrm>
            <a:off x="0" y="426267"/>
            <a:ext cx="7824788" cy="1323041"/>
          </a:xfrm>
        </p:spPr>
        <p:txBody>
          <a:bodyPr>
            <a:normAutofit fontScale="90000"/>
          </a:bodyPr>
          <a:lstStyle/>
          <a:p>
            <a:r>
              <a:rPr kumimoji="1" lang="en-US" altLang="ja-JP" sz="4400" dirty="0">
                <a:solidFill>
                  <a:srgbClr val="FF0000"/>
                </a:solidFill>
              </a:rPr>
              <a:t>10 Needs for Future Education</a:t>
            </a:r>
            <a:endParaRPr kumimoji="1" lang="ja-JP" altLang="en-US" sz="4400" dirty="0">
              <a:solidFill>
                <a:srgbClr val="FF0000"/>
              </a:solidFill>
            </a:endParaRPr>
          </a:p>
        </p:txBody>
      </p:sp>
      <p:sp>
        <p:nvSpPr>
          <p:cNvPr id="4" name="日付プレースホルダー 3"/>
          <p:cNvSpPr>
            <a:spLocks noGrp="1"/>
          </p:cNvSpPr>
          <p:nvPr>
            <p:ph type="dt" sz="half" idx="10"/>
          </p:nvPr>
        </p:nvSpPr>
        <p:spPr/>
        <p:txBody>
          <a:bodyPr/>
          <a:lstStyle/>
          <a:p>
            <a:r>
              <a:rPr lang="en-US" altLang="ja-JP" dirty="0"/>
              <a:t>© Tshlab, Kansai Univ. All rights reserved.</a:t>
            </a:r>
          </a:p>
        </p:txBody>
      </p:sp>
      <p:pic>
        <p:nvPicPr>
          <p:cNvPr id="6" name="図 5" descr="Screen Shot2014-08-08 20_38_25.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913" y="2015123"/>
            <a:ext cx="3581400" cy="3284953"/>
          </a:xfrm>
          <a:prstGeom prst="rect">
            <a:avLst/>
          </a:prstGeom>
        </p:spPr>
      </p:pic>
      <p:sp>
        <p:nvSpPr>
          <p:cNvPr id="7" name="正方形/長方形 6"/>
          <p:cNvSpPr/>
          <p:nvPr/>
        </p:nvSpPr>
        <p:spPr>
          <a:xfrm>
            <a:off x="304800" y="76200"/>
            <a:ext cx="8839200" cy="261610"/>
          </a:xfrm>
          <a:prstGeom prst="rect">
            <a:avLst/>
          </a:prstGeom>
        </p:spPr>
        <p:txBody>
          <a:bodyPr wrap="square">
            <a:spAutoFit/>
          </a:bodyPr>
          <a:lstStyle/>
          <a:p>
            <a:r>
              <a:rPr lang="en-US" altLang="ja-JP" sz="1100" dirty="0"/>
              <a:t>http://</a:t>
            </a:r>
            <a:r>
              <a:rPr lang="en-US" altLang="ja-JP" sz="1100" dirty="0" err="1"/>
              <a:t>www.forbes.com</a:t>
            </a:r>
            <a:r>
              <a:rPr lang="en-US" altLang="ja-JP" sz="1100" dirty="0"/>
              <a:t>/sites/sap/2014/05/12/are-you-ready-here-are-the-top-10-skills-for-the-future/2/</a:t>
            </a:r>
            <a:endParaRPr lang="ja-JP" altLang="en-US" sz="1100" dirty="0"/>
          </a:p>
        </p:txBody>
      </p:sp>
      <p:pic>
        <p:nvPicPr>
          <p:cNvPr id="8" name="図 7" descr="Screen Shot2014-08-08 20_38_45.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00400" y="1828800"/>
            <a:ext cx="3489217" cy="3200400"/>
          </a:xfrm>
          <a:prstGeom prst="rect">
            <a:avLst/>
          </a:prstGeom>
        </p:spPr>
      </p:pic>
      <p:pic>
        <p:nvPicPr>
          <p:cNvPr id="9" name="図 8" descr="Screen Shot2014-08-08 20_38_58.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38800" y="3657600"/>
            <a:ext cx="3285707" cy="3013736"/>
          </a:xfrm>
          <a:prstGeom prst="rect">
            <a:avLst/>
          </a:prstGeom>
        </p:spPr>
      </p:pic>
      <p:sp>
        <p:nvSpPr>
          <p:cNvPr id="12" name="テキスト ボックス 11"/>
          <p:cNvSpPr txBox="1"/>
          <p:nvPr/>
        </p:nvSpPr>
        <p:spPr>
          <a:xfrm>
            <a:off x="2001353" y="1716133"/>
            <a:ext cx="5324110" cy="4955203"/>
          </a:xfrm>
          <a:prstGeom prst="rect">
            <a:avLst/>
          </a:prstGeom>
          <a:solidFill>
            <a:schemeClr val="accent6">
              <a:lumMod val="50000"/>
              <a:alpha val="85000"/>
            </a:schemeClr>
          </a:solidFill>
        </p:spPr>
        <p:txBody>
          <a:bodyPr wrap="square" rtlCol="0">
            <a:spAutoFit/>
          </a:bodyPr>
          <a:lstStyle/>
          <a:p>
            <a:pPr algn="ctr"/>
            <a:r>
              <a:rPr kumimoji="1" lang="en-US" altLang="ja-JP" sz="2800" dirty="0">
                <a:solidFill>
                  <a:schemeClr val="bg1">
                    <a:lumMod val="95000"/>
                  </a:schemeClr>
                </a:solidFill>
              </a:rPr>
              <a:t>Sense Making</a:t>
            </a:r>
          </a:p>
          <a:p>
            <a:pPr algn="ctr"/>
            <a:r>
              <a:rPr kumimoji="1" lang="en-US" altLang="ja-JP" sz="2800" dirty="0">
                <a:solidFill>
                  <a:schemeClr val="bg1">
                    <a:lumMod val="95000"/>
                  </a:schemeClr>
                </a:solidFill>
              </a:rPr>
              <a:t>Social Intelligence</a:t>
            </a:r>
          </a:p>
          <a:p>
            <a:pPr algn="ctr"/>
            <a:r>
              <a:rPr kumimoji="1" lang="en-US" altLang="ja-JP" sz="2800" dirty="0">
                <a:solidFill>
                  <a:schemeClr val="bg1">
                    <a:lumMod val="95000"/>
                  </a:schemeClr>
                </a:solidFill>
              </a:rPr>
              <a:t>Novel &amp; Adaptive Thinking</a:t>
            </a:r>
          </a:p>
          <a:p>
            <a:pPr algn="ctr"/>
            <a:r>
              <a:rPr kumimoji="1" lang="en-US" altLang="ja-JP" sz="2800" dirty="0">
                <a:solidFill>
                  <a:schemeClr val="bg1">
                    <a:lumMod val="95000"/>
                  </a:schemeClr>
                </a:solidFill>
              </a:rPr>
              <a:t>Cross-Cultural Competencies</a:t>
            </a:r>
          </a:p>
          <a:p>
            <a:pPr algn="ctr"/>
            <a:r>
              <a:rPr kumimoji="1" lang="en-US" altLang="ja-JP" sz="2800" dirty="0">
                <a:solidFill>
                  <a:schemeClr val="bg1">
                    <a:lumMod val="95000"/>
                  </a:schemeClr>
                </a:solidFill>
              </a:rPr>
              <a:t>Computational Thinking</a:t>
            </a:r>
          </a:p>
          <a:p>
            <a:pPr algn="ctr"/>
            <a:r>
              <a:rPr kumimoji="1" lang="en-US" altLang="ja-JP" sz="2800" dirty="0">
                <a:solidFill>
                  <a:schemeClr val="bg1">
                    <a:lumMod val="95000"/>
                  </a:schemeClr>
                </a:solidFill>
              </a:rPr>
              <a:t>New Media Literacy</a:t>
            </a:r>
          </a:p>
          <a:p>
            <a:pPr algn="ctr"/>
            <a:r>
              <a:rPr kumimoji="1" lang="en-US" altLang="ja-JP" sz="2800" dirty="0" err="1">
                <a:solidFill>
                  <a:schemeClr val="bg1">
                    <a:lumMod val="95000"/>
                  </a:schemeClr>
                </a:solidFill>
              </a:rPr>
              <a:t>Transdisciplinarity</a:t>
            </a:r>
            <a:endParaRPr kumimoji="1" lang="en-US" altLang="ja-JP" sz="2800" dirty="0">
              <a:solidFill>
                <a:schemeClr val="bg1">
                  <a:lumMod val="95000"/>
                </a:schemeClr>
              </a:solidFill>
            </a:endParaRPr>
          </a:p>
          <a:p>
            <a:pPr algn="ctr"/>
            <a:r>
              <a:rPr kumimoji="1" lang="en-US" altLang="ja-JP" sz="2800" dirty="0">
                <a:solidFill>
                  <a:schemeClr val="bg1">
                    <a:lumMod val="95000"/>
                  </a:schemeClr>
                </a:solidFill>
              </a:rPr>
              <a:t>Design Mindset</a:t>
            </a:r>
          </a:p>
          <a:p>
            <a:pPr algn="ctr"/>
            <a:r>
              <a:rPr kumimoji="1" lang="en-US" altLang="ja-JP" sz="2800" dirty="0">
                <a:solidFill>
                  <a:schemeClr val="bg1">
                    <a:lumMod val="95000"/>
                  </a:schemeClr>
                </a:solidFill>
              </a:rPr>
              <a:t>Cognitive Load Management</a:t>
            </a:r>
          </a:p>
          <a:p>
            <a:pPr algn="ctr"/>
            <a:r>
              <a:rPr kumimoji="1" lang="en-US" altLang="ja-JP" sz="2800" dirty="0">
                <a:solidFill>
                  <a:schemeClr val="bg1">
                    <a:lumMod val="95000"/>
                  </a:schemeClr>
                </a:solidFill>
              </a:rPr>
              <a:t>Virtual Collaboration</a:t>
            </a:r>
          </a:p>
          <a:p>
            <a:pPr algn="ctr"/>
            <a:endParaRPr kumimoji="1" lang="ja-JP" altLang="en-US" sz="3600" dirty="0">
              <a:solidFill>
                <a:schemeClr val="bg1">
                  <a:lumMod val="95000"/>
                </a:schemeClr>
              </a:solidFill>
            </a:endParaRPr>
          </a:p>
        </p:txBody>
      </p:sp>
      <p:sp>
        <p:nvSpPr>
          <p:cNvPr id="13" name="正方形/長方形 12"/>
          <p:cNvSpPr/>
          <p:nvPr/>
        </p:nvSpPr>
        <p:spPr>
          <a:xfrm>
            <a:off x="6934200" y="-152400"/>
            <a:ext cx="1524000" cy="1028842"/>
          </a:xfrm>
          <a:prstGeom prst="rect">
            <a:avLst/>
          </a:prstGeom>
          <a:solidFill>
            <a:schemeClr val="accent4">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14" name="正方形/長方形 13"/>
          <p:cNvSpPr/>
          <p:nvPr/>
        </p:nvSpPr>
        <p:spPr>
          <a:xfrm>
            <a:off x="6781800" y="-76200"/>
            <a:ext cx="1752600" cy="861774"/>
          </a:xfrm>
          <a:prstGeom prst="rect">
            <a:avLst/>
          </a:prstGeom>
        </p:spPr>
        <p:txBody>
          <a:bodyPr wrap="square">
            <a:spAutoFit/>
          </a:bodyPr>
          <a:lstStyle/>
          <a:p>
            <a:pPr lvl="0" algn="ctr"/>
            <a:r>
              <a:rPr lang="en-US" altLang="ja-JP" sz="1600" dirty="0">
                <a:solidFill>
                  <a:srgbClr val="F2F2F2"/>
                </a:solidFill>
              </a:rPr>
              <a:t>The Future,</a:t>
            </a:r>
          </a:p>
          <a:p>
            <a:pPr lvl="0" algn="ctr"/>
            <a:r>
              <a:rPr lang="en-US" altLang="ja-JP" sz="1600" dirty="0">
                <a:solidFill>
                  <a:srgbClr val="F2F2F2"/>
                </a:solidFill>
              </a:rPr>
              <a:t>Better Life,</a:t>
            </a:r>
          </a:p>
          <a:p>
            <a:pPr lvl="0" algn="ctr"/>
            <a:r>
              <a:rPr lang="en-US" altLang="ja-JP" sz="1600" dirty="0" err="1">
                <a:solidFill>
                  <a:srgbClr val="F2F2F2"/>
                </a:solidFill>
              </a:rPr>
              <a:t>Transcendency</a:t>
            </a:r>
            <a:endParaRPr lang="en-US" altLang="ja-JP" sz="1600" dirty="0">
              <a:solidFill>
                <a:srgbClr val="F2F2F2"/>
              </a:solidFill>
            </a:endParaRPr>
          </a:p>
        </p:txBody>
      </p:sp>
    </p:spTree>
    <p:extLst>
      <p:ext uri="{BB962C8B-B14F-4D97-AF65-F5344CB8AC3E}">
        <p14:creationId xmlns:p14="http://schemas.microsoft.com/office/powerpoint/2010/main" val="27671334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84163" y="456053"/>
            <a:ext cx="8574087" cy="967840"/>
          </a:xfrm>
        </p:spPr>
        <p:txBody>
          <a:bodyPr>
            <a:normAutofit fontScale="90000"/>
          </a:bodyPr>
          <a:lstStyle/>
          <a:p>
            <a:pPr algn="l"/>
            <a:r>
              <a:rPr kumimoji="1" lang="en-US" altLang="ja-JP" sz="4400" dirty="0">
                <a:solidFill>
                  <a:srgbClr val="FF0000"/>
                </a:solidFill>
              </a:rPr>
              <a:t>A Quote: </a:t>
            </a:r>
            <a:br>
              <a:rPr kumimoji="1" lang="en-US" altLang="ja-JP" sz="4400" dirty="0">
                <a:solidFill>
                  <a:srgbClr val="FF0000"/>
                </a:solidFill>
              </a:rPr>
            </a:br>
            <a:r>
              <a:rPr kumimoji="1" lang="en-US" altLang="ja-JP" sz="4400" dirty="0">
                <a:solidFill>
                  <a:srgbClr val="FF0000"/>
                </a:solidFill>
              </a:rPr>
              <a:t>    From Horizon 2020 Proposal</a:t>
            </a:r>
            <a:endParaRPr kumimoji="1" lang="ja-JP" altLang="en-US" sz="4400" dirty="0">
              <a:solidFill>
                <a:srgbClr val="FF0000"/>
              </a:solidFill>
            </a:endParaRPr>
          </a:p>
        </p:txBody>
      </p:sp>
      <p:sp>
        <p:nvSpPr>
          <p:cNvPr id="3" name="コンテンツ プレースホルダー 2"/>
          <p:cNvSpPr>
            <a:spLocks noGrp="1"/>
          </p:cNvSpPr>
          <p:nvPr>
            <p:ph idx="1"/>
          </p:nvPr>
        </p:nvSpPr>
        <p:spPr>
          <a:xfrm>
            <a:off x="658813" y="1668435"/>
            <a:ext cx="7824787" cy="3840163"/>
          </a:xfrm>
        </p:spPr>
        <p:txBody>
          <a:bodyPr>
            <a:normAutofit fontScale="85000" lnSpcReduction="10000"/>
          </a:bodyPr>
          <a:lstStyle/>
          <a:p>
            <a:r>
              <a:rPr lang="en-US" altLang="ja-JP" sz="2800" dirty="0"/>
              <a:t>We can not educate 21</a:t>
            </a:r>
            <a:r>
              <a:rPr lang="en-US" altLang="ja-JP" sz="2800" baseline="30000" dirty="0"/>
              <a:t>st</a:t>
            </a:r>
            <a:r>
              <a:rPr lang="en-US" altLang="ja-JP" sz="2800" dirty="0"/>
              <a:t> century citizens using only 19</a:t>
            </a:r>
            <a:r>
              <a:rPr lang="en-US" altLang="ja-JP" sz="2800" baseline="30000" dirty="0"/>
              <a:t>th</a:t>
            </a:r>
            <a:r>
              <a:rPr lang="en-US" altLang="ja-JP" sz="2800" dirty="0"/>
              <a:t> century methodologies. </a:t>
            </a:r>
          </a:p>
          <a:p>
            <a:pPr lvl="1"/>
            <a:r>
              <a:rPr lang="en-US" altLang="ja-JP" dirty="0"/>
              <a:t>the vision of … </a:t>
            </a:r>
            <a:r>
              <a:rPr lang="en-US" altLang="ja-JP" dirty="0">
                <a:solidFill>
                  <a:srgbClr val="800000"/>
                </a:solidFill>
              </a:rPr>
              <a:t>Collaborative Education </a:t>
            </a:r>
            <a:r>
              <a:rPr lang="en-US" altLang="ja-JP" dirty="0"/>
              <a:t>is that without doubt the largest impact on our society will be obtained by addressing the needs of our children to get personalized education: </a:t>
            </a:r>
            <a:r>
              <a:rPr lang="en-US" altLang="ja-JP" dirty="0">
                <a:solidFill>
                  <a:srgbClr val="800000"/>
                </a:solidFill>
              </a:rPr>
              <a:t>(1) motivating teachers to motivate students, (2) addressing their creativity, and (3) getting them in contact with their equals and the rest of the society to share their needs and motivations, thus closing the circle. </a:t>
            </a:r>
            <a:endParaRPr kumimoji="1" lang="ja-JP" altLang="en-US" dirty="0">
              <a:solidFill>
                <a:srgbClr val="800000"/>
              </a:solidFill>
            </a:endParaRPr>
          </a:p>
        </p:txBody>
      </p:sp>
      <p:pic>
        <p:nvPicPr>
          <p:cNvPr id="5" name="図 4"/>
          <p:cNvPicPr>
            <a:picLocks noChangeAspect="1"/>
          </p:cNvPicPr>
          <p:nvPr/>
        </p:nvPicPr>
        <p:blipFill>
          <a:blip r:embed="rId2"/>
          <a:stretch>
            <a:fillRect/>
          </a:stretch>
        </p:blipFill>
        <p:spPr>
          <a:xfrm>
            <a:off x="2480085" y="5432737"/>
            <a:ext cx="1960115" cy="1310283"/>
          </a:xfrm>
          <a:prstGeom prst="rect">
            <a:avLst/>
          </a:prstGeom>
        </p:spPr>
      </p:pic>
      <p:pic>
        <p:nvPicPr>
          <p:cNvPr id="6" name="図 5"/>
          <p:cNvPicPr>
            <a:picLocks noChangeAspect="1"/>
          </p:cNvPicPr>
          <p:nvPr/>
        </p:nvPicPr>
        <p:blipFill>
          <a:blip r:embed="rId3"/>
          <a:stretch>
            <a:fillRect/>
          </a:stretch>
        </p:blipFill>
        <p:spPr>
          <a:xfrm>
            <a:off x="5123998" y="5155350"/>
            <a:ext cx="2540101" cy="1624133"/>
          </a:xfrm>
          <a:prstGeom prst="rect">
            <a:avLst/>
          </a:prstGeom>
        </p:spPr>
      </p:pic>
      <p:sp>
        <p:nvSpPr>
          <p:cNvPr id="4" name="角丸四角形吹き出し 3"/>
          <p:cNvSpPr/>
          <p:nvPr/>
        </p:nvSpPr>
        <p:spPr>
          <a:xfrm>
            <a:off x="658812" y="3189939"/>
            <a:ext cx="8101365" cy="3106587"/>
          </a:xfrm>
          <a:prstGeom prst="wedgeRoundRectCallout">
            <a:avLst/>
          </a:prstGeom>
          <a:solidFill>
            <a:srgbClr val="000090">
              <a:alpha val="74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ja-JP" sz="4400" dirty="0">
                <a:solidFill>
                  <a:schemeClr val="accent3">
                    <a:lumMod val="40000"/>
                    <a:lumOff val="60000"/>
                  </a:schemeClr>
                </a:solidFill>
              </a:rPr>
              <a:t>Active Learning</a:t>
            </a:r>
            <a:endParaRPr kumimoji="1" lang="ja-JP" altLang="en-US" sz="4400" dirty="0">
              <a:solidFill>
                <a:schemeClr val="accent3">
                  <a:lumMod val="40000"/>
                  <a:lumOff val="60000"/>
                </a:schemeClr>
              </a:solidFill>
            </a:endParaRPr>
          </a:p>
          <a:p>
            <a:pPr algn="ctr"/>
            <a:r>
              <a:rPr kumimoji="1" lang="en-US" altLang="ja-JP" sz="4400" dirty="0">
                <a:solidFill>
                  <a:schemeClr val="accent3">
                    <a:lumMod val="40000"/>
                    <a:lumOff val="60000"/>
                  </a:schemeClr>
                </a:solidFill>
              </a:rPr>
              <a:t>Social Constructivism</a:t>
            </a:r>
          </a:p>
          <a:p>
            <a:pPr algn="ctr"/>
            <a:r>
              <a:rPr kumimoji="1" lang="en-US" altLang="ja-JP" sz="4400" dirty="0">
                <a:solidFill>
                  <a:schemeClr val="accent3">
                    <a:lumMod val="40000"/>
                    <a:lumOff val="60000"/>
                  </a:schemeClr>
                </a:solidFill>
              </a:rPr>
              <a:t>PBL through TBL!</a:t>
            </a:r>
          </a:p>
          <a:p>
            <a:pPr algn="ctr"/>
            <a:r>
              <a:rPr lang="en-US" altLang="ja-JP" sz="4400" dirty="0">
                <a:solidFill>
                  <a:schemeClr val="accent3">
                    <a:lumMod val="40000"/>
                    <a:lumOff val="60000"/>
                  </a:schemeClr>
                </a:solidFill>
              </a:rPr>
              <a:t>Global Learning is a must!</a:t>
            </a:r>
            <a:endParaRPr kumimoji="1" lang="en-US" altLang="ja-JP" sz="4400" dirty="0">
              <a:solidFill>
                <a:schemeClr val="accent3">
                  <a:lumMod val="40000"/>
                  <a:lumOff val="60000"/>
                </a:schemeClr>
              </a:solidFill>
            </a:endParaRPr>
          </a:p>
        </p:txBody>
      </p:sp>
    </p:spTree>
    <p:extLst>
      <p:ext uri="{BB962C8B-B14F-4D97-AF65-F5344CB8AC3E}">
        <p14:creationId xmlns:p14="http://schemas.microsoft.com/office/powerpoint/2010/main" val="31318143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34B494-CA26-CE41-824B-704B04E116D4}"/>
              </a:ext>
            </a:extLst>
          </p:cNvPr>
          <p:cNvSpPr>
            <a:spLocks noGrp="1"/>
          </p:cNvSpPr>
          <p:nvPr>
            <p:ph type="title"/>
          </p:nvPr>
        </p:nvSpPr>
        <p:spPr/>
        <p:txBody>
          <a:bodyPr>
            <a:normAutofit fontScale="90000"/>
          </a:bodyPr>
          <a:lstStyle/>
          <a:p>
            <a:r>
              <a:rPr lang="en-US" dirty="0"/>
              <a:t>Proposing an ICT-Enhanced Learning Environment</a:t>
            </a:r>
          </a:p>
        </p:txBody>
      </p:sp>
      <p:sp>
        <p:nvSpPr>
          <p:cNvPr id="3" name="Content Placeholder 2">
            <a:extLst>
              <a:ext uri="{FF2B5EF4-FFF2-40B4-BE49-F238E27FC236}">
                <a16:creationId xmlns:a16="http://schemas.microsoft.com/office/drawing/2014/main" id="{0F9B2457-1B32-764F-B1B3-E26D3A676BBA}"/>
              </a:ext>
            </a:extLst>
          </p:cNvPr>
          <p:cNvSpPr>
            <a:spLocks noGrp="1"/>
          </p:cNvSpPr>
          <p:nvPr>
            <p:ph idx="1"/>
          </p:nvPr>
        </p:nvSpPr>
        <p:spPr>
          <a:xfrm>
            <a:off x="457200" y="1816263"/>
            <a:ext cx="8686800" cy="4525963"/>
          </a:xfrm>
        </p:spPr>
        <p:txBody>
          <a:bodyPr/>
          <a:lstStyle/>
          <a:p>
            <a:r>
              <a:rPr lang="en-US" dirty="0"/>
              <a:t>Our Sense-Making </a:t>
            </a:r>
          </a:p>
          <a:p>
            <a:pPr lvl="1"/>
            <a:r>
              <a:rPr lang="en-US" dirty="0"/>
              <a:t>the Future Skills </a:t>
            </a:r>
            <a:r>
              <a:rPr lang="en-US" dirty="0">
                <a:sym typeface="Wingdings" pitchFamily="2" charset="2"/>
              </a:rPr>
              <a:t> </a:t>
            </a:r>
            <a:r>
              <a:rPr lang="en-US" dirty="0"/>
              <a:t> the Requirements for     </a:t>
            </a:r>
            <a:br>
              <a:rPr lang="en-US" dirty="0"/>
            </a:br>
            <a:r>
              <a:rPr lang="en-US" dirty="0"/>
              <a:t>                                        Learning Environment </a:t>
            </a:r>
          </a:p>
        </p:txBody>
      </p:sp>
    </p:spTree>
    <p:extLst>
      <p:ext uri="{BB962C8B-B14F-4D97-AF65-F5344CB8AC3E}">
        <p14:creationId xmlns:p14="http://schemas.microsoft.com/office/powerpoint/2010/main" val="26016294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285726-3512-9E49-90CE-22C44F67A986}"/>
              </a:ext>
            </a:extLst>
          </p:cNvPr>
          <p:cNvSpPr>
            <a:spLocks noGrp="1"/>
          </p:cNvSpPr>
          <p:nvPr>
            <p:ph type="title"/>
          </p:nvPr>
        </p:nvSpPr>
        <p:spPr/>
        <p:txBody>
          <a:bodyPr/>
          <a:lstStyle/>
          <a:p>
            <a:r>
              <a:rPr lang="en-US" dirty="0" err="1"/>
              <a:t>Tesseractive</a:t>
            </a:r>
            <a:r>
              <a:rPr lang="en-US" dirty="0"/>
              <a:t> Learning</a:t>
            </a:r>
          </a:p>
        </p:txBody>
      </p:sp>
      <p:sp>
        <p:nvSpPr>
          <p:cNvPr id="3" name="Content Placeholder 2">
            <a:extLst>
              <a:ext uri="{FF2B5EF4-FFF2-40B4-BE49-F238E27FC236}">
                <a16:creationId xmlns:a16="http://schemas.microsoft.com/office/drawing/2014/main" id="{40C63D4D-D21F-C748-8373-085C420BD833}"/>
              </a:ext>
            </a:extLst>
          </p:cNvPr>
          <p:cNvSpPr>
            <a:spLocks noGrp="1"/>
          </p:cNvSpPr>
          <p:nvPr>
            <p:ph idx="1"/>
          </p:nvPr>
        </p:nvSpPr>
        <p:spPr>
          <a:xfrm>
            <a:off x="457200" y="1780413"/>
            <a:ext cx="6837759" cy="4019550"/>
          </a:xfrm>
        </p:spPr>
        <p:txBody>
          <a:bodyPr>
            <a:normAutofit fontScale="92500" lnSpcReduction="10000"/>
          </a:bodyPr>
          <a:lstStyle/>
          <a:p>
            <a:r>
              <a:rPr lang="en-US" sz="2400" dirty="0"/>
              <a:t>Tesseract</a:t>
            </a:r>
            <a:br>
              <a:rPr lang="en-US" sz="2400" dirty="0"/>
            </a:br>
            <a:r>
              <a:rPr lang="en-US" sz="2400" dirty="0">
                <a:hlinkClick r:id="rId2"/>
              </a:rPr>
              <a:t>https://en.wikipedia.org/wiki/Tesseract</a:t>
            </a:r>
            <a:endParaRPr lang="en-US" sz="2400" dirty="0"/>
          </a:p>
          <a:p>
            <a:pPr marL="0" indent="0">
              <a:buNone/>
            </a:pPr>
            <a:endParaRPr lang="en-US" sz="2400" dirty="0"/>
          </a:p>
          <a:p>
            <a:pPr marL="0" indent="0">
              <a:buNone/>
            </a:pPr>
            <a:endParaRPr lang="en-US" sz="2400" dirty="0"/>
          </a:p>
          <a:p>
            <a:pPr marL="0" indent="0">
              <a:buNone/>
            </a:pPr>
            <a:r>
              <a:rPr lang="en-US" altLang="ja-JP" sz="3000" dirty="0">
                <a:solidFill>
                  <a:srgbClr val="FF0000"/>
                </a:solidFill>
              </a:rPr>
              <a:t>Spatial &amp; Temporal </a:t>
            </a:r>
            <a:r>
              <a:rPr lang="en-US" altLang="ja-JP" sz="3000" dirty="0" err="1">
                <a:solidFill>
                  <a:srgbClr val="FF0000"/>
                </a:solidFill>
              </a:rPr>
              <a:t>Perspectivve</a:t>
            </a:r>
            <a:endParaRPr lang="en-US" altLang="ja-JP" sz="3000" dirty="0">
              <a:solidFill>
                <a:srgbClr val="FF0000"/>
              </a:solidFill>
            </a:endParaRPr>
          </a:p>
          <a:p>
            <a:pPr marL="0" indent="0">
              <a:buNone/>
            </a:pPr>
            <a:r>
              <a:rPr lang="en-US" sz="3000" dirty="0">
                <a:solidFill>
                  <a:schemeClr val="accent1">
                    <a:lumMod val="60000"/>
                    <a:lumOff val="40000"/>
                  </a:schemeClr>
                </a:solidFill>
              </a:rPr>
              <a:t>（Past</a:t>
            </a:r>
            <a:r>
              <a:rPr lang="en-US" altLang="ja-JP" sz="3000" dirty="0">
                <a:solidFill>
                  <a:schemeClr val="accent1">
                    <a:lumMod val="60000"/>
                    <a:lumOff val="40000"/>
                  </a:schemeClr>
                </a:solidFill>
                <a:sym typeface="Wingdings" pitchFamily="2" charset="2"/>
              </a:rPr>
              <a:t>  Present</a:t>
            </a:r>
            <a:r>
              <a:rPr lang="en-US" altLang="ja-JP" sz="3000" dirty="0">
                <a:solidFill>
                  <a:schemeClr val="accent1">
                    <a:lumMod val="60000"/>
                    <a:lumOff val="40000"/>
                  </a:schemeClr>
                </a:solidFill>
              </a:rPr>
              <a:t> </a:t>
            </a:r>
            <a:r>
              <a:rPr lang="ja-JP" altLang="en-US" sz="3000">
                <a:solidFill>
                  <a:schemeClr val="accent1">
                    <a:lumMod val="60000"/>
                    <a:lumOff val="40000"/>
                  </a:schemeClr>
                </a:solidFill>
              </a:rPr>
              <a:t>・・＞</a:t>
            </a:r>
            <a:r>
              <a:rPr lang="en-US" altLang="ja-JP" sz="3000" dirty="0">
                <a:solidFill>
                  <a:schemeClr val="accent1">
                    <a:lumMod val="60000"/>
                    <a:lumOff val="40000"/>
                  </a:schemeClr>
                </a:solidFill>
              </a:rPr>
              <a:t> Future</a:t>
            </a:r>
            <a:r>
              <a:rPr lang="ja-JP" altLang="en-US" sz="3000">
                <a:solidFill>
                  <a:schemeClr val="accent1">
                    <a:lumMod val="60000"/>
                    <a:lumOff val="40000"/>
                  </a:schemeClr>
                </a:solidFill>
              </a:rPr>
              <a:t>）</a:t>
            </a:r>
            <a:endParaRPr lang="en-US" sz="3000" dirty="0">
              <a:solidFill>
                <a:schemeClr val="accent1">
                  <a:lumMod val="60000"/>
                  <a:lumOff val="40000"/>
                </a:schemeClr>
              </a:solidFill>
            </a:endParaRPr>
          </a:p>
          <a:p>
            <a:pPr marL="0" indent="0">
              <a:buNone/>
            </a:pPr>
            <a:endParaRPr lang="en-US" sz="2400" dirty="0"/>
          </a:p>
          <a:p>
            <a:pPr marL="0" indent="0">
              <a:buNone/>
            </a:pPr>
            <a:endParaRPr lang="en-US" sz="2400" dirty="0"/>
          </a:p>
          <a:p>
            <a:r>
              <a:rPr lang="en-US" sz="2400" dirty="0"/>
              <a:t>Tesseract + </a:t>
            </a:r>
            <a:r>
              <a:rPr lang="en-US" sz="2400" dirty="0" err="1"/>
              <a:t>ive</a:t>
            </a:r>
            <a:r>
              <a:rPr lang="en-US" sz="2400" dirty="0"/>
              <a:t> </a:t>
            </a:r>
            <a:br>
              <a:rPr lang="en-US" sz="2400" dirty="0"/>
            </a:br>
            <a:r>
              <a:rPr lang="en-US" sz="2400" dirty="0"/>
              <a:t>= Time-line-wise &amp; 3 Dimensional Perspective</a:t>
            </a:r>
          </a:p>
          <a:p>
            <a:pPr marL="0" indent="0">
              <a:buNone/>
            </a:pPr>
            <a:endParaRPr lang="en-US" sz="2400" dirty="0"/>
          </a:p>
        </p:txBody>
      </p:sp>
      <p:pic>
        <p:nvPicPr>
          <p:cNvPr id="5" name="Picture 4">
            <a:extLst>
              <a:ext uri="{FF2B5EF4-FFF2-40B4-BE49-F238E27FC236}">
                <a16:creationId xmlns:a16="http://schemas.microsoft.com/office/drawing/2014/main" id="{0E7A11E4-370E-4E4B-B2AD-A9F77479E13E}"/>
              </a:ext>
            </a:extLst>
          </p:cNvPr>
          <p:cNvPicPr>
            <a:picLocks noChangeAspect="1"/>
          </p:cNvPicPr>
          <p:nvPr/>
        </p:nvPicPr>
        <p:blipFill>
          <a:blip r:embed="rId3"/>
          <a:stretch>
            <a:fillRect/>
          </a:stretch>
        </p:blipFill>
        <p:spPr>
          <a:xfrm>
            <a:off x="6487661" y="2698176"/>
            <a:ext cx="2445324" cy="2445324"/>
          </a:xfrm>
          <a:prstGeom prst="rect">
            <a:avLst/>
          </a:prstGeom>
        </p:spPr>
      </p:pic>
    </p:spTree>
    <p:extLst>
      <p:ext uri="{BB962C8B-B14F-4D97-AF65-F5344CB8AC3E}">
        <p14:creationId xmlns:p14="http://schemas.microsoft.com/office/powerpoint/2010/main" val="811521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3DB119-A1E0-3A45-99EA-B582462FB0AA}"/>
              </a:ext>
            </a:extLst>
          </p:cNvPr>
          <p:cNvSpPr>
            <a:spLocks noGrp="1"/>
          </p:cNvSpPr>
          <p:nvPr>
            <p:ph type="title"/>
          </p:nvPr>
        </p:nvSpPr>
        <p:spPr/>
        <p:txBody>
          <a:bodyPr>
            <a:normAutofit/>
          </a:bodyPr>
          <a:lstStyle/>
          <a:p>
            <a:r>
              <a:rPr lang="en-US" sz="3000" dirty="0"/>
              <a:t>Curriculum Development </a:t>
            </a:r>
            <a:br>
              <a:rPr lang="en-US" sz="3000" dirty="0"/>
            </a:br>
            <a:r>
              <a:rPr lang="en-US" sz="3000" dirty="0"/>
              <a:t>for the Future Design</a:t>
            </a:r>
          </a:p>
        </p:txBody>
      </p:sp>
      <p:sp>
        <p:nvSpPr>
          <p:cNvPr id="3" name="Content Placeholder 2">
            <a:extLst>
              <a:ext uri="{FF2B5EF4-FFF2-40B4-BE49-F238E27FC236}">
                <a16:creationId xmlns:a16="http://schemas.microsoft.com/office/drawing/2014/main" id="{67ED59C8-8C85-8146-98A7-75E1E4AF39A8}"/>
              </a:ext>
            </a:extLst>
          </p:cNvPr>
          <p:cNvSpPr>
            <a:spLocks noGrp="1"/>
          </p:cNvSpPr>
          <p:nvPr>
            <p:ph idx="1"/>
          </p:nvPr>
        </p:nvSpPr>
        <p:spPr>
          <a:xfrm>
            <a:off x="1075945" y="1417638"/>
            <a:ext cx="7824215" cy="4519866"/>
          </a:xfrm>
        </p:spPr>
        <p:txBody>
          <a:bodyPr>
            <a:normAutofit/>
          </a:bodyPr>
          <a:lstStyle/>
          <a:p>
            <a:r>
              <a:rPr lang="en-US" sz="2100" b="1" dirty="0"/>
              <a:t>Requirements</a:t>
            </a:r>
          </a:p>
          <a:p>
            <a:pPr lvl="1"/>
            <a:r>
              <a:rPr lang="en-US" sz="1800" b="1" dirty="0">
                <a:solidFill>
                  <a:srgbClr val="002060"/>
                </a:solidFill>
              </a:rPr>
              <a:t>Global Society as the Realm of Learning</a:t>
            </a:r>
            <a:br>
              <a:rPr lang="en-US" sz="1800" b="1" dirty="0">
                <a:solidFill>
                  <a:srgbClr val="002060"/>
                </a:solidFill>
              </a:rPr>
            </a:br>
            <a:endParaRPr lang="en-US" sz="1800" b="1" dirty="0">
              <a:solidFill>
                <a:srgbClr val="002060"/>
              </a:solidFill>
            </a:endParaRPr>
          </a:p>
          <a:p>
            <a:pPr lvl="1"/>
            <a:r>
              <a:rPr lang="en-US" sz="1800" b="1" dirty="0">
                <a:solidFill>
                  <a:srgbClr val="002060"/>
                </a:solidFill>
              </a:rPr>
              <a:t>Students from different campuses in different countries</a:t>
            </a:r>
          </a:p>
          <a:p>
            <a:pPr lvl="2"/>
            <a:r>
              <a:rPr lang="en-US" sz="1500" b="1" dirty="0">
                <a:solidFill>
                  <a:srgbClr val="002060"/>
                </a:solidFill>
              </a:rPr>
              <a:t>Students learn in the same learning space in global teams!</a:t>
            </a:r>
          </a:p>
          <a:p>
            <a:pPr lvl="2"/>
            <a:r>
              <a:rPr lang="en-US" sz="1500" b="1" dirty="0">
                <a:solidFill>
                  <a:srgbClr val="002060"/>
                </a:solidFill>
              </a:rPr>
              <a:t>Critical Thinking/Creative Thinking Enhanced!</a:t>
            </a:r>
          </a:p>
          <a:p>
            <a:pPr lvl="2"/>
            <a:r>
              <a:rPr lang="en-US" sz="1500" b="1" dirty="0">
                <a:solidFill>
                  <a:srgbClr val="002060"/>
                </a:solidFill>
              </a:rPr>
              <a:t>Future Scenario Planning (</a:t>
            </a:r>
            <a:r>
              <a:rPr lang="en-US" sz="1500" b="1" dirty="0" err="1">
                <a:solidFill>
                  <a:srgbClr val="002060"/>
                </a:solidFill>
              </a:rPr>
              <a:t>Tesseractive</a:t>
            </a:r>
            <a:r>
              <a:rPr lang="en-US" sz="1500" b="1" dirty="0">
                <a:solidFill>
                  <a:srgbClr val="002060"/>
                </a:solidFill>
              </a:rPr>
              <a:t> Learning)</a:t>
            </a:r>
            <a:br>
              <a:rPr lang="en-US" sz="1500" b="1" dirty="0">
                <a:solidFill>
                  <a:srgbClr val="002060"/>
                </a:solidFill>
              </a:rPr>
            </a:br>
            <a:endParaRPr lang="en-US" sz="1500" b="1" dirty="0">
              <a:solidFill>
                <a:srgbClr val="002060"/>
              </a:solidFill>
            </a:endParaRPr>
          </a:p>
          <a:p>
            <a:pPr lvl="1"/>
            <a:r>
              <a:rPr lang="en-US" sz="1800" b="1" dirty="0">
                <a:solidFill>
                  <a:srgbClr val="002060"/>
                </a:solidFill>
              </a:rPr>
              <a:t>Realm of Learning </a:t>
            </a:r>
            <a:r>
              <a:rPr lang="en-US" sz="1800" b="1" dirty="0">
                <a:solidFill>
                  <a:srgbClr val="002060"/>
                </a:solidFill>
                <a:sym typeface="Wingdings" pitchFamily="2" charset="2"/>
              </a:rPr>
              <a:t> Global Issues (SDGs)</a:t>
            </a:r>
            <a:br>
              <a:rPr lang="en-US" sz="1800" b="1" dirty="0">
                <a:solidFill>
                  <a:srgbClr val="002060"/>
                </a:solidFill>
                <a:sym typeface="Wingdings" pitchFamily="2" charset="2"/>
              </a:rPr>
            </a:br>
            <a:endParaRPr lang="en-US" sz="1800" b="1" dirty="0">
              <a:solidFill>
                <a:srgbClr val="002060"/>
              </a:solidFill>
              <a:sym typeface="Wingdings" pitchFamily="2" charset="2"/>
            </a:endParaRPr>
          </a:p>
          <a:p>
            <a:pPr lvl="1"/>
            <a:r>
              <a:rPr lang="en-US" sz="1800" b="1" dirty="0">
                <a:solidFill>
                  <a:srgbClr val="002060"/>
                </a:solidFill>
                <a:sym typeface="Wingdings" pitchFamily="2" charset="2"/>
              </a:rPr>
              <a:t>Win-Win Relationship (Empathy-Building and Maintenance)</a:t>
            </a:r>
          </a:p>
          <a:p>
            <a:pPr lvl="2"/>
            <a:r>
              <a:rPr lang="en-US" sz="1500" b="1" dirty="0">
                <a:solidFill>
                  <a:srgbClr val="002060"/>
                </a:solidFill>
                <a:sym typeface="Wingdings" pitchFamily="2" charset="2"/>
              </a:rPr>
              <a:t>Not! Leading to a battle or war – Goal is Global Happiness</a:t>
            </a:r>
            <a:br>
              <a:rPr lang="en-US" sz="1500" b="1" dirty="0">
                <a:solidFill>
                  <a:srgbClr val="002060"/>
                </a:solidFill>
                <a:sym typeface="Wingdings" pitchFamily="2" charset="2"/>
              </a:rPr>
            </a:br>
            <a:endParaRPr lang="en-US" sz="1500" b="1" dirty="0">
              <a:solidFill>
                <a:srgbClr val="002060"/>
              </a:solidFill>
              <a:sym typeface="Wingdings" pitchFamily="2" charset="2"/>
            </a:endParaRPr>
          </a:p>
          <a:p>
            <a:pPr lvl="1"/>
            <a:r>
              <a:rPr lang="en-US" sz="1800" b="1" dirty="0">
                <a:solidFill>
                  <a:srgbClr val="002060"/>
                </a:solidFill>
                <a:sym typeface="Wingdings" pitchFamily="2" charset="2"/>
              </a:rPr>
              <a:t>Learning In</a:t>
            </a:r>
            <a:r>
              <a:rPr lang="en-US" sz="1800" b="1" dirty="0">
                <a:solidFill>
                  <a:srgbClr val="C00000"/>
                </a:solidFill>
                <a:sym typeface="Wingdings" pitchFamily="2" charset="2"/>
              </a:rPr>
              <a:t> Global Teams</a:t>
            </a:r>
            <a:r>
              <a:rPr lang="en-US" sz="1800" b="1" dirty="0">
                <a:solidFill>
                  <a:srgbClr val="002060"/>
                </a:solidFill>
                <a:sym typeface="Wingdings" pitchFamily="2" charset="2"/>
              </a:rPr>
              <a:t>!</a:t>
            </a:r>
            <a:endParaRPr lang="en-US" sz="1800" b="1" dirty="0">
              <a:solidFill>
                <a:srgbClr val="002060"/>
              </a:solidFill>
            </a:endParaRPr>
          </a:p>
        </p:txBody>
      </p:sp>
    </p:spTree>
    <p:extLst>
      <p:ext uri="{BB962C8B-B14F-4D97-AF65-F5344CB8AC3E}">
        <p14:creationId xmlns:p14="http://schemas.microsoft.com/office/powerpoint/2010/main" val="2170899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3DB119-A1E0-3A45-99EA-B582462FB0AA}"/>
              </a:ext>
            </a:extLst>
          </p:cNvPr>
          <p:cNvSpPr>
            <a:spLocks noGrp="1"/>
          </p:cNvSpPr>
          <p:nvPr>
            <p:ph type="title"/>
          </p:nvPr>
        </p:nvSpPr>
        <p:spPr/>
        <p:txBody>
          <a:bodyPr>
            <a:normAutofit/>
          </a:bodyPr>
          <a:lstStyle/>
          <a:p>
            <a:r>
              <a:rPr lang="en-US" sz="3000" dirty="0"/>
              <a:t>Curriculum Development </a:t>
            </a:r>
            <a:br>
              <a:rPr lang="en-US" sz="3000" dirty="0"/>
            </a:br>
            <a:r>
              <a:rPr lang="en-US" sz="3000" dirty="0"/>
              <a:t>for the Future Design</a:t>
            </a:r>
          </a:p>
        </p:txBody>
      </p:sp>
      <p:sp>
        <p:nvSpPr>
          <p:cNvPr id="3" name="Content Placeholder 2">
            <a:extLst>
              <a:ext uri="{FF2B5EF4-FFF2-40B4-BE49-F238E27FC236}">
                <a16:creationId xmlns:a16="http://schemas.microsoft.com/office/drawing/2014/main" id="{67ED59C8-8C85-8146-98A7-75E1E4AF39A8}"/>
              </a:ext>
            </a:extLst>
          </p:cNvPr>
          <p:cNvSpPr>
            <a:spLocks noGrp="1"/>
          </p:cNvSpPr>
          <p:nvPr>
            <p:ph idx="1"/>
          </p:nvPr>
        </p:nvSpPr>
        <p:spPr>
          <a:xfrm>
            <a:off x="1111583" y="1567434"/>
            <a:ext cx="7825153" cy="3393831"/>
          </a:xfrm>
        </p:spPr>
        <p:txBody>
          <a:bodyPr>
            <a:normAutofit fontScale="92500"/>
          </a:bodyPr>
          <a:lstStyle/>
          <a:p>
            <a:r>
              <a:rPr lang="en-US" sz="2400" b="1" dirty="0"/>
              <a:t>Overcoming Difficulties</a:t>
            </a:r>
          </a:p>
          <a:p>
            <a:pPr lvl="1"/>
            <a:r>
              <a:rPr lang="en-US" sz="2000" b="1" dirty="0"/>
              <a:t>Distance (Time Difference)</a:t>
            </a:r>
            <a:br>
              <a:rPr lang="en-US" sz="2000" b="1" dirty="0"/>
            </a:br>
            <a:endParaRPr lang="en-US" sz="2000" b="1" dirty="0"/>
          </a:p>
          <a:p>
            <a:pPr lvl="1"/>
            <a:r>
              <a:rPr lang="en-US" sz="2000" b="1" dirty="0"/>
              <a:t>Mindset Differences</a:t>
            </a:r>
          </a:p>
          <a:p>
            <a:pPr lvl="2"/>
            <a:r>
              <a:rPr lang="en-US" sz="1600" b="1" dirty="0"/>
              <a:t>Cultural Values </a:t>
            </a:r>
            <a:r>
              <a:rPr lang="en-US" sz="1600" b="1" dirty="0">
                <a:sym typeface="Wingdings" pitchFamily="2" charset="2"/>
              </a:rPr>
              <a:t> influences on decision making</a:t>
            </a:r>
            <a:endParaRPr lang="en-US" sz="1600" b="1" dirty="0"/>
          </a:p>
          <a:p>
            <a:pPr lvl="2"/>
            <a:r>
              <a:rPr lang="en-US" sz="1600" b="1" dirty="0"/>
              <a:t>                            </a:t>
            </a:r>
            <a:r>
              <a:rPr lang="en-US" sz="1600" b="1" dirty="0">
                <a:sym typeface="Wingdings" pitchFamily="2" charset="2"/>
              </a:rPr>
              <a:t> communication patterns or thinking processes</a:t>
            </a:r>
            <a:br>
              <a:rPr lang="en-US" sz="1600" b="1" dirty="0">
                <a:sym typeface="Wingdings" pitchFamily="2" charset="2"/>
              </a:rPr>
            </a:br>
            <a:endParaRPr lang="en-US" sz="1600" b="1" dirty="0"/>
          </a:p>
          <a:p>
            <a:pPr lvl="1"/>
            <a:r>
              <a:rPr lang="en-US" sz="2000" b="1" dirty="0"/>
              <a:t>“On the Same Page”</a:t>
            </a:r>
          </a:p>
          <a:p>
            <a:pPr lvl="2"/>
            <a:r>
              <a:rPr lang="en-US" sz="1600" b="1" dirty="0">
                <a:sym typeface="Wingdings" pitchFamily="2" charset="2"/>
              </a:rPr>
              <a:t>Accessible to the Learning Environment 24/7</a:t>
            </a:r>
          </a:p>
          <a:p>
            <a:pPr lvl="3"/>
            <a:r>
              <a:rPr lang="en-US" sz="1400" b="1" dirty="0">
                <a:sym typeface="Wingdings" pitchFamily="2" charset="2"/>
              </a:rPr>
              <a:t>Team Level</a:t>
            </a:r>
          </a:p>
          <a:p>
            <a:pPr lvl="3"/>
            <a:r>
              <a:rPr lang="en-US" sz="1400" b="1" dirty="0">
                <a:sym typeface="Wingdings" pitchFamily="2" charset="2"/>
              </a:rPr>
              <a:t>Class Level (Can watch other teams’ progresses anytime!</a:t>
            </a:r>
          </a:p>
        </p:txBody>
      </p:sp>
    </p:spTree>
    <p:extLst>
      <p:ext uri="{BB962C8B-B14F-4D97-AF65-F5344CB8AC3E}">
        <p14:creationId xmlns:p14="http://schemas.microsoft.com/office/powerpoint/2010/main" val="200932302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2427B7-152D-0447-9C84-A20166D3ADF3}"/>
              </a:ext>
            </a:extLst>
          </p:cNvPr>
          <p:cNvSpPr>
            <a:spLocks noGrp="1"/>
          </p:cNvSpPr>
          <p:nvPr>
            <p:ph type="title"/>
          </p:nvPr>
        </p:nvSpPr>
        <p:spPr/>
        <p:txBody>
          <a:bodyPr>
            <a:normAutofit/>
          </a:bodyPr>
          <a:lstStyle/>
          <a:p>
            <a:r>
              <a:rPr lang="en-US" sz="3300" dirty="0"/>
              <a:t>Let’s Get Engaged!</a:t>
            </a:r>
          </a:p>
        </p:txBody>
      </p:sp>
      <p:sp>
        <p:nvSpPr>
          <p:cNvPr id="3" name="Content Placeholder 2">
            <a:extLst>
              <a:ext uri="{FF2B5EF4-FFF2-40B4-BE49-F238E27FC236}">
                <a16:creationId xmlns:a16="http://schemas.microsoft.com/office/drawing/2014/main" id="{27BAD26A-BED1-4943-A854-9995C696050B}"/>
              </a:ext>
            </a:extLst>
          </p:cNvPr>
          <p:cNvSpPr>
            <a:spLocks noGrp="1"/>
          </p:cNvSpPr>
          <p:nvPr>
            <p:ph idx="1"/>
          </p:nvPr>
        </p:nvSpPr>
        <p:spPr/>
        <p:txBody>
          <a:bodyPr>
            <a:normAutofit/>
          </a:bodyPr>
          <a:lstStyle/>
          <a:p>
            <a:r>
              <a:rPr lang="en-US" sz="2400" b="1" dirty="0"/>
              <a:t>Design your own future education</a:t>
            </a:r>
            <a:br>
              <a:rPr lang="en-US" sz="2400" b="1" dirty="0"/>
            </a:br>
            <a:endParaRPr lang="en-US" sz="2400" b="1" dirty="0"/>
          </a:p>
          <a:p>
            <a:pPr lvl="1"/>
            <a:r>
              <a:rPr lang="en-US" sz="2250" b="1" dirty="0"/>
              <a:t>Curriculum or Course</a:t>
            </a:r>
            <a:br>
              <a:rPr lang="en-US" sz="2250" b="1" dirty="0"/>
            </a:br>
            <a:endParaRPr lang="en-US" sz="2250" b="1" dirty="0"/>
          </a:p>
          <a:p>
            <a:pPr lvl="1"/>
            <a:r>
              <a:rPr lang="en-US" sz="2250" b="1" dirty="0"/>
              <a:t>Sense Making of what we have with Requirements &amp; Overcoming Difficulties!</a:t>
            </a:r>
          </a:p>
        </p:txBody>
      </p:sp>
    </p:spTree>
    <p:extLst>
      <p:ext uri="{BB962C8B-B14F-4D97-AF65-F5344CB8AC3E}">
        <p14:creationId xmlns:p14="http://schemas.microsoft.com/office/powerpoint/2010/main" val="22861507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a:t>(</a:t>
            </a:r>
            <a:r>
              <a:rPr kumimoji="1" lang="en-US" altLang="ja-JP" dirty="0" err="1"/>
              <a:t>i</a:t>
            </a:r>
            <a:r>
              <a:rPr kumimoji="1" lang="en-US" altLang="ja-JP" dirty="0"/>
              <a:t>) Rationale </a:t>
            </a:r>
            <a:endParaRPr kumimoji="1" lang="ja-JP" altLang="en-US" dirty="0"/>
          </a:p>
        </p:txBody>
      </p:sp>
      <p:sp>
        <p:nvSpPr>
          <p:cNvPr id="3" name="コンテンツ プレースホルダー 2"/>
          <p:cNvSpPr>
            <a:spLocks noGrp="1"/>
          </p:cNvSpPr>
          <p:nvPr>
            <p:ph idx="1"/>
          </p:nvPr>
        </p:nvSpPr>
        <p:spPr/>
        <p:txBody>
          <a:bodyPr/>
          <a:lstStyle/>
          <a:p>
            <a:r>
              <a:rPr lang="en-US" altLang="ja-JP" dirty="0"/>
              <a:t>Reasons for the global curriculum proposal</a:t>
            </a:r>
            <a:br>
              <a:rPr lang="en-US" altLang="ja-JP" dirty="0"/>
            </a:br>
            <a:endParaRPr lang="en-US" altLang="ja-JP" dirty="0"/>
          </a:p>
          <a:p>
            <a:r>
              <a:rPr lang="en-US" altLang="ja-JP" sz="2800" dirty="0"/>
              <a:t>The future of our students?</a:t>
            </a:r>
          </a:p>
          <a:p>
            <a:r>
              <a:rPr lang="en-US" altLang="ja-JP" sz="2800" dirty="0">
                <a:solidFill>
                  <a:schemeClr val="bg2">
                    <a:lumMod val="50000"/>
                  </a:schemeClr>
                </a:solidFill>
              </a:rPr>
              <a:t>Paradigm Shift in Education enhanced with ICT </a:t>
            </a:r>
            <a:r>
              <a:rPr lang="en-US" altLang="ja-JP" sz="2800" dirty="0"/>
              <a:t>is just around the corner!</a:t>
            </a:r>
            <a:endParaRPr lang="ja-JP" altLang="en-US" sz="2800"/>
          </a:p>
          <a:p>
            <a:endParaRPr lang="en-US" altLang="ja-JP" dirty="0"/>
          </a:p>
          <a:p>
            <a:endParaRPr kumimoji="1" lang="en-US" altLang="ja-JP" dirty="0"/>
          </a:p>
          <a:p>
            <a:endParaRPr kumimoji="1" lang="ja-JP" altLang="en-US" dirty="0"/>
          </a:p>
        </p:txBody>
      </p:sp>
    </p:spTree>
    <p:extLst>
      <p:ext uri="{BB962C8B-B14F-4D97-AF65-F5344CB8AC3E}">
        <p14:creationId xmlns:p14="http://schemas.microsoft.com/office/powerpoint/2010/main" val="18306673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a:t>Job Market Dynamics</a:t>
            </a:r>
            <a:endParaRPr kumimoji="1" lang="ja-JP" altLang="en-US" dirty="0"/>
          </a:p>
        </p:txBody>
      </p:sp>
      <p:sp>
        <p:nvSpPr>
          <p:cNvPr id="3" name="コンテンツ プレースホルダー 2"/>
          <p:cNvSpPr>
            <a:spLocks noGrp="1"/>
          </p:cNvSpPr>
          <p:nvPr>
            <p:ph idx="1"/>
          </p:nvPr>
        </p:nvSpPr>
        <p:spPr/>
        <p:txBody>
          <a:bodyPr/>
          <a:lstStyle/>
          <a:p>
            <a:r>
              <a:rPr lang="en-US" altLang="ja-JP" dirty="0">
                <a:solidFill>
                  <a:srgbClr val="000090"/>
                </a:solidFill>
              </a:rPr>
              <a:t>Singularity</a:t>
            </a:r>
            <a:r>
              <a:rPr lang="en-US" altLang="ja-JP" dirty="0">
                <a:solidFill>
                  <a:srgbClr val="FF0000"/>
                </a:solidFill>
              </a:rPr>
              <a:t> </a:t>
            </a:r>
            <a:r>
              <a:rPr lang="en-US" altLang="ja-JP" dirty="0"/>
              <a:t>(2045) </a:t>
            </a:r>
            <a:r>
              <a:rPr lang="en-US" altLang="ja-JP" dirty="0">
                <a:sym typeface="Wingdings"/>
              </a:rPr>
              <a:t> New Job Market?</a:t>
            </a:r>
            <a:endParaRPr lang="ja-JP" altLang="en-US" dirty="0"/>
          </a:p>
          <a:p>
            <a:endParaRPr kumimoji="1" lang="ja-JP" altLang="en-US" dirty="0"/>
          </a:p>
        </p:txBody>
      </p:sp>
      <p:pic>
        <p:nvPicPr>
          <p:cNvPr id="6" name="図 5"/>
          <p:cNvPicPr>
            <a:picLocks noChangeAspect="1"/>
          </p:cNvPicPr>
          <p:nvPr/>
        </p:nvPicPr>
        <p:blipFill>
          <a:blip r:embed="rId2"/>
          <a:stretch>
            <a:fillRect/>
          </a:stretch>
        </p:blipFill>
        <p:spPr>
          <a:xfrm>
            <a:off x="0" y="2540963"/>
            <a:ext cx="9144000" cy="3081618"/>
          </a:xfrm>
          <a:prstGeom prst="rect">
            <a:avLst/>
          </a:prstGeom>
        </p:spPr>
      </p:pic>
      <p:sp>
        <p:nvSpPr>
          <p:cNvPr id="7" name="正方形/長方形 6"/>
          <p:cNvSpPr/>
          <p:nvPr/>
        </p:nvSpPr>
        <p:spPr>
          <a:xfrm>
            <a:off x="133684" y="6468632"/>
            <a:ext cx="4572000" cy="261610"/>
          </a:xfrm>
          <a:prstGeom prst="rect">
            <a:avLst/>
          </a:prstGeom>
        </p:spPr>
        <p:txBody>
          <a:bodyPr>
            <a:spAutoFit/>
          </a:bodyPr>
          <a:lstStyle/>
          <a:p>
            <a:r>
              <a:rPr lang="en-US" altLang="ja-JP" sz="1100" dirty="0"/>
              <a:t>https://</a:t>
            </a:r>
            <a:r>
              <a:rPr lang="en-US" altLang="ja-JP" sz="1100" dirty="0" err="1"/>
              <a:t>joneljuste.files.wordpress.com</a:t>
            </a:r>
            <a:r>
              <a:rPr lang="en-US" altLang="ja-JP" sz="1100" dirty="0"/>
              <a:t>/2015/04/singularity-c3po.jpg</a:t>
            </a:r>
            <a:endParaRPr lang="ja-JP" altLang="en-US" sz="1100" dirty="0"/>
          </a:p>
        </p:txBody>
      </p:sp>
      <p:sp>
        <p:nvSpPr>
          <p:cNvPr id="4" name="テキスト ボックス 3"/>
          <p:cNvSpPr txBox="1"/>
          <p:nvPr/>
        </p:nvSpPr>
        <p:spPr>
          <a:xfrm>
            <a:off x="133684" y="5787621"/>
            <a:ext cx="8452930" cy="646331"/>
          </a:xfrm>
          <a:prstGeom prst="rect">
            <a:avLst/>
          </a:prstGeom>
          <a:noFill/>
        </p:spPr>
        <p:txBody>
          <a:bodyPr wrap="none" rtlCol="0">
            <a:spAutoFit/>
          </a:bodyPr>
          <a:lstStyle/>
          <a:p>
            <a:r>
              <a:rPr kumimoji="1" lang="en-US" altLang="ja-JP" sz="3600" dirty="0">
                <a:solidFill>
                  <a:srgbClr val="FF0000"/>
                </a:solidFill>
              </a:rPr>
              <a:t>How old will your students be in 2045?</a:t>
            </a:r>
            <a:endParaRPr kumimoji="1" lang="ja-JP" altLang="en-US" sz="3600" dirty="0">
              <a:solidFill>
                <a:srgbClr val="FF0000"/>
              </a:solidFill>
            </a:endParaRPr>
          </a:p>
        </p:txBody>
      </p:sp>
    </p:spTree>
    <p:extLst>
      <p:ext uri="{BB962C8B-B14F-4D97-AF65-F5344CB8AC3E}">
        <p14:creationId xmlns:p14="http://schemas.microsoft.com/office/powerpoint/2010/main" val="35704427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a:t>Disappearing Jobs</a:t>
            </a:r>
            <a:endParaRPr kumimoji="1" lang="ja-JP" altLang="en-US" dirty="0"/>
          </a:p>
        </p:txBody>
      </p:sp>
      <p:pic>
        <p:nvPicPr>
          <p:cNvPr id="5" name="図 4"/>
          <p:cNvPicPr>
            <a:picLocks noChangeAspect="1"/>
          </p:cNvPicPr>
          <p:nvPr/>
        </p:nvPicPr>
        <p:blipFill>
          <a:blip r:embed="rId2"/>
          <a:stretch>
            <a:fillRect/>
          </a:stretch>
        </p:blipFill>
        <p:spPr>
          <a:xfrm>
            <a:off x="1131343" y="1492174"/>
            <a:ext cx="6153202" cy="5365825"/>
          </a:xfrm>
          <a:prstGeom prst="rect">
            <a:avLst/>
          </a:prstGeom>
        </p:spPr>
      </p:pic>
      <p:sp>
        <p:nvSpPr>
          <p:cNvPr id="7" name="正方形/長方形 6"/>
          <p:cNvSpPr/>
          <p:nvPr/>
        </p:nvSpPr>
        <p:spPr>
          <a:xfrm>
            <a:off x="457200" y="6510758"/>
            <a:ext cx="8328345" cy="276999"/>
          </a:xfrm>
          <a:prstGeom prst="rect">
            <a:avLst/>
          </a:prstGeom>
        </p:spPr>
        <p:txBody>
          <a:bodyPr wrap="square">
            <a:spAutoFit/>
          </a:bodyPr>
          <a:lstStyle/>
          <a:p>
            <a:r>
              <a:rPr lang="en-US" altLang="ja-JP" sz="1200" dirty="0">
                <a:solidFill>
                  <a:srgbClr val="FF0000"/>
                </a:solidFill>
              </a:rPr>
              <a:t>http://</a:t>
            </a:r>
            <a:r>
              <a:rPr lang="en-US" altLang="ja-JP" sz="1200" dirty="0" err="1">
                <a:solidFill>
                  <a:srgbClr val="FF0000"/>
                </a:solidFill>
              </a:rPr>
              <a:t>bigthink.com</a:t>
            </a:r>
            <a:r>
              <a:rPr lang="en-US" altLang="ja-JP" sz="1200" dirty="0">
                <a:solidFill>
                  <a:srgbClr val="FF0000"/>
                </a:solidFill>
              </a:rPr>
              <a:t>/</a:t>
            </a:r>
            <a:r>
              <a:rPr lang="en-US" altLang="ja-JP" sz="1200" dirty="0" err="1">
                <a:solidFill>
                  <a:srgbClr val="FF0000"/>
                </a:solidFill>
              </a:rPr>
              <a:t>philip-perry</a:t>
            </a:r>
            <a:r>
              <a:rPr lang="en-US" altLang="ja-JP" sz="1200" dirty="0">
                <a:solidFill>
                  <a:srgbClr val="FF0000"/>
                </a:solidFill>
              </a:rPr>
              <a:t>/47-of-jobs-in-the-next-25-years-will-disappear-according-to-oxford-university</a:t>
            </a:r>
            <a:endParaRPr lang="ja-JP" altLang="en-US" sz="1200" dirty="0">
              <a:solidFill>
                <a:srgbClr val="FF0000"/>
              </a:solidFill>
            </a:endParaRPr>
          </a:p>
        </p:txBody>
      </p:sp>
    </p:spTree>
    <p:extLst>
      <p:ext uri="{BB962C8B-B14F-4D97-AF65-F5344CB8AC3E}">
        <p14:creationId xmlns:p14="http://schemas.microsoft.com/office/powerpoint/2010/main" val="30491294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p:cNvPicPr>
            <a:picLocks noChangeAspect="1"/>
          </p:cNvPicPr>
          <p:nvPr/>
        </p:nvPicPr>
        <p:blipFill>
          <a:blip r:embed="rId2"/>
          <a:stretch>
            <a:fillRect/>
          </a:stretch>
        </p:blipFill>
        <p:spPr>
          <a:xfrm>
            <a:off x="1028700" y="0"/>
            <a:ext cx="7082677" cy="6858000"/>
          </a:xfrm>
          <a:prstGeom prst="rect">
            <a:avLst/>
          </a:prstGeom>
        </p:spPr>
      </p:pic>
      <p:sp>
        <p:nvSpPr>
          <p:cNvPr id="7" name="正方形/長方形 6"/>
          <p:cNvSpPr/>
          <p:nvPr/>
        </p:nvSpPr>
        <p:spPr>
          <a:xfrm>
            <a:off x="1556086" y="6166554"/>
            <a:ext cx="6788863" cy="369332"/>
          </a:xfrm>
          <a:prstGeom prst="rect">
            <a:avLst/>
          </a:prstGeom>
        </p:spPr>
        <p:txBody>
          <a:bodyPr wrap="square">
            <a:spAutoFit/>
          </a:bodyPr>
          <a:lstStyle/>
          <a:p>
            <a:r>
              <a:rPr lang="en-US" altLang="ja-JP" dirty="0">
                <a:solidFill>
                  <a:srgbClr val="FF0000"/>
                </a:solidFill>
              </a:rPr>
              <a:t>https://</a:t>
            </a:r>
            <a:r>
              <a:rPr lang="en-US" altLang="ja-JP" dirty="0" err="1">
                <a:solidFill>
                  <a:srgbClr val="FF0000"/>
                </a:solidFill>
              </a:rPr>
              <a:t>mirai.doda.jp</a:t>
            </a:r>
            <a:r>
              <a:rPr lang="en-US" altLang="ja-JP" dirty="0">
                <a:solidFill>
                  <a:srgbClr val="FF0000"/>
                </a:solidFill>
              </a:rPr>
              <a:t>/series/interview/tomota-terada-part1/</a:t>
            </a:r>
            <a:endParaRPr lang="ja-JP" altLang="en-US" dirty="0">
              <a:solidFill>
                <a:srgbClr val="FF0000"/>
              </a:solidFill>
            </a:endParaRPr>
          </a:p>
        </p:txBody>
      </p:sp>
      <p:sp>
        <p:nvSpPr>
          <p:cNvPr id="8" name="テキスト ボックス 7"/>
          <p:cNvSpPr txBox="1"/>
          <p:nvPr/>
        </p:nvSpPr>
        <p:spPr>
          <a:xfrm>
            <a:off x="1576616" y="3056369"/>
            <a:ext cx="7072084" cy="646331"/>
          </a:xfrm>
          <a:prstGeom prst="rect">
            <a:avLst/>
          </a:prstGeom>
          <a:noFill/>
        </p:spPr>
        <p:txBody>
          <a:bodyPr wrap="square" rtlCol="0">
            <a:spAutoFit/>
          </a:bodyPr>
          <a:lstStyle/>
          <a:p>
            <a:r>
              <a:rPr kumimoji="1" lang="en-US" altLang="ja-JP" sz="3600" dirty="0">
                <a:solidFill>
                  <a:srgbClr val="000090"/>
                </a:solidFill>
              </a:rPr>
              <a:t>Routine jobs  </a:t>
            </a:r>
            <a:r>
              <a:rPr kumimoji="1" lang="en-US" altLang="ja-JP" sz="3600" dirty="0">
                <a:solidFill>
                  <a:srgbClr val="FF0000"/>
                </a:solidFill>
                <a:sym typeface="Wingdings"/>
              </a:rPr>
              <a:t>   AI  and Robots</a:t>
            </a:r>
            <a:endParaRPr kumimoji="1" lang="ja-JP" altLang="en-US" sz="3600" dirty="0">
              <a:solidFill>
                <a:srgbClr val="FF0000"/>
              </a:solidFill>
            </a:endParaRPr>
          </a:p>
        </p:txBody>
      </p:sp>
      <p:pic>
        <p:nvPicPr>
          <p:cNvPr id="2" name="図 1"/>
          <p:cNvPicPr>
            <a:picLocks noChangeAspect="1"/>
          </p:cNvPicPr>
          <p:nvPr/>
        </p:nvPicPr>
        <p:blipFill>
          <a:blip r:embed="rId3"/>
          <a:stretch>
            <a:fillRect/>
          </a:stretch>
        </p:blipFill>
        <p:spPr>
          <a:xfrm>
            <a:off x="-60361" y="3688818"/>
            <a:ext cx="2496792" cy="3228176"/>
          </a:xfrm>
          <a:prstGeom prst="rect">
            <a:avLst/>
          </a:prstGeom>
        </p:spPr>
      </p:pic>
      <p:sp>
        <p:nvSpPr>
          <p:cNvPr id="3" name="テキスト ボックス 2"/>
          <p:cNvSpPr txBox="1"/>
          <p:nvPr/>
        </p:nvSpPr>
        <p:spPr>
          <a:xfrm>
            <a:off x="3530600" y="392668"/>
            <a:ext cx="2248971" cy="369332"/>
          </a:xfrm>
          <a:prstGeom prst="rect">
            <a:avLst/>
          </a:prstGeom>
          <a:noFill/>
        </p:spPr>
        <p:txBody>
          <a:bodyPr wrap="none" rtlCol="0">
            <a:spAutoFit/>
          </a:bodyPr>
          <a:lstStyle/>
          <a:p>
            <a:r>
              <a:rPr kumimoji="1" lang="en-US" altLang="ja-JP" dirty="0">
                <a:solidFill>
                  <a:schemeClr val="bg1">
                    <a:lumMod val="85000"/>
                  </a:schemeClr>
                </a:solidFill>
              </a:rPr>
              <a:t>Two-Tier Structure</a:t>
            </a:r>
            <a:endParaRPr kumimoji="1" lang="ja-JP" altLang="en-US" dirty="0">
              <a:solidFill>
                <a:schemeClr val="bg1">
                  <a:lumMod val="85000"/>
                </a:schemeClr>
              </a:solidFill>
            </a:endParaRPr>
          </a:p>
        </p:txBody>
      </p:sp>
    </p:spTree>
    <p:extLst>
      <p:ext uri="{BB962C8B-B14F-4D97-AF65-F5344CB8AC3E}">
        <p14:creationId xmlns:p14="http://schemas.microsoft.com/office/powerpoint/2010/main" val="13085360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図形グループ 9"/>
          <p:cNvGrpSpPr/>
          <p:nvPr/>
        </p:nvGrpSpPr>
        <p:grpSpPr>
          <a:xfrm>
            <a:off x="-641570" y="1417638"/>
            <a:ext cx="6800308" cy="4609947"/>
            <a:chOff x="-641570" y="1441637"/>
            <a:chExt cx="6800308" cy="4609947"/>
          </a:xfrm>
        </p:grpSpPr>
        <p:pic>
          <p:nvPicPr>
            <p:cNvPr id="3" name="図 2"/>
            <p:cNvPicPr>
              <a:picLocks noChangeAspect="1"/>
            </p:cNvPicPr>
            <p:nvPr/>
          </p:nvPicPr>
          <p:blipFill>
            <a:blip r:embed="rId2"/>
            <a:stretch>
              <a:fillRect/>
            </a:stretch>
          </p:blipFill>
          <p:spPr>
            <a:xfrm>
              <a:off x="-641570" y="1441637"/>
              <a:ext cx="6800308" cy="4609947"/>
            </a:xfrm>
            <a:prstGeom prst="rect">
              <a:avLst/>
            </a:prstGeom>
          </p:spPr>
        </p:pic>
        <p:cxnSp>
          <p:nvCxnSpPr>
            <p:cNvPr id="9" name="直線コネクタ 8"/>
            <p:cNvCxnSpPr/>
            <p:nvPr/>
          </p:nvCxnSpPr>
          <p:spPr>
            <a:xfrm>
              <a:off x="486732" y="5095042"/>
              <a:ext cx="4052853" cy="0"/>
            </a:xfrm>
            <a:prstGeom prst="line">
              <a:avLst/>
            </a:prstGeom>
            <a:ln w="50800">
              <a:solidFill>
                <a:srgbClr val="FF0000"/>
              </a:solidFill>
            </a:ln>
          </p:spPr>
          <p:style>
            <a:lnRef idx="2">
              <a:schemeClr val="accent1"/>
            </a:lnRef>
            <a:fillRef idx="0">
              <a:schemeClr val="accent1"/>
            </a:fillRef>
            <a:effectRef idx="1">
              <a:schemeClr val="accent1"/>
            </a:effectRef>
            <a:fontRef idx="minor">
              <a:schemeClr val="tx1"/>
            </a:fontRef>
          </p:style>
        </p:cxnSp>
      </p:grpSp>
      <p:sp>
        <p:nvSpPr>
          <p:cNvPr id="2" name="タイトル 1"/>
          <p:cNvSpPr>
            <a:spLocks noGrp="1"/>
          </p:cNvSpPr>
          <p:nvPr>
            <p:ph type="title"/>
          </p:nvPr>
        </p:nvSpPr>
        <p:spPr/>
        <p:txBody>
          <a:bodyPr>
            <a:normAutofit fontScale="90000"/>
          </a:bodyPr>
          <a:lstStyle/>
          <a:p>
            <a:pPr algn="ctr"/>
            <a:r>
              <a:rPr lang="en-US" altLang="ja-JP" dirty="0"/>
              <a:t>JOB MARKET</a:t>
            </a:r>
            <a:r>
              <a:rPr kumimoji="1" lang="en-US" altLang="ja-JP" dirty="0"/>
              <a:t> </a:t>
            </a:r>
            <a:br>
              <a:rPr kumimoji="1" lang="en-US" altLang="ja-JP" dirty="0"/>
            </a:br>
            <a:r>
              <a:rPr lang="en-US" altLang="ja-JP" dirty="0"/>
              <a:t>IN</a:t>
            </a:r>
            <a:r>
              <a:rPr kumimoji="1" lang="en-US" altLang="ja-JP" dirty="0"/>
              <a:t> THE FUTURE</a:t>
            </a:r>
            <a:endParaRPr kumimoji="1" lang="ja-JP" altLang="en-US" dirty="0"/>
          </a:p>
        </p:txBody>
      </p:sp>
      <p:sp>
        <p:nvSpPr>
          <p:cNvPr id="5" name="正方形/長方形 4"/>
          <p:cNvSpPr/>
          <p:nvPr/>
        </p:nvSpPr>
        <p:spPr>
          <a:xfrm>
            <a:off x="117839" y="6051584"/>
            <a:ext cx="4572000" cy="338554"/>
          </a:xfrm>
          <a:prstGeom prst="rect">
            <a:avLst/>
          </a:prstGeom>
        </p:spPr>
        <p:txBody>
          <a:bodyPr>
            <a:spAutoFit/>
          </a:bodyPr>
          <a:lstStyle/>
          <a:p>
            <a:r>
              <a:rPr lang="en-US" altLang="ja-JP" sz="1600" dirty="0"/>
              <a:t>http://</a:t>
            </a:r>
            <a:r>
              <a:rPr lang="en-US" altLang="ja-JP" sz="1600" dirty="0" err="1"/>
              <a:t>www.bbc.com</a:t>
            </a:r>
            <a:r>
              <a:rPr lang="en-US" altLang="ja-JP" sz="1600" dirty="0"/>
              <a:t>/news/technology-30290540</a:t>
            </a:r>
            <a:endParaRPr lang="ja-JP" altLang="en-US" sz="1600" dirty="0"/>
          </a:p>
        </p:txBody>
      </p:sp>
      <p:pic>
        <p:nvPicPr>
          <p:cNvPr id="6" name="図 5"/>
          <p:cNvPicPr>
            <a:picLocks noChangeAspect="1"/>
          </p:cNvPicPr>
          <p:nvPr/>
        </p:nvPicPr>
        <p:blipFill>
          <a:blip r:embed="rId3"/>
          <a:stretch>
            <a:fillRect/>
          </a:stretch>
        </p:blipFill>
        <p:spPr>
          <a:xfrm>
            <a:off x="5040633" y="1523397"/>
            <a:ext cx="4176747" cy="2714331"/>
          </a:xfrm>
          <a:prstGeom prst="rect">
            <a:avLst/>
          </a:prstGeom>
        </p:spPr>
      </p:pic>
      <p:sp>
        <p:nvSpPr>
          <p:cNvPr id="7" name="角丸四角形吹き出し 6"/>
          <p:cNvSpPr/>
          <p:nvPr/>
        </p:nvSpPr>
        <p:spPr>
          <a:xfrm>
            <a:off x="4783948" y="4237728"/>
            <a:ext cx="4145650" cy="2620272"/>
          </a:xfrm>
          <a:prstGeom prst="wedgeRoundRectCallout">
            <a:avLst>
              <a:gd name="adj1" fmla="val -53197"/>
              <a:gd name="adj2" fmla="val 22522"/>
              <a:gd name="adj3" fmla="val 16667"/>
            </a:avLst>
          </a:prstGeom>
          <a:solidFill>
            <a:srgbClr val="000090">
              <a:alpha val="86000"/>
            </a:srgb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ja-JP" sz="1600" dirty="0"/>
              <a:t>In fact, the biggest threat facing mankind is one that has in some ways only just been discovered: artificial intelligence (AI). The physicist Stephen Hawking has said that AI could become ‘a real danger’ in the ‘not-too-distant’ future. Hawking added that ‘the risk is that computers develop intelligence and take over. Humans, who are limited by slow biological evolution, couldn’t compete, and would be superseded.’</a:t>
            </a:r>
            <a:endParaRPr kumimoji="1" lang="ja-JP" altLang="en-US" sz="1600" dirty="0"/>
          </a:p>
        </p:txBody>
      </p:sp>
      <p:sp>
        <p:nvSpPr>
          <p:cNvPr id="8" name="正方形/長方形 7"/>
          <p:cNvSpPr/>
          <p:nvPr/>
        </p:nvSpPr>
        <p:spPr>
          <a:xfrm>
            <a:off x="117839" y="6384877"/>
            <a:ext cx="4572000" cy="461665"/>
          </a:xfrm>
          <a:prstGeom prst="rect">
            <a:avLst/>
          </a:prstGeom>
        </p:spPr>
        <p:txBody>
          <a:bodyPr>
            <a:spAutoFit/>
          </a:bodyPr>
          <a:lstStyle/>
          <a:p>
            <a:r>
              <a:rPr lang="en-US" altLang="ja-JP" sz="1200" dirty="0"/>
              <a:t>http://</a:t>
            </a:r>
            <a:r>
              <a:rPr lang="en-US" altLang="ja-JP" sz="1200" dirty="0" err="1"/>
              <a:t>www.spiked-online.com</a:t>
            </a:r>
            <a:r>
              <a:rPr lang="en-US" altLang="ja-JP" sz="1200" dirty="0"/>
              <a:t>/</a:t>
            </a:r>
            <a:r>
              <a:rPr lang="en-US" altLang="ja-JP" sz="1200" dirty="0" err="1"/>
              <a:t>newsite</a:t>
            </a:r>
            <a:r>
              <a:rPr lang="en-US" altLang="ja-JP" sz="1200" dirty="0"/>
              <a:t>/article/the-robots-are-not-taking-over/16299#.WgJmDmKCzdc</a:t>
            </a:r>
            <a:endParaRPr lang="ja-JP" altLang="en-US" sz="1200" dirty="0"/>
          </a:p>
        </p:txBody>
      </p:sp>
    </p:spTree>
    <p:extLst>
      <p:ext uri="{BB962C8B-B14F-4D97-AF65-F5344CB8AC3E}">
        <p14:creationId xmlns:p14="http://schemas.microsoft.com/office/powerpoint/2010/main" val="6794272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0" y="1492720"/>
            <a:ext cx="9144000" cy="5394742"/>
          </a:xfrm>
          <a:prstGeom prst="rect">
            <a:avLst/>
          </a:prstGeom>
          <a:solidFill>
            <a:schemeClr val="tx1">
              <a:alpha val="84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 name="テキスト プレースホルダー 3"/>
          <p:cNvSpPr>
            <a:spLocks noGrp="1"/>
          </p:cNvSpPr>
          <p:nvPr>
            <p:ph type="body" sz="quarter" idx="13"/>
          </p:nvPr>
        </p:nvSpPr>
        <p:spPr>
          <a:xfrm>
            <a:off x="392798" y="304800"/>
            <a:ext cx="8120267" cy="533400"/>
          </a:xfrm>
        </p:spPr>
        <p:txBody>
          <a:bodyPr/>
          <a:lstStyle/>
          <a:p>
            <a:r>
              <a:rPr kumimoji="1" lang="en-US" altLang="ja-JP" sz="4000" dirty="0">
                <a:solidFill>
                  <a:srgbClr val="000090"/>
                </a:solidFill>
              </a:rPr>
              <a:t>Stephen Hawking</a:t>
            </a:r>
            <a:endParaRPr kumimoji="1" lang="ja-JP" altLang="en-US" sz="4000" dirty="0">
              <a:solidFill>
                <a:srgbClr val="000090"/>
              </a:solidFill>
            </a:endParaRPr>
          </a:p>
        </p:txBody>
      </p:sp>
      <p:pic>
        <p:nvPicPr>
          <p:cNvPr id="5" name="図 4"/>
          <p:cNvPicPr>
            <a:picLocks noChangeAspect="1"/>
          </p:cNvPicPr>
          <p:nvPr/>
        </p:nvPicPr>
        <p:blipFill>
          <a:blip r:embed="rId2"/>
          <a:stretch>
            <a:fillRect/>
          </a:stretch>
        </p:blipFill>
        <p:spPr>
          <a:xfrm>
            <a:off x="1039711" y="1118896"/>
            <a:ext cx="6515095" cy="5739103"/>
          </a:xfrm>
          <a:prstGeom prst="rect">
            <a:avLst/>
          </a:prstGeom>
        </p:spPr>
      </p:pic>
      <p:sp>
        <p:nvSpPr>
          <p:cNvPr id="6" name="正方形/長方形 5"/>
          <p:cNvSpPr/>
          <p:nvPr/>
        </p:nvSpPr>
        <p:spPr>
          <a:xfrm>
            <a:off x="1013523" y="1922937"/>
            <a:ext cx="4572000" cy="523220"/>
          </a:xfrm>
          <a:prstGeom prst="rect">
            <a:avLst/>
          </a:prstGeom>
        </p:spPr>
        <p:txBody>
          <a:bodyPr>
            <a:spAutoFit/>
          </a:bodyPr>
          <a:lstStyle/>
          <a:p>
            <a:r>
              <a:rPr lang="en-US" altLang="ja-JP" sz="1400" dirty="0"/>
              <a:t>http://</a:t>
            </a:r>
            <a:r>
              <a:rPr lang="en-US" altLang="ja-JP" sz="1400" dirty="0" err="1"/>
              <a:t>www.newsweek.com</a:t>
            </a:r>
            <a:r>
              <a:rPr lang="en-US" altLang="ja-JP" sz="1400" dirty="0"/>
              <a:t>/stephen-hawking-artificial-intelligence-warning-destroy-civilization-703630</a:t>
            </a:r>
            <a:endParaRPr lang="ja-JP" altLang="en-US" sz="1400" dirty="0"/>
          </a:p>
        </p:txBody>
      </p:sp>
      <p:pic>
        <p:nvPicPr>
          <p:cNvPr id="7" name="図 6"/>
          <p:cNvPicPr>
            <a:picLocks noChangeAspect="1"/>
          </p:cNvPicPr>
          <p:nvPr/>
        </p:nvPicPr>
        <p:blipFill>
          <a:blip r:embed="rId3"/>
          <a:stretch>
            <a:fillRect/>
          </a:stretch>
        </p:blipFill>
        <p:spPr>
          <a:xfrm>
            <a:off x="5308600" y="1727291"/>
            <a:ext cx="3835400" cy="2552700"/>
          </a:xfrm>
          <a:prstGeom prst="rect">
            <a:avLst/>
          </a:prstGeom>
          <a:ln w="25400">
            <a:solidFill>
              <a:schemeClr val="tx1"/>
            </a:solidFill>
          </a:ln>
        </p:spPr>
      </p:pic>
    </p:spTree>
    <p:extLst>
      <p:ext uri="{BB962C8B-B14F-4D97-AF65-F5344CB8AC3E}">
        <p14:creationId xmlns:p14="http://schemas.microsoft.com/office/powerpoint/2010/main" val="16889912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0" y="1492720"/>
            <a:ext cx="9144000" cy="5394742"/>
          </a:xfrm>
          <a:prstGeom prst="rect">
            <a:avLst/>
          </a:prstGeom>
          <a:solidFill>
            <a:schemeClr val="tx1">
              <a:alpha val="84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 name="テキスト プレースホルダー 3"/>
          <p:cNvSpPr>
            <a:spLocks noGrp="1"/>
          </p:cNvSpPr>
          <p:nvPr>
            <p:ph type="body" sz="quarter" idx="13"/>
          </p:nvPr>
        </p:nvSpPr>
        <p:spPr>
          <a:xfrm>
            <a:off x="392798" y="304800"/>
            <a:ext cx="8120267" cy="533400"/>
          </a:xfrm>
        </p:spPr>
        <p:txBody>
          <a:bodyPr/>
          <a:lstStyle/>
          <a:p>
            <a:r>
              <a:rPr kumimoji="1" lang="en-US" altLang="ja-JP" sz="4000" dirty="0">
                <a:solidFill>
                  <a:srgbClr val="000090"/>
                </a:solidFill>
              </a:rPr>
              <a:t>Stephen Hawking</a:t>
            </a:r>
            <a:endParaRPr kumimoji="1" lang="ja-JP" altLang="en-US" sz="4000" dirty="0">
              <a:solidFill>
                <a:srgbClr val="000090"/>
              </a:solidFill>
            </a:endParaRPr>
          </a:p>
        </p:txBody>
      </p:sp>
      <p:pic>
        <p:nvPicPr>
          <p:cNvPr id="5" name="図 4"/>
          <p:cNvPicPr>
            <a:picLocks noChangeAspect="1"/>
          </p:cNvPicPr>
          <p:nvPr/>
        </p:nvPicPr>
        <p:blipFill>
          <a:blip r:embed="rId2"/>
          <a:stretch>
            <a:fillRect/>
          </a:stretch>
        </p:blipFill>
        <p:spPr>
          <a:xfrm>
            <a:off x="1039711" y="1118896"/>
            <a:ext cx="6515095" cy="5739103"/>
          </a:xfrm>
          <a:prstGeom prst="rect">
            <a:avLst/>
          </a:prstGeom>
        </p:spPr>
      </p:pic>
      <p:sp>
        <p:nvSpPr>
          <p:cNvPr id="6" name="正方形/長方形 5"/>
          <p:cNvSpPr/>
          <p:nvPr/>
        </p:nvSpPr>
        <p:spPr>
          <a:xfrm>
            <a:off x="1013523" y="1922937"/>
            <a:ext cx="4572000" cy="523220"/>
          </a:xfrm>
          <a:prstGeom prst="rect">
            <a:avLst/>
          </a:prstGeom>
        </p:spPr>
        <p:txBody>
          <a:bodyPr>
            <a:spAutoFit/>
          </a:bodyPr>
          <a:lstStyle/>
          <a:p>
            <a:r>
              <a:rPr lang="en-US" altLang="ja-JP" sz="1400" dirty="0"/>
              <a:t>http://</a:t>
            </a:r>
            <a:r>
              <a:rPr lang="en-US" altLang="ja-JP" sz="1400" dirty="0" err="1"/>
              <a:t>www.newsweek.com</a:t>
            </a:r>
            <a:r>
              <a:rPr lang="en-US" altLang="ja-JP" sz="1400" dirty="0"/>
              <a:t>/stephen-hawking-artificial-intelligence-warning-destroy-civilization-703630</a:t>
            </a:r>
            <a:endParaRPr lang="ja-JP" altLang="en-US" sz="1400" dirty="0"/>
          </a:p>
        </p:txBody>
      </p:sp>
      <p:pic>
        <p:nvPicPr>
          <p:cNvPr id="7" name="図 6"/>
          <p:cNvPicPr>
            <a:picLocks noChangeAspect="1"/>
          </p:cNvPicPr>
          <p:nvPr/>
        </p:nvPicPr>
        <p:blipFill>
          <a:blip r:embed="rId3"/>
          <a:stretch>
            <a:fillRect/>
          </a:stretch>
        </p:blipFill>
        <p:spPr>
          <a:xfrm>
            <a:off x="5308600" y="1727291"/>
            <a:ext cx="3835400" cy="2552700"/>
          </a:xfrm>
          <a:prstGeom prst="rect">
            <a:avLst/>
          </a:prstGeom>
          <a:ln w="25400">
            <a:solidFill>
              <a:schemeClr val="tx1"/>
            </a:solidFill>
          </a:ln>
        </p:spPr>
      </p:pic>
      <p:sp>
        <p:nvSpPr>
          <p:cNvPr id="8" name="角丸四角形吹き出し 6">
            <a:extLst>
              <a:ext uri="{FF2B5EF4-FFF2-40B4-BE49-F238E27FC236}">
                <a16:creationId xmlns:a16="http://schemas.microsoft.com/office/drawing/2014/main" id="{F4E60979-D7D4-E143-B987-F96EDFB82290}"/>
              </a:ext>
            </a:extLst>
          </p:cNvPr>
          <p:cNvSpPr/>
          <p:nvPr/>
        </p:nvSpPr>
        <p:spPr>
          <a:xfrm>
            <a:off x="4455437" y="2964801"/>
            <a:ext cx="3648852" cy="1501376"/>
          </a:xfrm>
          <a:prstGeom prst="wedgeRoundRectCallout">
            <a:avLst>
              <a:gd name="adj1" fmla="val -53197"/>
              <a:gd name="adj2" fmla="val 22522"/>
              <a:gd name="adj3" fmla="val 16667"/>
            </a:avLst>
          </a:prstGeom>
          <a:solidFill>
            <a:srgbClr val="C00000">
              <a:alpha val="86000"/>
            </a:srgb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ja-JP" sz="2800" dirty="0"/>
              <a:t>Singularity is just a beginning!</a:t>
            </a:r>
            <a:endParaRPr kumimoji="1" lang="ja-JP" altLang="en-US" sz="2800" dirty="0"/>
          </a:p>
        </p:txBody>
      </p:sp>
      <p:sp>
        <p:nvSpPr>
          <p:cNvPr id="9" name="角丸四角形吹き出し 6">
            <a:extLst>
              <a:ext uri="{FF2B5EF4-FFF2-40B4-BE49-F238E27FC236}">
                <a16:creationId xmlns:a16="http://schemas.microsoft.com/office/drawing/2014/main" id="{99052780-8336-C44B-A0B3-A47D4A5D3D3D}"/>
              </a:ext>
            </a:extLst>
          </p:cNvPr>
          <p:cNvSpPr/>
          <p:nvPr/>
        </p:nvSpPr>
        <p:spPr>
          <a:xfrm>
            <a:off x="4465319" y="4560687"/>
            <a:ext cx="3648852" cy="1501376"/>
          </a:xfrm>
          <a:prstGeom prst="wedgeRoundRectCallout">
            <a:avLst>
              <a:gd name="adj1" fmla="val -53197"/>
              <a:gd name="adj2" fmla="val 22522"/>
              <a:gd name="adj3" fmla="val 16667"/>
            </a:avLst>
          </a:prstGeom>
          <a:solidFill>
            <a:srgbClr val="FF0000">
              <a:alpha val="86000"/>
            </a:srgb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ja-JP" sz="2800" dirty="0"/>
              <a:t>Will our students be ready to face the reality?</a:t>
            </a:r>
            <a:endParaRPr kumimoji="1" lang="ja-JP" altLang="en-US" sz="2800" dirty="0"/>
          </a:p>
        </p:txBody>
      </p:sp>
    </p:spTree>
    <p:extLst>
      <p:ext uri="{BB962C8B-B14F-4D97-AF65-F5344CB8AC3E}">
        <p14:creationId xmlns:p14="http://schemas.microsoft.com/office/powerpoint/2010/main" val="1092751413"/>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雪藤">
  <a:themeElements>
    <a:clrScheme name="Wistaria">
      <a:dk1>
        <a:sysClr val="windowText" lastClr="000000"/>
      </a:dk1>
      <a:lt1>
        <a:sysClr val="window" lastClr="FFFFFF"/>
      </a:lt1>
      <a:dk2>
        <a:srgbClr val="000049"/>
      </a:dk2>
      <a:lt2>
        <a:srgbClr val="E3E8FF"/>
      </a:lt2>
      <a:accent1>
        <a:srgbClr val="947098"/>
      </a:accent1>
      <a:accent2>
        <a:srgbClr val="809E90"/>
      </a:accent2>
      <a:accent3>
        <a:srgbClr val="7574AC"/>
      </a:accent3>
      <a:accent4>
        <a:srgbClr val="A4715D"/>
      </a:accent4>
      <a:accent5>
        <a:srgbClr val="9E9E78"/>
      </a:accent5>
      <a:accent6>
        <a:srgbClr val="6079A4"/>
      </a:accent6>
      <a:hlink>
        <a:srgbClr val="0000FF"/>
      </a:hlink>
      <a:folHlink>
        <a:srgbClr val="800080"/>
      </a:folHlink>
    </a:clrScheme>
    <a:fontScheme name="Wistaria">
      <a:majorFont>
        <a:latin typeface="Bookman Old Style"/>
        <a:ea typeface=""/>
        <a:cs typeface=""/>
        <a:font script="Jpan" typeface="ＭＳ Ｐ明朝"/>
        <a:font script="Hang" typeface="돋움"/>
        <a:font script="Hans" typeface="黑体"/>
        <a:font script="Hant" typeface="標楷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entury Schoolbook"/>
        <a:ea typeface=""/>
        <a:cs typeface=""/>
        <a:font script="Jpan" typeface="ＭＳ Ｐ明朝"/>
        <a:font script="Hang" typeface="휴먼매직체"/>
        <a:font script="Hans" typeface="方正舒体"/>
        <a:font script="Hant" typeface="標楷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Wistaria">
      <a:fillStyleLst>
        <a:solidFill>
          <a:schemeClr val="phClr">
            <a:tint val="100000"/>
          </a:schemeClr>
        </a:solidFill>
        <a:gradFill>
          <a:gsLst>
            <a:gs pos="0">
              <a:schemeClr val="phClr">
                <a:sat val="13000"/>
                <a:lum val="79000"/>
              </a:schemeClr>
            </a:gs>
            <a:gs pos="100000">
              <a:schemeClr val="phClr">
                <a:sat val="100000"/>
                <a:lum val="95000"/>
              </a:schemeClr>
            </a:gs>
          </a:gsLst>
          <a:lin ang="5400000" scaled="1"/>
        </a:gradFill>
        <a:blipFill>
          <a:blip xmlns:r="http://schemas.openxmlformats.org/officeDocument/2006/relationships" r:embed="rId1">
            <a:duotone>
              <a:srgbClr val="FFFFFF"/>
              <a:schemeClr val="phClr">
                <a:tint val="100000"/>
              </a:schemeClr>
            </a:duotone>
          </a:blip>
        </a:blipFill>
      </a:fillStyleLst>
      <a:lnStyleLst>
        <a:ln w="9525">
          <a:solidFill>
            <a:schemeClr val="phClr">
              <a:alpha val="100000"/>
            </a:schemeClr>
          </a:solidFill>
          <a:prstDash val="solid"/>
        </a:ln>
        <a:ln w="12700">
          <a:solidFill>
            <a:schemeClr val="phClr">
              <a:alpha val="100000"/>
            </a:schemeClr>
          </a:solidFill>
          <a:prstDash val="solid"/>
        </a:ln>
        <a:ln w="38100">
          <a:solidFill>
            <a:schemeClr val="phClr">
              <a:alpha val="100000"/>
            </a:schemeClr>
          </a:solidFill>
          <a:prstDash val="solid"/>
        </a:ln>
      </a:lnStyleLst>
      <a:effectStyleLst>
        <a:effectStyle>
          <a:effectLst/>
        </a:effectStyle>
        <a:effectStyle>
          <a:effectLst>
            <a:glow rad="101600">
              <a:schemeClr val="phClr">
                <a:alpha val="10000"/>
              </a:schemeClr>
            </a:glow>
            <a:outerShdw blurRad="50800" dist="50800" dir="5400000" algn="tl">
              <a:srgbClr val="7D7D7D">
                <a:alpha val="65000"/>
              </a:srgbClr>
            </a:outerShdw>
          </a:effectLst>
          <a:scene3d>
            <a:camera prst="perspectiveFront"/>
            <a:lightRig rig="threePt" dir="t">
              <a:rot lat="0" lon="0" rev="18900000"/>
            </a:lightRig>
          </a:scene3d>
          <a:sp3d/>
        </a:effectStyle>
        <a:effectStyle>
          <a:effectLst>
            <a:glow rad="101600">
              <a:schemeClr val="phClr">
                <a:alpha val="15000"/>
              </a:schemeClr>
            </a:glow>
            <a:outerShdw blurRad="50800" dist="50800" dir="5400000" algn="tl">
              <a:srgbClr val="7D7D7D">
                <a:alpha val="65000"/>
              </a:srgbClr>
            </a:outerShdw>
          </a:effectLst>
          <a:scene3d>
            <a:camera prst="perspectiveFront" fov="0"/>
            <a:lightRig rig="glow" dir="t">
              <a:rot lat="0" lon="0" rev="2700000"/>
            </a:lightRig>
          </a:scene3d>
          <a:sp3d>
            <a:bevelT w="342900" h="38100" prst="softRound"/>
            <a:bevelB w="342900" h="38100" prst="softRound"/>
            <a:contourClr>
              <a:srgbClr val="000000"/>
            </a:contourClr>
          </a:sp3d>
        </a:effectStyle>
      </a:effectStyleLst>
      <a:bgFillStyleLst>
        <a:solidFill>
          <a:schemeClr val="phClr">
            <a:tint val="100000"/>
          </a:schemeClr>
        </a:solidFill>
        <a:gradFill>
          <a:gsLst>
            <a:gs pos="0">
              <a:schemeClr val="phClr">
                <a:sat val="0"/>
                <a:lum val="100000"/>
              </a:schemeClr>
            </a:gs>
            <a:gs pos="100000">
              <a:schemeClr val="phClr">
                <a:sat val="100000"/>
                <a:lum val="90000"/>
              </a:schemeClr>
            </a:gs>
          </a:gsLst>
          <a:lin ang="16200000" scaled="1"/>
        </a:gradFill>
        <a:blipFill rotWithShape="0">
          <a:blip xmlns:r="http://schemas.openxmlformats.org/officeDocument/2006/relationships" r:embed="rId2">
            <a:duotone>
              <a:schemeClr val="phClr">
                <a:shade val="28000"/>
                <a:satMod val="250000"/>
              </a:schemeClr>
              <a:schemeClr val="phClr">
                <a:tint val="92350"/>
                <a:satMod val="150000"/>
              </a:schemeClr>
            </a:duotone>
          </a:blip>
          <a:srcRect/>
          <a:stretch>
            <a:fillRect/>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雪藤.thmx</Template>
  <TotalTime>35670</TotalTime>
  <Words>823</Words>
  <Application>Microsoft Macintosh PowerPoint</Application>
  <PresentationFormat>On-screen Show (4:3)</PresentationFormat>
  <Paragraphs>153</Paragraphs>
  <Slides>27</Slides>
  <Notes>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27</vt:i4>
      </vt:variant>
    </vt:vector>
  </HeadingPairs>
  <TitlesOfParts>
    <vt:vector size="32" baseType="lpstr">
      <vt:lpstr>Bookman Old Style</vt:lpstr>
      <vt:lpstr>Calibri</vt:lpstr>
      <vt:lpstr>Century Schoolbook</vt:lpstr>
      <vt:lpstr>Wingdings</vt:lpstr>
      <vt:lpstr>雪藤</vt:lpstr>
      <vt:lpstr>Why such a theme?</vt:lpstr>
      <vt:lpstr>Outline</vt:lpstr>
      <vt:lpstr>(i) Rationale </vt:lpstr>
      <vt:lpstr>Job Market Dynamics</vt:lpstr>
      <vt:lpstr>Disappearing Jobs</vt:lpstr>
      <vt:lpstr>PowerPoint Presentation</vt:lpstr>
      <vt:lpstr>JOB MARKET  IN THE FUTURE</vt:lpstr>
      <vt:lpstr>PowerPoint Presentation</vt:lpstr>
      <vt:lpstr>PowerPoint Presentation</vt:lpstr>
      <vt:lpstr>(ii) Curriculum Development</vt:lpstr>
      <vt:lpstr>The Role of University: Gas Station for life?        Filling the knowledge tank in the students’ brain            for the life-long career?</vt:lpstr>
      <vt:lpstr>PowerPoint Presentation</vt:lpstr>
      <vt:lpstr>How do we educate the future generation?</vt:lpstr>
      <vt:lpstr>A Quote:      From Horizon 2020 Proposal</vt:lpstr>
      <vt:lpstr>This is happening now!</vt:lpstr>
      <vt:lpstr>Google Drive  Share/Edit/PBL with Team Members!</vt:lpstr>
      <vt:lpstr>Active Learning is essential!</vt:lpstr>
      <vt:lpstr>PowerPoint Presentation</vt:lpstr>
      <vt:lpstr> (ii) Sense Making: ICT and Communication</vt:lpstr>
      <vt:lpstr>PowerPoint Presentation</vt:lpstr>
      <vt:lpstr>10 Needs for Future Education</vt:lpstr>
      <vt:lpstr>A Quote:      From Horizon 2020 Proposal</vt:lpstr>
      <vt:lpstr>Proposing an ICT-Enhanced Learning Environment</vt:lpstr>
      <vt:lpstr>Tesseractive Learning</vt:lpstr>
      <vt:lpstr>Curriculum Development  for the Future Design</vt:lpstr>
      <vt:lpstr>Curriculum Development  for the Future Design</vt:lpstr>
      <vt:lpstr>Let’s Get Engaged!</vt:lpstr>
    </vt:vector>
  </TitlesOfParts>
  <Company>KU</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Win-Win-Win Approach to Conflict Resolution Based on Tesseractive and Critical Thinking: Negotiation Practicum  in PBL in Global Teams</dc:title>
  <dc:creator>macbook air 2013 tshlab</dc:creator>
  <cp:lastModifiedBy>YAMAMOTO,Toshiyuki</cp:lastModifiedBy>
  <cp:revision>78</cp:revision>
  <cp:lastPrinted>2018-12-01T08:46:24Z</cp:lastPrinted>
  <dcterms:created xsi:type="dcterms:W3CDTF">2018-04-27T11:54:49Z</dcterms:created>
  <dcterms:modified xsi:type="dcterms:W3CDTF">2019-04-01T00:00:03Z</dcterms:modified>
</cp:coreProperties>
</file>